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87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3" r:id="rId15"/>
    <p:sldId id="263" r:id="rId16"/>
    <p:sldId id="262" r:id="rId17"/>
    <p:sldId id="264" r:id="rId18"/>
    <p:sldId id="265" r:id="rId19"/>
    <p:sldId id="266" r:id="rId20"/>
    <p:sldId id="267" r:id="rId21"/>
    <p:sldId id="286" r:id="rId22"/>
    <p:sldId id="285" r:id="rId23"/>
    <p:sldId id="288" r:id="rId24"/>
    <p:sldId id="282" r:id="rId25"/>
    <p:sldId id="284" r:id="rId26"/>
    <p:sldId id="291" r:id="rId27"/>
    <p:sldId id="289" r:id="rId28"/>
    <p:sldId id="269" r:id="rId29"/>
    <p:sldId id="270" r:id="rId30"/>
    <p:sldId id="290" r:id="rId31"/>
    <p:sldId id="279" r:id="rId32"/>
    <p:sldId id="280" r:id="rId33"/>
    <p:sldId id="281" r:id="rId34"/>
    <p:sldId id="317" r:id="rId35"/>
    <p:sldId id="321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DB423980-05F9-4A30-B67C-CBA4AD4E958C}">
          <p14:sldIdLst>
            <p14:sldId id="256"/>
            <p14:sldId id="257"/>
          </p14:sldIdLst>
        </p14:section>
        <p14:section name="目录页" id="{A3D567C9-9861-44CF-8BB0-9B7EA8FC2C58}">
          <p14:sldIdLst>
            <p14:sldId id="258"/>
            <p14:sldId id="259"/>
            <p14:sldId id="260"/>
          </p14:sldIdLst>
        </p14:section>
        <p14:section name="转场页" id="{56D22BA2-934E-4E2A-8F64-25E400553EB9}">
          <p14:sldIdLst>
            <p14:sldId id="287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  <p14:section name="介绍页" id="{EE3E059D-B95D-4662-B5F5-220F9075C6E4}">
          <p14:sldIdLst>
            <p14:sldId id="283"/>
            <p14:sldId id="263"/>
            <p14:sldId id="262"/>
            <p14:sldId id="264"/>
          </p14:sldIdLst>
        </p14:section>
        <p14:section name="图表页" id="{431C5F3E-F325-4B17-BE91-616EB4826468}">
          <p14:sldIdLst>
            <p14:sldId id="265"/>
            <p14:sldId id="266"/>
            <p14:sldId id="267"/>
            <p14:sldId id="286"/>
          </p14:sldIdLst>
        </p14:section>
        <p14:section name="功能页" id="{F92C1DDA-AA2D-4EF4-9D76-5EC2C7E9FC3D}">
          <p14:sldIdLst>
            <p14:sldId id="285"/>
            <p14:sldId id="288"/>
            <p14:sldId id="282"/>
            <p14:sldId id="284"/>
            <p14:sldId id="291"/>
            <p14:sldId id="289"/>
          </p14:sldIdLst>
        </p14:section>
        <p14:section name="结尾页" id="{741E97F2-984C-46F2-A1E3-B9B725DDF9C2}">
          <p14:sldIdLst>
            <p14:sldId id="269"/>
            <p14:sldId id="270"/>
          </p14:sldIdLst>
        </p14:section>
        <p14:section name="可替换icon页" id="{71E4ECBB-7ACA-422D-A551-EE7A83126FFC}">
          <p14:sldIdLst>
            <p14:sldId id="290"/>
          </p14:sldIdLst>
        </p14:section>
        <p14:section name="标注页" id="{4FBB4CF5-F1F4-48C7-B7AC-D2FB476728EC}">
          <p14:sldIdLst>
            <p14:sldId id="279"/>
          </p14:sldIdLst>
        </p14:section>
        <p14:section name="使用技巧" id="{C5D5FA79-8140-44AD-8623-3EBD566A05F7}">
          <p14:sldIdLst>
            <p14:sldId id="280"/>
            <p14:sldId id="281"/>
            <p14:sldId id="317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0" autoAdjust="0"/>
    <p:restoredTop sz="95418" autoAdjust="0"/>
  </p:normalViewPr>
  <p:slideViewPr>
    <p:cSldViewPr snapToGrid="0">
      <p:cViewPr varScale="1">
        <p:scale>
          <a:sx n="88" d="100"/>
          <a:sy n="88" d="100"/>
        </p:scale>
        <p:origin x="90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0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55387679389639E-2"/>
          <c:y val="4.4752396136229639E-2"/>
          <c:w val="0.90599284459680407"/>
          <c:h val="0.93846545531268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pct40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0F-4489-88BD-5733FEA2FB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0F-4489-88BD-5733FEA2FB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lgCheck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0F-4489-88BD-5733FEA2F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064752"/>
        <c:axId val="307056848"/>
      </c:barChart>
      <c:catAx>
        <c:axId val="307064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7056848"/>
        <c:crosses val="autoZero"/>
        <c:auto val="1"/>
        <c:lblAlgn val="ctr"/>
        <c:lblOffset val="100"/>
        <c:noMultiLvlLbl val="0"/>
      </c:catAx>
      <c:valAx>
        <c:axId val="307056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70647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35572819244412829"/>
          <c:y val="5.847675793556667E-2"/>
          <c:w val="0.28683493949088579"/>
          <c:h val="9.42852819896492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8414633266215E-2"/>
          <c:y val="4.4254669944743433E-2"/>
          <c:w val="0.79763540967516111"/>
          <c:h val="0.87528229379208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190500" dist="76200" dir="2700000" sx="102000" sy="102000" algn="tl" rotWithShape="0">
                  <a:schemeClr val="accent1">
                    <a:lumMod val="50000"/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679-4825-81E9-560D9237BF83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679-4825-81E9-560D9237BF83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79-4825-81E9-560D9237B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8414633266215E-2"/>
          <c:y val="4.4254669944743433E-2"/>
          <c:w val="0.79763540967516111"/>
          <c:h val="0.87528229379208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190500" dist="76200" dir="2700000" sx="102000" sy="102000" algn="tl" rotWithShape="0">
                  <a:schemeClr val="accent1">
                    <a:lumMod val="50000"/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21-4DBF-B56C-B5386B99AC07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21-4DBF-B56C-B5386B99AC0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21-4DBF-B56C-B5386B99A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68414633266215E-2"/>
          <c:y val="4.4254669944743433E-2"/>
          <c:w val="0.79763540967516111"/>
          <c:h val="0.8752822937920866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>
                <a:outerShdw blurRad="190500" dist="76200" dir="2700000" sx="102000" sy="102000" algn="tl" rotWithShape="0">
                  <a:schemeClr val="accent1">
                    <a:lumMod val="50000"/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CB9-4E8D-A238-186B611FAD26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B9-4E8D-A238-186B611FAD2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B9-4E8D-A238-186B611FA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0B352-D76A-4959-9308-FDC15DFF299F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38B1D-8CBA-4B90-888B-BAC7B1882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0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38B1D-8CBA-4B90-888B-BAC7B18824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18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hyperlink" Target="http://office.msn.com.cn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hyperlink" Target="http://office.msn.com.cn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1"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90000">
              <a:schemeClr val="accent3">
                <a:lumMod val="75000"/>
                <a:alpha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建筑的摆设布局&#10;&#10;描述已自动生成">
            <a:extLst>
              <a:ext uri="{FF2B5EF4-FFF2-40B4-BE49-F238E27FC236}">
                <a16:creationId xmlns:a16="http://schemas.microsoft.com/office/drawing/2014/main" id="{63076F44-268B-46A6-BFD0-DE4568F0B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F25CE9-C9E3-453A-9A6D-C7EC469F3714}"/>
              </a:ext>
            </a:extLst>
          </p:cNvPr>
          <p:cNvSpPr/>
          <p:nvPr userDrawn="1"/>
        </p:nvSpPr>
        <p:spPr>
          <a:xfrm>
            <a:off x="695325" y="552617"/>
            <a:ext cx="10801350" cy="5752767"/>
          </a:xfrm>
          <a:prstGeom prst="roundRect">
            <a:avLst>
              <a:gd name="adj" fmla="val 1142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228600" sx="102000" sy="102000" algn="ctr" rotWithShape="0">
              <a:schemeClr val="accen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4FE5C24C-460B-4A23-B0FC-C73EA1FC8B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09" y="2293938"/>
            <a:ext cx="7049782" cy="914400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66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产品发布会模板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6A6613B-723C-4FD3-9FDB-A1F9F1F60C5C}"/>
              </a:ext>
            </a:extLst>
          </p:cNvPr>
          <p:cNvSpPr/>
          <p:nvPr userDrawn="1"/>
        </p:nvSpPr>
        <p:spPr>
          <a:xfrm>
            <a:off x="5291972" y="4972050"/>
            <a:ext cx="1608056" cy="3586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4">
            <a:extLst>
              <a:ext uri="{FF2B5EF4-FFF2-40B4-BE49-F238E27FC236}">
                <a16:creationId xmlns:a16="http://schemas.microsoft.com/office/drawing/2014/main" id="{2E2CE6E5-77B3-42D5-B7A6-FEEC5A6D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509" y="4972050"/>
            <a:ext cx="1420983" cy="327919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Office plus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6C2BA8A-460B-4725-8864-E5724846FC23}"/>
              </a:ext>
            </a:extLst>
          </p:cNvPr>
          <p:cNvGrpSpPr/>
          <p:nvPr userDrawn="1"/>
        </p:nvGrpSpPr>
        <p:grpSpPr>
          <a:xfrm>
            <a:off x="4747898" y="730412"/>
            <a:ext cx="2696205" cy="796885"/>
            <a:chOff x="5296945" y="688354"/>
            <a:chExt cx="3093810" cy="9144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5BC3906-196A-4330-850E-738BCFEFAF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0758"/>
            <a:stretch/>
          </p:blipFill>
          <p:spPr>
            <a:xfrm>
              <a:off x="5296945" y="688354"/>
              <a:ext cx="1817171" cy="914400"/>
            </a:xfrm>
            <a:prstGeom prst="rect">
              <a:avLst/>
            </a:prstGeom>
          </p:spPr>
        </p:pic>
        <p:pic>
          <p:nvPicPr>
            <p:cNvPr id="16" name="图片 15">
              <a:hlinkClick r:id="rId5"/>
              <a:extLst>
                <a:ext uri="{FF2B5EF4-FFF2-40B4-BE49-F238E27FC236}">
                  <a16:creationId xmlns:a16="http://schemas.microsoft.com/office/drawing/2014/main" id="{55A7B841-26B2-4FCE-9943-2C355B8C4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393" y="1052596"/>
              <a:ext cx="1394362" cy="185915"/>
            </a:xfrm>
            <a:prstGeom prst="rect">
              <a:avLst/>
            </a:prstGeom>
          </p:spPr>
        </p:pic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63154FA6-D3BB-4B12-9E77-44F00FB7E8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15268" y="1052595"/>
              <a:ext cx="0" cy="185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占位符 10">
            <a:extLst>
              <a:ext uri="{FF2B5EF4-FFF2-40B4-BE49-F238E27FC236}">
                <a16:creationId xmlns:a16="http://schemas.microsoft.com/office/drawing/2014/main" id="{259C0353-4A0B-430E-B470-1DB8EF2D39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69414" y="3307934"/>
            <a:ext cx="4853173" cy="24213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PRODUCT LAUNCH PPT TEMPLATE</a:t>
            </a:r>
          </a:p>
          <a:p>
            <a:pPr lvl="0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5F65AAE-C1A7-4049-9BD5-CF68DF946795}"/>
              </a:ext>
            </a:extLst>
          </p:cNvPr>
          <p:cNvCxnSpPr>
            <a:cxnSpLocks/>
          </p:cNvCxnSpPr>
          <p:nvPr userDrawn="1"/>
        </p:nvCxnSpPr>
        <p:spPr>
          <a:xfrm>
            <a:off x="8632055" y="3429000"/>
            <a:ext cx="868876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078BFFB-D307-43D1-9AFD-84C647036C4A}"/>
              </a:ext>
            </a:extLst>
          </p:cNvPr>
          <p:cNvCxnSpPr>
            <a:cxnSpLocks/>
          </p:cNvCxnSpPr>
          <p:nvPr userDrawn="1"/>
        </p:nvCxnSpPr>
        <p:spPr>
          <a:xfrm>
            <a:off x="2694374" y="3429000"/>
            <a:ext cx="868876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33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7FC51992-0129-4C1C-80BA-D7A0AF4AA792}"/>
              </a:ext>
            </a:extLst>
          </p:cNvPr>
          <p:cNvSpPr/>
          <p:nvPr userDrawn="1"/>
        </p:nvSpPr>
        <p:spPr>
          <a:xfrm>
            <a:off x="3219783" y="552782"/>
            <a:ext cx="5752434" cy="575243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8000"/>
                </a:schemeClr>
              </a:gs>
              <a:gs pos="90000">
                <a:schemeClr val="accent5">
                  <a:lumMod val="60000"/>
                  <a:lumOff val="40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D44C8C4-1EE9-4C1E-AC25-8DA7FF01E751}"/>
              </a:ext>
            </a:extLst>
          </p:cNvPr>
          <p:cNvSpPr/>
          <p:nvPr userDrawn="1"/>
        </p:nvSpPr>
        <p:spPr>
          <a:xfrm>
            <a:off x="3401919" y="734918"/>
            <a:ext cx="5388163" cy="53881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96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2803C45-40F7-4716-B80A-329F3AFFBF00}"/>
              </a:ext>
            </a:extLst>
          </p:cNvPr>
          <p:cNvSpPr/>
          <p:nvPr userDrawn="1"/>
        </p:nvSpPr>
        <p:spPr>
          <a:xfrm>
            <a:off x="2888150" y="221149"/>
            <a:ext cx="6415700" cy="64157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A907B89-0910-441F-A0CC-43D68B5F40E8}"/>
              </a:ext>
            </a:extLst>
          </p:cNvPr>
          <p:cNvSpPr/>
          <p:nvPr userDrawn="1"/>
        </p:nvSpPr>
        <p:spPr>
          <a:xfrm>
            <a:off x="2488331" y="-178670"/>
            <a:ext cx="7215339" cy="7215339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CA2760-3D1E-4933-89C9-DAF52F1F4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775" y="841774"/>
            <a:ext cx="5174451" cy="5174451"/>
          </a:xfrm>
          <a:prstGeom prst="flowChartConnector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8DEC5A6-713C-4FE7-9B25-1EC521D532AB}"/>
              </a:ext>
            </a:extLst>
          </p:cNvPr>
          <p:cNvSpPr txBox="1"/>
          <p:nvPr userDrawn="1"/>
        </p:nvSpPr>
        <p:spPr>
          <a:xfrm>
            <a:off x="4983551" y="2035540"/>
            <a:ext cx="2224898" cy="2315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kern="1200" dirty="0">
                <a:gradFill>
                  <a:gsLst>
                    <a:gs pos="76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rPr>
              <a:t>01</a:t>
            </a:r>
            <a:endParaRPr lang="zh-CN" altLang="en-US" sz="13800" kern="1200" dirty="0">
              <a:gradFill>
                <a:gsLst>
                  <a:gs pos="76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11" name="圆: 空心 10">
            <a:extLst>
              <a:ext uri="{FF2B5EF4-FFF2-40B4-BE49-F238E27FC236}">
                <a16:creationId xmlns:a16="http://schemas.microsoft.com/office/drawing/2014/main" id="{0EC6F85F-E825-45E4-AFC9-888B67297DA3}"/>
              </a:ext>
            </a:extLst>
          </p:cNvPr>
          <p:cNvSpPr/>
          <p:nvPr userDrawn="1"/>
        </p:nvSpPr>
        <p:spPr>
          <a:xfrm>
            <a:off x="874005" y="-1792995"/>
            <a:ext cx="10443990" cy="10443990"/>
          </a:xfrm>
          <a:prstGeom prst="donut">
            <a:avLst>
              <a:gd name="adj" fmla="val 4540"/>
            </a:avLst>
          </a:prstGeom>
          <a:gradFill flip="none" rotWithShape="1">
            <a:gsLst>
              <a:gs pos="47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3AB0103-954E-4E7C-A9FF-10565D4B1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5970" y="3191377"/>
            <a:ext cx="3180061" cy="726105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lang="zh-CN" altLang="en-US" sz="6000" b="1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25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5677AA53-F877-4769-AEFE-8F54865B9602}"/>
              </a:ext>
            </a:extLst>
          </p:cNvPr>
          <p:cNvSpPr/>
          <p:nvPr userDrawn="1"/>
        </p:nvSpPr>
        <p:spPr>
          <a:xfrm>
            <a:off x="3219783" y="552782"/>
            <a:ext cx="5752434" cy="575243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8000"/>
                </a:schemeClr>
              </a:gs>
              <a:gs pos="90000">
                <a:schemeClr val="accent5">
                  <a:lumMod val="60000"/>
                  <a:lumOff val="40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395ABAE-AE18-4A5F-9A21-CB7D4650E9DB}"/>
              </a:ext>
            </a:extLst>
          </p:cNvPr>
          <p:cNvSpPr/>
          <p:nvPr userDrawn="1"/>
        </p:nvSpPr>
        <p:spPr>
          <a:xfrm>
            <a:off x="3401919" y="734918"/>
            <a:ext cx="5388163" cy="53881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96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29A3C6B-EF5C-4641-9D8C-C34621094B71}"/>
              </a:ext>
            </a:extLst>
          </p:cNvPr>
          <p:cNvSpPr/>
          <p:nvPr userDrawn="1"/>
        </p:nvSpPr>
        <p:spPr>
          <a:xfrm>
            <a:off x="2888150" y="221149"/>
            <a:ext cx="6415700" cy="64157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AA3A42B-5BAB-4A55-BE74-4B1757AE88D9}"/>
              </a:ext>
            </a:extLst>
          </p:cNvPr>
          <p:cNvSpPr/>
          <p:nvPr userDrawn="1"/>
        </p:nvSpPr>
        <p:spPr>
          <a:xfrm>
            <a:off x="2488331" y="-178670"/>
            <a:ext cx="7215339" cy="7215339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400D6F-F807-4893-8D53-0D7A7C3DB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775" y="841774"/>
            <a:ext cx="5174451" cy="5174451"/>
          </a:xfrm>
          <a:prstGeom prst="flowChartConnector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05AC63-707A-4E7F-829B-F843F417219B}"/>
              </a:ext>
            </a:extLst>
          </p:cNvPr>
          <p:cNvSpPr txBox="1"/>
          <p:nvPr userDrawn="1"/>
        </p:nvSpPr>
        <p:spPr>
          <a:xfrm>
            <a:off x="4983551" y="2035540"/>
            <a:ext cx="2224898" cy="2315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kern="1200" dirty="0">
                <a:gradFill>
                  <a:gsLst>
                    <a:gs pos="76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rPr>
              <a:t>02</a:t>
            </a:r>
            <a:endParaRPr lang="zh-CN" altLang="en-US" sz="13800" kern="1200" dirty="0">
              <a:gradFill>
                <a:gsLst>
                  <a:gs pos="76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A8727F1E-2025-461D-9BDE-2FB10554CA50}"/>
              </a:ext>
            </a:extLst>
          </p:cNvPr>
          <p:cNvSpPr/>
          <p:nvPr userDrawn="1"/>
        </p:nvSpPr>
        <p:spPr>
          <a:xfrm>
            <a:off x="874005" y="-1792995"/>
            <a:ext cx="10443990" cy="10443990"/>
          </a:xfrm>
          <a:prstGeom prst="donut">
            <a:avLst>
              <a:gd name="adj" fmla="val 4540"/>
            </a:avLst>
          </a:prstGeom>
          <a:gradFill flip="none" rotWithShape="1">
            <a:gsLst>
              <a:gs pos="47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98A218C2-2E57-406D-B12B-59DA41C08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5970" y="3191377"/>
            <a:ext cx="3180061" cy="726105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lang="zh-CN" altLang="en-US" sz="6000" b="1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0717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5677AA53-F877-4769-AEFE-8F54865B9602}"/>
              </a:ext>
            </a:extLst>
          </p:cNvPr>
          <p:cNvSpPr/>
          <p:nvPr userDrawn="1"/>
        </p:nvSpPr>
        <p:spPr>
          <a:xfrm>
            <a:off x="3219783" y="552782"/>
            <a:ext cx="5752434" cy="575243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8000"/>
                </a:schemeClr>
              </a:gs>
              <a:gs pos="90000">
                <a:schemeClr val="accent5">
                  <a:lumMod val="60000"/>
                  <a:lumOff val="40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395ABAE-AE18-4A5F-9A21-CB7D4650E9DB}"/>
              </a:ext>
            </a:extLst>
          </p:cNvPr>
          <p:cNvSpPr/>
          <p:nvPr userDrawn="1"/>
        </p:nvSpPr>
        <p:spPr>
          <a:xfrm>
            <a:off x="3401919" y="734918"/>
            <a:ext cx="5388163" cy="53881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96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29A3C6B-EF5C-4641-9D8C-C34621094B71}"/>
              </a:ext>
            </a:extLst>
          </p:cNvPr>
          <p:cNvSpPr/>
          <p:nvPr userDrawn="1"/>
        </p:nvSpPr>
        <p:spPr>
          <a:xfrm>
            <a:off x="2888150" y="221149"/>
            <a:ext cx="6415700" cy="64157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AA3A42B-5BAB-4A55-BE74-4B1757AE88D9}"/>
              </a:ext>
            </a:extLst>
          </p:cNvPr>
          <p:cNvSpPr/>
          <p:nvPr userDrawn="1"/>
        </p:nvSpPr>
        <p:spPr>
          <a:xfrm>
            <a:off x="2488331" y="-178670"/>
            <a:ext cx="7215339" cy="7215339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400D6F-F807-4893-8D53-0D7A7C3DB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775" y="841774"/>
            <a:ext cx="5174451" cy="5174451"/>
          </a:xfrm>
          <a:prstGeom prst="flowChartConnector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05AC63-707A-4E7F-829B-F843F417219B}"/>
              </a:ext>
            </a:extLst>
          </p:cNvPr>
          <p:cNvSpPr txBox="1"/>
          <p:nvPr userDrawn="1"/>
        </p:nvSpPr>
        <p:spPr>
          <a:xfrm>
            <a:off x="4983551" y="2035540"/>
            <a:ext cx="2224898" cy="2315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kern="1200" dirty="0">
                <a:gradFill>
                  <a:gsLst>
                    <a:gs pos="76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rPr>
              <a:t>03</a:t>
            </a:r>
            <a:endParaRPr lang="zh-CN" altLang="en-US" sz="13800" kern="1200" dirty="0">
              <a:gradFill>
                <a:gsLst>
                  <a:gs pos="76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A8727F1E-2025-461D-9BDE-2FB10554CA50}"/>
              </a:ext>
            </a:extLst>
          </p:cNvPr>
          <p:cNvSpPr/>
          <p:nvPr userDrawn="1"/>
        </p:nvSpPr>
        <p:spPr>
          <a:xfrm>
            <a:off x="874005" y="-1792995"/>
            <a:ext cx="10443990" cy="10443990"/>
          </a:xfrm>
          <a:prstGeom prst="donut">
            <a:avLst>
              <a:gd name="adj" fmla="val 4540"/>
            </a:avLst>
          </a:prstGeom>
          <a:gradFill flip="none" rotWithShape="1">
            <a:gsLst>
              <a:gs pos="47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E283F127-5BCB-4808-9B0D-E0A278776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5970" y="3191377"/>
            <a:ext cx="3180061" cy="726105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lang="zh-CN" altLang="en-US" sz="6000" b="1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355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5677AA53-F877-4769-AEFE-8F54865B9602}"/>
              </a:ext>
            </a:extLst>
          </p:cNvPr>
          <p:cNvSpPr/>
          <p:nvPr userDrawn="1"/>
        </p:nvSpPr>
        <p:spPr>
          <a:xfrm>
            <a:off x="3219783" y="552782"/>
            <a:ext cx="5752434" cy="575243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8000"/>
                </a:schemeClr>
              </a:gs>
              <a:gs pos="90000">
                <a:schemeClr val="accent5">
                  <a:lumMod val="60000"/>
                  <a:lumOff val="40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395ABAE-AE18-4A5F-9A21-CB7D4650E9DB}"/>
              </a:ext>
            </a:extLst>
          </p:cNvPr>
          <p:cNvSpPr/>
          <p:nvPr userDrawn="1"/>
        </p:nvSpPr>
        <p:spPr>
          <a:xfrm>
            <a:off x="3401919" y="734918"/>
            <a:ext cx="5388163" cy="53881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96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D29A3C6B-EF5C-4641-9D8C-C34621094B71}"/>
              </a:ext>
            </a:extLst>
          </p:cNvPr>
          <p:cNvSpPr/>
          <p:nvPr userDrawn="1"/>
        </p:nvSpPr>
        <p:spPr>
          <a:xfrm>
            <a:off x="2888150" y="221149"/>
            <a:ext cx="6415700" cy="6415700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AA3A42B-5BAB-4A55-BE74-4B1757AE88D9}"/>
              </a:ext>
            </a:extLst>
          </p:cNvPr>
          <p:cNvSpPr/>
          <p:nvPr userDrawn="1"/>
        </p:nvSpPr>
        <p:spPr>
          <a:xfrm>
            <a:off x="2488331" y="-178670"/>
            <a:ext cx="7215339" cy="7215339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17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400D6F-F807-4893-8D53-0D7A7C3DB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775" y="841774"/>
            <a:ext cx="5174451" cy="5174451"/>
          </a:xfrm>
          <a:prstGeom prst="flowChartConnector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05AC63-707A-4E7F-829B-F843F417219B}"/>
              </a:ext>
            </a:extLst>
          </p:cNvPr>
          <p:cNvSpPr txBox="1"/>
          <p:nvPr userDrawn="1"/>
        </p:nvSpPr>
        <p:spPr>
          <a:xfrm>
            <a:off x="4983551" y="2035540"/>
            <a:ext cx="2224898" cy="23150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kern="1200" dirty="0">
                <a:gradFill>
                  <a:gsLst>
                    <a:gs pos="76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rPr>
              <a:t>04</a:t>
            </a:r>
            <a:endParaRPr lang="zh-CN" altLang="en-US" sz="13800" kern="1200" dirty="0">
              <a:gradFill>
                <a:gsLst>
                  <a:gs pos="76000">
                    <a:schemeClr val="accent1">
                      <a:lumMod val="5000"/>
                      <a:lumOff val="95000"/>
                      <a:alpha val="0"/>
                    </a:schemeClr>
                  </a:gs>
                  <a:gs pos="0">
                    <a:schemeClr val="bg1"/>
                  </a:gs>
                </a:gsLst>
                <a:lin ang="5400000" scaled="1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9" name="圆: 空心 8">
            <a:extLst>
              <a:ext uri="{FF2B5EF4-FFF2-40B4-BE49-F238E27FC236}">
                <a16:creationId xmlns:a16="http://schemas.microsoft.com/office/drawing/2014/main" id="{A8727F1E-2025-461D-9BDE-2FB10554CA50}"/>
              </a:ext>
            </a:extLst>
          </p:cNvPr>
          <p:cNvSpPr/>
          <p:nvPr userDrawn="1"/>
        </p:nvSpPr>
        <p:spPr>
          <a:xfrm>
            <a:off x="874005" y="-1792995"/>
            <a:ext cx="10443990" cy="10443990"/>
          </a:xfrm>
          <a:prstGeom prst="donut">
            <a:avLst>
              <a:gd name="adj" fmla="val 4540"/>
            </a:avLst>
          </a:prstGeom>
          <a:gradFill flip="none" rotWithShape="1">
            <a:gsLst>
              <a:gs pos="47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52E027AE-0614-4DFF-8358-A75F1B4D9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5970" y="3191377"/>
            <a:ext cx="3180061" cy="726105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lang="zh-CN" altLang="en-US" sz="6000" b="1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2672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>
            <a:extLst>
              <a:ext uri="{FF2B5EF4-FFF2-40B4-BE49-F238E27FC236}">
                <a16:creationId xmlns:a16="http://schemas.microsoft.com/office/drawing/2014/main" id="{A01E7A1A-14D5-4D8C-AFC9-F0EFB845D7CB}"/>
              </a:ext>
            </a:extLst>
          </p:cNvPr>
          <p:cNvSpPr/>
          <p:nvPr userDrawn="1"/>
        </p:nvSpPr>
        <p:spPr>
          <a:xfrm>
            <a:off x="4114980" y="1943303"/>
            <a:ext cx="3947642" cy="3947642"/>
          </a:xfrm>
          <a:prstGeom prst="ellipse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 descr="图形用户界面&#10;&#10;描述已自动生成">
            <a:extLst>
              <a:ext uri="{FF2B5EF4-FFF2-40B4-BE49-F238E27FC236}">
                <a16:creationId xmlns:a16="http://schemas.microsoft.com/office/drawing/2014/main" id="{235EDE01-4919-4537-BC18-82F75749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r="7283"/>
          <a:stretch/>
        </p:blipFill>
        <p:spPr>
          <a:xfrm>
            <a:off x="4688562" y="2516885"/>
            <a:ext cx="2800479" cy="2800479"/>
          </a:xfrm>
          <a:prstGeom prst="flowChartConnector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935BEE50-7130-43BF-9E65-B7470C4CA4E6}"/>
              </a:ext>
            </a:extLst>
          </p:cNvPr>
          <p:cNvSpPr/>
          <p:nvPr userDrawn="1"/>
        </p:nvSpPr>
        <p:spPr>
          <a:xfrm>
            <a:off x="3945652" y="1773975"/>
            <a:ext cx="4286299" cy="4286299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  <a:alpha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5E0FCA2-1ADE-4FE5-9853-90E83FB26E6A}"/>
              </a:ext>
            </a:extLst>
          </p:cNvPr>
          <p:cNvSpPr/>
          <p:nvPr userDrawn="1"/>
        </p:nvSpPr>
        <p:spPr>
          <a:xfrm>
            <a:off x="4239972" y="2068295"/>
            <a:ext cx="3697659" cy="369765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31DA85-F619-4657-BB86-F405DA621E51}"/>
              </a:ext>
            </a:extLst>
          </p:cNvPr>
          <p:cNvGrpSpPr/>
          <p:nvPr userDrawn="1"/>
        </p:nvGrpSpPr>
        <p:grpSpPr>
          <a:xfrm>
            <a:off x="7991454" y="2362739"/>
            <a:ext cx="1551049" cy="535028"/>
            <a:chOff x="8019168" y="1827711"/>
            <a:chExt cx="1551049" cy="535028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C5487471-8E08-4C14-B834-BAC6427FAE67}"/>
                </a:ext>
              </a:extLst>
            </p:cNvPr>
            <p:cNvCxnSpPr/>
            <p:nvPr userDrawn="1"/>
          </p:nvCxnSpPr>
          <p:spPr>
            <a:xfrm flipV="1">
              <a:off x="8019168" y="1827711"/>
              <a:ext cx="698500" cy="535028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B88A10E6-0070-440C-87A7-4E9FF81F92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13435" y="1829827"/>
              <a:ext cx="8567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6C1804F-418D-42D4-A902-21C51A7F753E}"/>
              </a:ext>
            </a:extLst>
          </p:cNvPr>
          <p:cNvGrpSpPr/>
          <p:nvPr userDrawn="1"/>
        </p:nvGrpSpPr>
        <p:grpSpPr>
          <a:xfrm flipH="1">
            <a:off x="2632786" y="2362736"/>
            <a:ext cx="1551049" cy="535028"/>
            <a:chOff x="8171568" y="1980111"/>
            <a:chExt cx="1551049" cy="535028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51943407-C150-4232-8C28-86372AB767B4}"/>
                </a:ext>
              </a:extLst>
            </p:cNvPr>
            <p:cNvCxnSpPr/>
            <p:nvPr userDrawn="1"/>
          </p:nvCxnSpPr>
          <p:spPr>
            <a:xfrm flipV="1">
              <a:off x="8171568" y="1980111"/>
              <a:ext cx="698500" cy="535028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DF2EB81-FBB1-4A22-B93D-0216543EAA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5835" y="1982227"/>
              <a:ext cx="8567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A616CB2-804B-4DD0-A554-F8DD90D24A74}"/>
              </a:ext>
            </a:extLst>
          </p:cNvPr>
          <p:cNvGrpSpPr/>
          <p:nvPr userDrawn="1"/>
        </p:nvGrpSpPr>
        <p:grpSpPr>
          <a:xfrm flipH="1" flipV="1">
            <a:off x="2620086" y="4906698"/>
            <a:ext cx="1551049" cy="535028"/>
            <a:chOff x="8171568" y="1980111"/>
            <a:chExt cx="1551049" cy="535028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FFE59058-CB0A-4717-911F-D46CE27AB6C8}"/>
                </a:ext>
              </a:extLst>
            </p:cNvPr>
            <p:cNvCxnSpPr/>
            <p:nvPr userDrawn="1"/>
          </p:nvCxnSpPr>
          <p:spPr>
            <a:xfrm flipV="1">
              <a:off x="8171568" y="1980111"/>
              <a:ext cx="698500" cy="535028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34668227-F7DE-4331-9D0D-9A016A006F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5835" y="1982227"/>
              <a:ext cx="8567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58E8EF5-134E-4F27-A539-6D21D9F7B9AC}"/>
              </a:ext>
            </a:extLst>
          </p:cNvPr>
          <p:cNvGrpSpPr/>
          <p:nvPr userDrawn="1"/>
        </p:nvGrpSpPr>
        <p:grpSpPr>
          <a:xfrm flipV="1">
            <a:off x="8019168" y="4906698"/>
            <a:ext cx="1551049" cy="535028"/>
            <a:chOff x="8171568" y="1980111"/>
            <a:chExt cx="1551049" cy="535028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006AD113-9A60-4CAA-8BE7-1EA5159E664F}"/>
                </a:ext>
              </a:extLst>
            </p:cNvPr>
            <p:cNvCxnSpPr/>
            <p:nvPr userDrawn="1"/>
          </p:nvCxnSpPr>
          <p:spPr>
            <a:xfrm flipV="1">
              <a:off x="8171568" y="1980111"/>
              <a:ext cx="698500" cy="535028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EBA39D62-D0B4-4533-84DE-536AD11C55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65835" y="1982227"/>
              <a:ext cx="8567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占位符 45">
            <a:extLst>
              <a:ext uri="{FF2B5EF4-FFF2-40B4-BE49-F238E27FC236}">
                <a16:creationId xmlns:a16="http://schemas.microsoft.com/office/drawing/2014/main" id="{DF14B823-9B45-4550-B117-B066DA032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432" y="2042490"/>
            <a:ext cx="1478557" cy="23107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47" name="文本占位符 45">
            <a:extLst>
              <a:ext uri="{FF2B5EF4-FFF2-40B4-BE49-F238E27FC236}">
                <a16:creationId xmlns:a16="http://schemas.microsoft.com/office/drawing/2014/main" id="{43FAC6AC-F0F8-4621-B292-FFD995CFEC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5721" y="2042490"/>
            <a:ext cx="1482380" cy="2281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48" name="文本占位符 45">
            <a:extLst>
              <a:ext uri="{FF2B5EF4-FFF2-40B4-BE49-F238E27FC236}">
                <a16:creationId xmlns:a16="http://schemas.microsoft.com/office/drawing/2014/main" id="{5FEB2709-D7F4-413D-9ED0-76B3AFBBC7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91732" y="5527419"/>
            <a:ext cx="1478558" cy="27439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49" name="文本占位符 45">
            <a:extLst>
              <a:ext uri="{FF2B5EF4-FFF2-40B4-BE49-F238E27FC236}">
                <a16:creationId xmlns:a16="http://schemas.microsoft.com/office/drawing/2014/main" id="{DD7B1F13-687C-4C2C-9118-A0AADBDBA4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13435" y="5527418"/>
            <a:ext cx="1454666" cy="257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50" name="文本占位符 11">
            <a:extLst>
              <a:ext uri="{FF2B5EF4-FFF2-40B4-BE49-F238E27FC236}">
                <a16:creationId xmlns:a16="http://schemas.microsoft.com/office/drawing/2014/main" id="{EF379259-5163-4085-A9AB-FFF6BB3B75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3873" y="2485845"/>
            <a:ext cx="1541462" cy="100068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dirty="0"/>
          </a:p>
        </p:txBody>
      </p:sp>
      <p:sp>
        <p:nvSpPr>
          <p:cNvPr id="53" name="文本占位符 11">
            <a:extLst>
              <a:ext uri="{FF2B5EF4-FFF2-40B4-BE49-F238E27FC236}">
                <a16:creationId xmlns:a16="http://schemas.microsoft.com/office/drawing/2014/main" id="{6B5AEB9F-EFC3-46C2-8617-A8C186E12D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85721" y="2482879"/>
            <a:ext cx="1541462" cy="10036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lang="en-US" altLang="zh-CN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Enter your text. </a:t>
            </a:r>
          </a:p>
          <a:p>
            <a:pPr lvl="0"/>
            <a:r>
              <a:rPr lang="en-US" altLang="zh-CN" dirty="0"/>
              <a:t>Enter your text. Enter your text. </a:t>
            </a:r>
          </a:p>
          <a:p>
            <a:pPr lvl="0"/>
            <a:endParaRPr lang="zh-CN" altLang="en-US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A7F22FA-FFDC-434C-835C-32E1D95052CF}"/>
              </a:ext>
            </a:extLst>
          </p:cNvPr>
          <p:cNvGrpSpPr/>
          <p:nvPr userDrawn="1"/>
        </p:nvGrpSpPr>
        <p:grpSpPr>
          <a:xfrm>
            <a:off x="6090339" y="285553"/>
            <a:ext cx="6276980" cy="6286895"/>
            <a:chOff x="6090339" y="285553"/>
            <a:chExt cx="6276980" cy="6286895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92EBB93-013E-422E-BCB3-3924D3EE4CC0}"/>
                </a:ext>
              </a:extLst>
            </p:cNvPr>
            <p:cNvSpPr/>
            <p:nvPr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FD9B479-9A3D-4391-B574-F3E268286652}"/>
                </a:ext>
              </a:extLst>
            </p:cNvPr>
            <p:cNvSpPr/>
            <p:nvPr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85C8081-B916-4866-9A6D-02833C301B6F}"/>
              </a:ext>
            </a:extLst>
          </p:cNvPr>
          <p:cNvGrpSpPr/>
          <p:nvPr userDrawn="1"/>
        </p:nvGrpSpPr>
        <p:grpSpPr>
          <a:xfrm>
            <a:off x="-180979" y="285552"/>
            <a:ext cx="6276981" cy="6286895"/>
            <a:chOff x="-180979" y="285552"/>
            <a:chExt cx="6276981" cy="6286895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F542AAE-3FC3-431B-9BCC-B42269938A2E}"/>
                </a:ext>
              </a:extLst>
            </p:cNvPr>
            <p:cNvSpPr/>
            <p:nvPr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22A8015F-ADD4-4B51-9992-ED7BA15AA74B}"/>
                </a:ext>
              </a:extLst>
            </p:cNvPr>
            <p:cNvSpPr/>
            <p:nvPr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文本占位符 11">
            <a:extLst>
              <a:ext uri="{FF2B5EF4-FFF2-40B4-BE49-F238E27FC236}">
                <a16:creationId xmlns:a16="http://schemas.microsoft.com/office/drawing/2014/main" id="{9D46E012-D67D-49E4-9F6F-1F0A7A05F2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31173" y="4316683"/>
            <a:ext cx="1541462" cy="10006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</a:t>
            </a:r>
          </a:p>
        </p:txBody>
      </p:sp>
      <p:sp>
        <p:nvSpPr>
          <p:cNvPr id="58" name="文本占位符 11">
            <a:extLst>
              <a:ext uri="{FF2B5EF4-FFF2-40B4-BE49-F238E27FC236}">
                <a16:creationId xmlns:a16="http://schemas.microsoft.com/office/drawing/2014/main" id="{587EED23-862B-4D2D-AF39-616E376519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85721" y="4316683"/>
            <a:ext cx="1541462" cy="100364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lang="en-US" altLang="zh-CN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Enter your text. </a:t>
            </a:r>
          </a:p>
          <a:p>
            <a:pPr lvl="0"/>
            <a:r>
              <a:rPr lang="en-US" altLang="zh-CN" dirty="0"/>
              <a:t>Enter your text. Enter your text. </a:t>
            </a:r>
          </a:p>
        </p:txBody>
      </p:sp>
      <p:sp>
        <p:nvSpPr>
          <p:cNvPr id="51" name="竖排文字占位符 7">
            <a:extLst>
              <a:ext uri="{FF2B5EF4-FFF2-40B4-BE49-F238E27FC236}">
                <a16:creationId xmlns:a16="http://schemas.microsoft.com/office/drawing/2014/main" id="{8555940E-E2D6-41E0-96C7-4EF9239AC97A}"/>
              </a:ext>
            </a:extLst>
          </p:cNvPr>
          <p:cNvSpPr>
            <a:spLocks noGrp="1"/>
          </p:cNvSpPr>
          <p:nvPr>
            <p:ph type="body" orient="vert" sz="quarter" idx="24" hasCustomPrompt="1"/>
          </p:nvPr>
        </p:nvSpPr>
        <p:spPr>
          <a:xfrm>
            <a:off x="4703697" y="3649610"/>
            <a:ext cx="2784607" cy="535028"/>
          </a:xfrm>
          <a:prstGeom prst="rect">
            <a:avLst/>
          </a:prstGeom>
        </p:spPr>
        <p:txBody>
          <a:bodyPr vert="horz"/>
          <a:lstStyle>
            <a:lvl1pPr marL="0" indent="0" algn="dist">
              <a:buNone/>
              <a:defRPr sz="4000">
                <a:gradFill flip="none" rotWithShape="1">
                  <a:gsLst>
                    <a:gs pos="16000">
                      <a:schemeClr val="bg1"/>
                    </a:gs>
                    <a:gs pos="90000">
                      <a:schemeClr val="accent4">
                        <a:lumMod val="20000"/>
                        <a:lumOff val="8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PRODUCT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66" name="文本占位符 13">
            <a:extLst>
              <a:ext uri="{FF2B5EF4-FFF2-40B4-BE49-F238E27FC236}">
                <a16:creationId xmlns:a16="http://schemas.microsoft.com/office/drawing/2014/main" id="{D2689C0F-43BC-4EE4-AAAF-A6CB6A6E95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72128AC4-036E-468B-B5AE-F11CA3D4CEA5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占位符 13">
            <a:extLst>
              <a:ext uri="{FF2B5EF4-FFF2-40B4-BE49-F238E27FC236}">
                <a16:creationId xmlns:a16="http://schemas.microsoft.com/office/drawing/2014/main" id="{73A07E5A-04F9-466C-8046-D8DB953132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4063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>
            <a:extLst>
              <a:ext uri="{FF2B5EF4-FFF2-40B4-BE49-F238E27FC236}">
                <a16:creationId xmlns:a16="http://schemas.microsoft.com/office/drawing/2014/main" id="{6F64893D-22F7-4C01-9919-EEC7BFE48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936" r="18585" b="1613"/>
          <a:stretch>
            <a:fillRect/>
          </a:stretch>
        </p:blipFill>
        <p:spPr>
          <a:xfrm>
            <a:off x="-20210" y="2271868"/>
            <a:ext cx="12273444" cy="4586132"/>
          </a:xfrm>
          <a:custGeom>
            <a:avLst/>
            <a:gdLst>
              <a:gd name="connsiteX0" fmla="*/ 12273444 w 12273444"/>
              <a:gd name="connsiteY0" fmla="*/ 0 h 4586132"/>
              <a:gd name="connsiteX1" fmla="*/ 12238752 w 12273444"/>
              <a:gd name="connsiteY1" fmla="*/ 4585996 h 4586132"/>
              <a:gd name="connsiteX2" fmla="*/ 176 w 12273444"/>
              <a:gd name="connsiteY2" fmla="*/ 4586132 h 4586132"/>
              <a:gd name="connsiteX3" fmla="*/ 20212 w 12273444"/>
              <a:gd name="connsiteY3" fmla="*/ 2646172 h 4586132"/>
              <a:gd name="connsiteX4" fmla="*/ 591555 w 12273444"/>
              <a:gd name="connsiteY4" fmla="*/ 2653581 h 4586132"/>
              <a:gd name="connsiteX5" fmla="*/ 3162052 w 12273444"/>
              <a:gd name="connsiteY5" fmla="*/ 2554398 h 4586132"/>
              <a:gd name="connsiteX6" fmla="*/ 4929626 w 12273444"/>
              <a:gd name="connsiteY6" fmla="*/ 2364018 h 4586132"/>
              <a:gd name="connsiteX7" fmla="*/ 7646718 w 12273444"/>
              <a:gd name="connsiteY7" fmla="*/ 1889545 h 4586132"/>
              <a:gd name="connsiteX8" fmla="*/ 9996033 w 12273444"/>
              <a:gd name="connsiteY8" fmla="*/ 1179575 h 4586132"/>
              <a:gd name="connsiteX9" fmla="*/ 12273444 w 12273444"/>
              <a:gd name="connsiteY9" fmla="*/ 0 h 4586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73444" h="4586132">
                <a:moveTo>
                  <a:pt x="12273444" y="0"/>
                </a:moveTo>
                <a:cubicBezTo>
                  <a:pt x="12267826" y="1520840"/>
                  <a:pt x="12244370" y="3065156"/>
                  <a:pt x="12238752" y="4585996"/>
                </a:cubicBezTo>
                <a:lnTo>
                  <a:pt x="176" y="4586132"/>
                </a:lnTo>
                <a:cubicBezTo>
                  <a:pt x="-2318" y="4008725"/>
                  <a:pt x="22705" y="3223580"/>
                  <a:pt x="20212" y="2646172"/>
                </a:cubicBezTo>
                <a:lnTo>
                  <a:pt x="591555" y="2653581"/>
                </a:lnTo>
                <a:cubicBezTo>
                  <a:pt x="1464615" y="2639732"/>
                  <a:pt x="2439041" y="2602658"/>
                  <a:pt x="3162052" y="2554398"/>
                </a:cubicBezTo>
                <a:cubicBezTo>
                  <a:pt x="3885064" y="2506138"/>
                  <a:pt x="4152512" y="2463236"/>
                  <a:pt x="4929626" y="2364018"/>
                </a:cubicBezTo>
                <a:cubicBezTo>
                  <a:pt x="5834781" y="2194674"/>
                  <a:pt x="6802316" y="2086952"/>
                  <a:pt x="7646718" y="1889545"/>
                </a:cubicBezTo>
                <a:cubicBezTo>
                  <a:pt x="8491119" y="1692138"/>
                  <a:pt x="9224912" y="1494499"/>
                  <a:pt x="9996033" y="1179575"/>
                </a:cubicBezTo>
                <a:cubicBezTo>
                  <a:pt x="10767155" y="864651"/>
                  <a:pt x="11248515" y="617161"/>
                  <a:pt x="12273444" y="0"/>
                </a:cubicBezTo>
                <a:close/>
              </a:path>
            </a:pathLst>
          </a:custGeom>
        </p:spPr>
      </p:pic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3F6F1A27-42A4-48C3-A1F7-DD8F6DFE9236}"/>
              </a:ext>
            </a:extLst>
          </p:cNvPr>
          <p:cNvSpPr/>
          <p:nvPr userDrawn="1"/>
        </p:nvSpPr>
        <p:spPr>
          <a:xfrm>
            <a:off x="-28919" y="2275505"/>
            <a:ext cx="12273443" cy="4586132"/>
          </a:xfrm>
          <a:custGeom>
            <a:avLst/>
            <a:gdLst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38880 w 9272693"/>
              <a:gd name="connsiteY3" fmla="*/ 2262293 h 4138507"/>
              <a:gd name="connsiteX4" fmla="*/ 5764106 w 9272693"/>
              <a:gd name="connsiteY4" fmla="*/ 1781387 h 4138507"/>
              <a:gd name="connsiteX5" fmla="*/ 7572586 w 9272693"/>
              <a:gd name="connsiteY5" fmla="*/ 104986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38880 w 9272693"/>
              <a:gd name="connsiteY3" fmla="*/ 226229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38880 w 9272693"/>
              <a:gd name="connsiteY3" fmla="*/ 226229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38880 w 9272693"/>
              <a:gd name="connsiteY3" fmla="*/ 226229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781387 h 4138507"/>
              <a:gd name="connsiteX5" fmla="*/ 7586133 w 9272693"/>
              <a:gd name="connsiteY5" fmla="*/ 10769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7813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282613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654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67093 h 4138507"/>
              <a:gd name="connsiteX2" fmla="*/ 2350346 w 9272693"/>
              <a:gd name="connsiteY2" fmla="*/ 24855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8053 w 9272693"/>
              <a:gd name="connsiteY0" fmla="*/ 25738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8053 w 9272693"/>
              <a:gd name="connsiteY9" fmla="*/ 25738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45654 w 9272693"/>
              <a:gd name="connsiteY3" fmla="*/ 2316114 h 4138507"/>
              <a:gd name="connsiteX4" fmla="*/ 5764106 w 9272693"/>
              <a:gd name="connsiteY4" fmla="*/ 18349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45654 w 9272693"/>
              <a:gd name="connsiteY3" fmla="*/ 2316114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25453 w 9272693"/>
              <a:gd name="connsiteY3" fmla="*/ 2309413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25453 w 9272693"/>
              <a:gd name="connsiteY3" fmla="*/ 2309413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309413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309413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309413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281147 h 4138507"/>
              <a:gd name="connsiteX4" fmla="*/ 5770840 w 9272693"/>
              <a:gd name="connsiteY4" fmla="*/ 1808187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86133 w 9272693"/>
              <a:gd name="connsiteY5" fmla="*/ 1110461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85593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76663 w 9272693"/>
              <a:gd name="connsiteY5" fmla="*/ 109161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73030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76663 w 9272693"/>
              <a:gd name="connsiteY5" fmla="*/ 109161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73030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76663 w 9272693"/>
              <a:gd name="connsiteY5" fmla="*/ 109161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73030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76663 w 9272693"/>
              <a:gd name="connsiteY5" fmla="*/ 109161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81319 w 9272693"/>
              <a:gd name="connsiteY0" fmla="*/ 2587267 h 4138507"/>
              <a:gd name="connsiteX1" fmla="*/ 406400 w 9272693"/>
              <a:gd name="connsiteY1" fmla="*/ 2593893 h 4138507"/>
              <a:gd name="connsiteX2" fmla="*/ 2350346 w 9272693"/>
              <a:gd name="connsiteY2" fmla="*/ 2473030 h 4138507"/>
              <a:gd name="connsiteX3" fmla="*/ 3712827 w 9272693"/>
              <a:gd name="connsiteY3" fmla="*/ 2281147 h 4138507"/>
              <a:gd name="connsiteX4" fmla="*/ 5767683 w 9272693"/>
              <a:gd name="connsiteY4" fmla="*/ 1789344 h 4138507"/>
              <a:gd name="connsiteX5" fmla="*/ 7576663 w 9272693"/>
              <a:gd name="connsiteY5" fmla="*/ 1091617 h 4138507"/>
              <a:gd name="connsiteX6" fmla="*/ 9211733 w 9272693"/>
              <a:gd name="connsiteY6" fmla="*/ 0 h 4138507"/>
              <a:gd name="connsiteX7" fmla="*/ 9272693 w 9272693"/>
              <a:gd name="connsiteY7" fmla="*/ 4131733 h 4138507"/>
              <a:gd name="connsiteX8" fmla="*/ 0 w 9272693"/>
              <a:gd name="connsiteY8" fmla="*/ 4138507 h 4138507"/>
              <a:gd name="connsiteX9" fmla="*/ 81319 w 9272693"/>
              <a:gd name="connsiteY9" fmla="*/ 2587267 h 4138507"/>
              <a:gd name="connsiteX0" fmla="*/ 0 w 9191374"/>
              <a:gd name="connsiteY0" fmla="*/ 2587267 h 4158460"/>
              <a:gd name="connsiteX1" fmla="*/ 325081 w 9191374"/>
              <a:gd name="connsiteY1" fmla="*/ 2593893 h 4158460"/>
              <a:gd name="connsiteX2" fmla="*/ 2269027 w 9191374"/>
              <a:gd name="connsiteY2" fmla="*/ 2473030 h 4158460"/>
              <a:gd name="connsiteX3" fmla="*/ 3631508 w 9191374"/>
              <a:gd name="connsiteY3" fmla="*/ 2281147 h 4158460"/>
              <a:gd name="connsiteX4" fmla="*/ 5686364 w 9191374"/>
              <a:gd name="connsiteY4" fmla="*/ 1789344 h 4158460"/>
              <a:gd name="connsiteX5" fmla="*/ 7495344 w 9191374"/>
              <a:gd name="connsiteY5" fmla="*/ 1091617 h 4158460"/>
              <a:gd name="connsiteX6" fmla="*/ 9130414 w 9191374"/>
              <a:gd name="connsiteY6" fmla="*/ 0 h 4158460"/>
              <a:gd name="connsiteX7" fmla="*/ 9191374 w 9191374"/>
              <a:gd name="connsiteY7" fmla="*/ 4131733 h 4158460"/>
              <a:gd name="connsiteX8" fmla="*/ 18948 w 9191374"/>
              <a:gd name="connsiteY8" fmla="*/ 4158460 h 4158460"/>
              <a:gd name="connsiteX9" fmla="*/ 0 w 9191374"/>
              <a:gd name="connsiteY9" fmla="*/ 2587267 h 4158460"/>
              <a:gd name="connsiteX0" fmla="*/ 0 w 9130414"/>
              <a:gd name="connsiteY0" fmla="*/ 2587267 h 4158460"/>
              <a:gd name="connsiteX1" fmla="*/ 325081 w 9130414"/>
              <a:gd name="connsiteY1" fmla="*/ 2593893 h 4158460"/>
              <a:gd name="connsiteX2" fmla="*/ 2269027 w 9130414"/>
              <a:gd name="connsiteY2" fmla="*/ 2473030 h 4158460"/>
              <a:gd name="connsiteX3" fmla="*/ 3631508 w 9130414"/>
              <a:gd name="connsiteY3" fmla="*/ 2281147 h 4158460"/>
              <a:gd name="connsiteX4" fmla="*/ 5686364 w 9130414"/>
              <a:gd name="connsiteY4" fmla="*/ 1789344 h 4158460"/>
              <a:gd name="connsiteX5" fmla="*/ 7495344 w 9130414"/>
              <a:gd name="connsiteY5" fmla="*/ 1091617 h 4158460"/>
              <a:gd name="connsiteX6" fmla="*/ 9130414 w 9130414"/>
              <a:gd name="connsiteY6" fmla="*/ 0 h 4158460"/>
              <a:gd name="connsiteX7" fmla="*/ 9091107 w 9130414"/>
              <a:gd name="connsiteY7" fmla="*/ 4158337 h 4158460"/>
              <a:gd name="connsiteX8" fmla="*/ 18948 w 9130414"/>
              <a:gd name="connsiteY8" fmla="*/ 4158460 h 4158460"/>
              <a:gd name="connsiteX9" fmla="*/ 0 w 9130414"/>
              <a:gd name="connsiteY9" fmla="*/ 2587267 h 4158460"/>
              <a:gd name="connsiteX0" fmla="*/ 0 w 9103676"/>
              <a:gd name="connsiteY0" fmla="*/ 2567315 h 4138508"/>
              <a:gd name="connsiteX1" fmla="*/ 325081 w 9103676"/>
              <a:gd name="connsiteY1" fmla="*/ 2573941 h 4138508"/>
              <a:gd name="connsiteX2" fmla="*/ 2269027 w 9103676"/>
              <a:gd name="connsiteY2" fmla="*/ 2453078 h 4138508"/>
              <a:gd name="connsiteX3" fmla="*/ 3631508 w 9103676"/>
              <a:gd name="connsiteY3" fmla="*/ 2261195 h 4138508"/>
              <a:gd name="connsiteX4" fmla="*/ 5686364 w 9103676"/>
              <a:gd name="connsiteY4" fmla="*/ 1769392 h 4138508"/>
              <a:gd name="connsiteX5" fmla="*/ 7495344 w 9103676"/>
              <a:gd name="connsiteY5" fmla="*/ 1071665 h 4138508"/>
              <a:gd name="connsiteX6" fmla="*/ 9103676 w 9103676"/>
              <a:gd name="connsiteY6" fmla="*/ 0 h 4138508"/>
              <a:gd name="connsiteX7" fmla="*/ 9091107 w 9103676"/>
              <a:gd name="connsiteY7" fmla="*/ 4138385 h 4138508"/>
              <a:gd name="connsiteX8" fmla="*/ 18948 w 9103676"/>
              <a:gd name="connsiteY8" fmla="*/ 4138508 h 4138508"/>
              <a:gd name="connsiteX9" fmla="*/ 0 w 9103676"/>
              <a:gd name="connsiteY9" fmla="*/ 2567315 h 4138508"/>
              <a:gd name="connsiteX0" fmla="*/ 0 w 9130415"/>
              <a:gd name="connsiteY0" fmla="*/ 2567315 h 4138508"/>
              <a:gd name="connsiteX1" fmla="*/ 325081 w 9130415"/>
              <a:gd name="connsiteY1" fmla="*/ 2573941 h 4138508"/>
              <a:gd name="connsiteX2" fmla="*/ 2269027 w 9130415"/>
              <a:gd name="connsiteY2" fmla="*/ 2453078 h 4138508"/>
              <a:gd name="connsiteX3" fmla="*/ 3631508 w 9130415"/>
              <a:gd name="connsiteY3" fmla="*/ 2261195 h 4138508"/>
              <a:gd name="connsiteX4" fmla="*/ 5686364 w 9130415"/>
              <a:gd name="connsiteY4" fmla="*/ 1769392 h 4138508"/>
              <a:gd name="connsiteX5" fmla="*/ 7495344 w 9130415"/>
              <a:gd name="connsiteY5" fmla="*/ 1071665 h 4138508"/>
              <a:gd name="connsiteX6" fmla="*/ 9130415 w 9130415"/>
              <a:gd name="connsiteY6" fmla="*/ 0 h 4138508"/>
              <a:gd name="connsiteX7" fmla="*/ 9091107 w 9130415"/>
              <a:gd name="connsiteY7" fmla="*/ 4138385 h 4138508"/>
              <a:gd name="connsiteX8" fmla="*/ 18948 w 9130415"/>
              <a:gd name="connsiteY8" fmla="*/ 4138508 h 4138508"/>
              <a:gd name="connsiteX9" fmla="*/ 0 w 9130415"/>
              <a:gd name="connsiteY9" fmla="*/ 2567315 h 4138508"/>
              <a:gd name="connsiteX0" fmla="*/ 0 w 9130415"/>
              <a:gd name="connsiteY0" fmla="*/ 2567315 h 4138508"/>
              <a:gd name="connsiteX1" fmla="*/ 325081 w 9130415"/>
              <a:gd name="connsiteY1" fmla="*/ 2573941 h 4138508"/>
              <a:gd name="connsiteX2" fmla="*/ 2269027 w 9130415"/>
              <a:gd name="connsiteY2" fmla="*/ 2453078 h 4138508"/>
              <a:gd name="connsiteX3" fmla="*/ 3631508 w 9130415"/>
              <a:gd name="connsiteY3" fmla="*/ 2261195 h 4138508"/>
              <a:gd name="connsiteX4" fmla="*/ 5686364 w 9130415"/>
              <a:gd name="connsiteY4" fmla="*/ 1769392 h 4138508"/>
              <a:gd name="connsiteX5" fmla="*/ 7495344 w 9130415"/>
              <a:gd name="connsiteY5" fmla="*/ 1071665 h 4138508"/>
              <a:gd name="connsiteX6" fmla="*/ 9130415 w 9130415"/>
              <a:gd name="connsiteY6" fmla="*/ 0 h 4138508"/>
              <a:gd name="connsiteX7" fmla="*/ 9111160 w 9130415"/>
              <a:gd name="connsiteY7" fmla="*/ 4138385 h 4138508"/>
              <a:gd name="connsiteX8" fmla="*/ 18948 w 9130415"/>
              <a:gd name="connsiteY8" fmla="*/ 4138508 h 4138508"/>
              <a:gd name="connsiteX9" fmla="*/ 0 w 9130415"/>
              <a:gd name="connsiteY9" fmla="*/ 2567315 h 4138508"/>
              <a:gd name="connsiteX0" fmla="*/ 0 w 9130415"/>
              <a:gd name="connsiteY0" fmla="*/ 2567315 h 4138508"/>
              <a:gd name="connsiteX1" fmla="*/ 325081 w 9130415"/>
              <a:gd name="connsiteY1" fmla="*/ 2573941 h 4138508"/>
              <a:gd name="connsiteX2" fmla="*/ 2269027 w 9130415"/>
              <a:gd name="connsiteY2" fmla="*/ 2453078 h 4138508"/>
              <a:gd name="connsiteX3" fmla="*/ 3631508 w 9130415"/>
              <a:gd name="connsiteY3" fmla="*/ 2261195 h 4138508"/>
              <a:gd name="connsiteX4" fmla="*/ 5686364 w 9130415"/>
              <a:gd name="connsiteY4" fmla="*/ 1769392 h 4138508"/>
              <a:gd name="connsiteX5" fmla="*/ 7495344 w 9130415"/>
              <a:gd name="connsiteY5" fmla="*/ 1071665 h 4138508"/>
              <a:gd name="connsiteX6" fmla="*/ 9130415 w 9130415"/>
              <a:gd name="connsiteY6" fmla="*/ 0 h 4138508"/>
              <a:gd name="connsiteX7" fmla="*/ 9111160 w 9130415"/>
              <a:gd name="connsiteY7" fmla="*/ 4138385 h 4138508"/>
              <a:gd name="connsiteX8" fmla="*/ 5579 w 9130415"/>
              <a:gd name="connsiteY8" fmla="*/ 4138508 h 4138508"/>
              <a:gd name="connsiteX9" fmla="*/ 0 w 9130415"/>
              <a:gd name="connsiteY9" fmla="*/ 2567315 h 4138508"/>
              <a:gd name="connsiteX0" fmla="*/ 0 w 9112114"/>
              <a:gd name="connsiteY0" fmla="*/ 2579878 h 4151071"/>
              <a:gd name="connsiteX1" fmla="*/ 325081 w 9112114"/>
              <a:gd name="connsiteY1" fmla="*/ 2586504 h 4151071"/>
              <a:gd name="connsiteX2" fmla="*/ 2269027 w 9112114"/>
              <a:gd name="connsiteY2" fmla="*/ 2465641 h 4151071"/>
              <a:gd name="connsiteX3" fmla="*/ 3631508 w 9112114"/>
              <a:gd name="connsiteY3" fmla="*/ 2273758 h 4151071"/>
              <a:gd name="connsiteX4" fmla="*/ 5686364 w 9112114"/>
              <a:gd name="connsiteY4" fmla="*/ 1781955 h 4151071"/>
              <a:gd name="connsiteX5" fmla="*/ 7495344 w 9112114"/>
              <a:gd name="connsiteY5" fmla="*/ 1084228 h 4151071"/>
              <a:gd name="connsiteX6" fmla="*/ 9108319 w 9112114"/>
              <a:gd name="connsiteY6" fmla="*/ 0 h 4151071"/>
              <a:gd name="connsiteX7" fmla="*/ 9111160 w 9112114"/>
              <a:gd name="connsiteY7" fmla="*/ 4150948 h 4151071"/>
              <a:gd name="connsiteX8" fmla="*/ 5579 w 9112114"/>
              <a:gd name="connsiteY8" fmla="*/ 4151071 h 4151071"/>
              <a:gd name="connsiteX9" fmla="*/ 0 w 9112114"/>
              <a:gd name="connsiteY9" fmla="*/ 2579878 h 4151071"/>
              <a:gd name="connsiteX0" fmla="*/ 0 w 9115272"/>
              <a:gd name="connsiteY0" fmla="*/ 2606574 h 4151071"/>
              <a:gd name="connsiteX1" fmla="*/ 328239 w 9115272"/>
              <a:gd name="connsiteY1" fmla="*/ 2586504 h 4151071"/>
              <a:gd name="connsiteX2" fmla="*/ 2272185 w 9115272"/>
              <a:gd name="connsiteY2" fmla="*/ 2465641 h 4151071"/>
              <a:gd name="connsiteX3" fmla="*/ 3634666 w 9115272"/>
              <a:gd name="connsiteY3" fmla="*/ 2273758 h 4151071"/>
              <a:gd name="connsiteX4" fmla="*/ 5689522 w 9115272"/>
              <a:gd name="connsiteY4" fmla="*/ 1781955 h 4151071"/>
              <a:gd name="connsiteX5" fmla="*/ 7498502 w 9115272"/>
              <a:gd name="connsiteY5" fmla="*/ 1084228 h 4151071"/>
              <a:gd name="connsiteX6" fmla="*/ 9111477 w 9115272"/>
              <a:gd name="connsiteY6" fmla="*/ 0 h 4151071"/>
              <a:gd name="connsiteX7" fmla="*/ 9114318 w 9115272"/>
              <a:gd name="connsiteY7" fmla="*/ 4150948 h 4151071"/>
              <a:gd name="connsiteX8" fmla="*/ 8737 w 9115272"/>
              <a:gd name="connsiteY8" fmla="*/ 4151071 h 4151071"/>
              <a:gd name="connsiteX9" fmla="*/ 0 w 9115272"/>
              <a:gd name="connsiteY9" fmla="*/ 2606574 h 4151071"/>
              <a:gd name="connsiteX0" fmla="*/ 0 w 9115272"/>
              <a:gd name="connsiteY0" fmla="*/ 2606574 h 4151071"/>
              <a:gd name="connsiteX1" fmla="*/ 328239 w 9115272"/>
              <a:gd name="connsiteY1" fmla="*/ 2605348 h 4151071"/>
              <a:gd name="connsiteX2" fmla="*/ 2272185 w 9115272"/>
              <a:gd name="connsiteY2" fmla="*/ 2465641 h 4151071"/>
              <a:gd name="connsiteX3" fmla="*/ 3634666 w 9115272"/>
              <a:gd name="connsiteY3" fmla="*/ 2273758 h 4151071"/>
              <a:gd name="connsiteX4" fmla="*/ 5689522 w 9115272"/>
              <a:gd name="connsiteY4" fmla="*/ 1781955 h 4151071"/>
              <a:gd name="connsiteX5" fmla="*/ 7498502 w 9115272"/>
              <a:gd name="connsiteY5" fmla="*/ 1084228 h 4151071"/>
              <a:gd name="connsiteX6" fmla="*/ 9111477 w 9115272"/>
              <a:gd name="connsiteY6" fmla="*/ 0 h 4151071"/>
              <a:gd name="connsiteX7" fmla="*/ 9114318 w 9115272"/>
              <a:gd name="connsiteY7" fmla="*/ 4150948 h 4151071"/>
              <a:gd name="connsiteX8" fmla="*/ 8737 w 9115272"/>
              <a:gd name="connsiteY8" fmla="*/ 4151071 h 4151071"/>
              <a:gd name="connsiteX9" fmla="*/ 0 w 9115272"/>
              <a:gd name="connsiteY9" fmla="*/ 2606574 h 4151071"/>
              <a:gd name="connsiteX0" fmla="*/ 0 w 9115272"/>
              <a:gd name="connsiteY0" fmla="*/ 2606574 h 4151071"/>
              <a:gd name="connsiteX1" fmla="*/ 328239 w 9115272"/>
              <a:gd name="connsiteY1" fmla="*/ 2605348 h 4151071"/>
              <a:gd name="connsiteX2" fmla="*/ 2272185 w 9115272"/>
              <a:gd name="connsiteY2" fmla="*/ 2465641 h 4151071"/>
              <a:gd name="connsiteX3" fmla="*/ 3634666 w 9115272"/>
              <a:gd name="connsiteY3" fmla="*/ 2273758 h 4151071"/>
              <a:gd name="connsiteX4" fmla="*/ 5689522 w 9115272"/>
              <a:gd name="connsiteY4" fmla="*/ 1781955 h 4151071"/>
              <a:gd name="connsiteX5" fmla="*/ 7498502 w 9115272"/>
              <a:gd name="connsiteY5" fmla="*/ 1084228 h 4151071"/>
              <a:gd name="connsiteX6" fmla="*/ 9111477 w 9115272"/>
              <a:gd name="connsiteY6" fmla="*/ 0 h 4151071"/>
              <a:gd name="connsiteX7" fmla="*/ 9114318 w 9115272"/>
              <a:gd name="connsiteY7" fmla="*/ 4150948 h 4151071"/>
              <a:gd name="connsiteX8" fmla="*/ 8737 w 9115272"/>
              <a:gd name="connsiteY8" fmla="*/ 4151071 h 4151071"/>
              <a:gd name="connsiteX9" fmla="*/ 0 w 9115272"/>
              <a:gd name="connsiteY9" fmla="*/ 2606574 h 4151071"/>
              <a:gd name="connsiteX0" fmla="*/ 0 w 9115272"/>
              <a:gd name="connsiteY0" fmla="*/ 2606574 h 4151071"/>
              <a:gd name="connsiteX1" fmla="*/ 329818 w 9115272"/>
              <a:gd name="connsiteY1" fmla="*/ 2613200 h 4151071"/>
              <a:gd name="connsiteX2" fmla="*/ 2272185 w 9115272"/>
              <a:gd name="connsiteY2" fmla="*/ 2465641 h 4151071"/>
              <a:gd name="connsiteX3" fmla="*/ 3634666 w 9115272"/>
              <a:gd name="connsiteY3" fmla="*/ 2273758 h 4151071"/>
              <a:gd name="connsiteX4" fmla="*/ 5689522 w 9115272"/>
              <a:gd name="connsiteY4" fmla="*/ 1781955 h 4151071"/>
              <a:gd name="connsiteX5" fmla="*/ 7498502 w 9115272"/>
              <a:gd name="connsiteY5" fmla="*/ 1084228 h 4151071"/>
              <a:gd name="connsiteX6" fmla="*/ 9111477 w 9115272"/>
              <a:gd name="connsiteY6" fmla="*/ 0 h 4151071"/>
              <a:gd name="connsiteX7" fmla="*/ 9114318 w 9115272"/>
              <a:gd name="connsiteY7" fmla="*/ 4150948 h 4151071"/>
              <a:gd name="connsiteX8" fmla="*/ 8737 w 9115272"/>
              <a:gd name="connsiteY8" fmla="*/ 4151071 h 4151071"/>
              <a:gd name="connsiteX9" fmla="*/ 0 w 9115272"/>
              <a:gd name="connsiteY9" fmla="*/ 2606574 h 4151071"/>
              <a:gd name="connsiteX0" fmla="*/ 0 w 9115272"/>
              <a:gd name="connsiteY0" fmla="*/ 2606574 h 4151071"/>
              <a:gd name="connsiteX1" fmla="*/ 329818 w 9115272"/>
              <a:gd name="connsiteY1" fmla="*/ 2613200 h 4151071"/>
              <a:gd name="connsiteX2" fmla="*/ 2272185 w 9115272"/>
              <a:gd name="connsiteY2" fmla="*/ 2465641 h 4151071"/>
              <a:gd name="connsiteX3" fmla="*/ 3634666 w 9115272"/>
              <a:gd name="connsiteY3" fmla="*/ 2273758 h 4151071"/>
              <a:gd name="connsiteX4" fmla="*/ 5689522 w 9115272"/>
              <a:gd name="connsiteY4" fmla="*/ 1781955 h 4151071"/>
              <a:gd name="connsiteX5" fmla="*/ 7498502 w 9115272"/>
              <a:gd name="connsiteY5" fmla="*/ 1084228 h 4151071"/>
              <a:gd name="connsiteX6" fmla="*/ 9111477 w 9115272"/>
              <a:gd name="connsiteY6" fmla="*/ 0 h 4151071"/>
              <a:gd name="connsiteX7" fmla="*/ 9114318 w 9115272"/>
              <a:gd name="connsiteY7" fmla="*/ 4150948 h 4151071"/>
              <a:gd name="connsiteX8" fmla="*/ 8737 w 9115272"/>
              <a:gd name="connsiteY8" fmla="*/ 4151071 h 4151071"/>
              <a:gd name="connsiteX9" fmla="*/ 0 w 9115272"/>
              <a:gd name="connsiteY9" fmla="*/ 2606574 h 4151071"/>
              <a:gd name="connsiteX0" fmla="*/ 0 w 9113693"/>
              <a:gd name="connsiteY0" fmla="*/ 2609714 h 4151071"/>
              <a:gd name="connsiteX1" fmla="*/ 328239 w 9113693"/>
              <a:gd name="connsiteY1" fmla="*/ 2613200 h 4151071"/>
              <a:gd name="connsiteX2" fmla="*/ 2270606 w 9113693"/>
              <a:gd name="connsiteY2" fmla="*/ 2465641 h 4151071"/>
              <a:gd name="connsiteX3" fmla="*/ 3633087 w 9113693"/>
              <a:gd name="connsiteY3" fmla="*/ 2273758 h 4151071"/>
              <a:gd name="connsiteX4" fmla="*/ 5687943 w 9113693"/>
              <a:gd name="connsiteY4" fmla="*/ 1781955 h 4151071"/>
              <a:gd name="connsiteX5" fmla="*/ 7496923 w 9113693"/>
              <a:gd name="connsiteY5" fmla="*/ 1084228 h 4151071"/>
              <a:gd name="connsiteX6" fmla="*/ 9109898 w 9113693"/>
              <a:gd name="connsiteY6" fmla="*/ 0 h 4151071"/>
              <a:gd name="connsiteX7" fmla="*/ 9112739 w 9113693"/>
              <a:gd name="connsiteY7" fmla="*/ 4150948 h 4151071"/>
              <a:gd name="connsiteX8" fmla="*/ 7158 w 9113693"/>
              <a:gd name="connsiteY8" fmla="*/ 4151071 h 4151071"/>
              <a:gd name="connsiteX9" fmla="*/ 0 w 9113693"/>
              <a:gd name="connsiteY9" fmla="*/ 2609714 h 4151071"/>
              <a:gd name="connsiteX0" fmla="*/ 0 w 9113693"/>
              <a:gd name="connsiteY0" fmla="*/ 2609714 h 4151071"/>
              <a:gd name="connsiteX1" fmla="*/ 328239 w 9113693"/>
              <a:gd name="connsiteY1" fmla="*/ 2613200 h 4151071"/>
              <a:gd name="connsiteX2" fmla="*/ 2270606 w 9113693"/>
              <a:gd name="connsiteY2" fmla="*/ 2465641 h 4151071"/>
              <a:gd name="connsiteX3" fmla="*/ 3633087 w 9113693"/>
              <a:gd name="connsiteY3" fmla="*/ 2273758 h 4151071"/>
              <a:gd name="connsiteX4" fmla="*/ 5687943 w 9113693"/>
              <a:gd name="connsiteY4" fmla="*/ 1781955 h 4151071"/>
              <a:gd name="connsiteX5" fmla="*/ 7496923 w 9113693"/>
              <a:gd name="connsiteY5" fmla="*/ 1084228 h 4151071"/>
              <a:gd name="connsiteX6" fmla="*/ 9109898 w 9113693"/>
              <a:gd name="connsiteY6" fmla="*/ 0 h 4151071"/>
              <a:gd name="connsiteX7" fmla="*/ 9112739 w 9113693"/>
              <a:gd name="connsiteY7" fmla="*/ 4150948 h 4151071"/>
              <a:gd name="connsiteX8" fmla="*/ 7158 w 9113693"/>
              <a:gd name="connsiteY8" fmla="*/ 4151071 h 4151071"/>
              <a:gd name="connsiteX9" fmla="*/ 0 w 9113693"/>
              <a:gd name="connsiteY9" fmla="*/ 2609714 h 4151071"/>
              <a:gd name="connsiteX0" fmla="*/ 0 w 9113693"/>
              <a:gd name="connsiteY0" fmla="*/ 2391451 h 4151071"/>
              <a:gd name="connsiteX1" fmla="*/ 328239 w 9113693"/>
              <a:gd name="connsiteY1" fmla="*/ 2613200 h 4151071"/>
              <a:gd name="connsiteX2" fmla="*/ 2270606 w 9113693"/>
              <a:gd name="connsiteY2" fmla="*/ 2465641 h 4151071"/>
              <a:gd name="connsiteX3" fmla="*/ 3633087 w 9113693"/>
              <a:gd name="connsiteY3" fmla="*/ 2273758 h 4151071"/>
              <a:gd name="connsiteX4" fmla="*/ 5687943 w 9113693"/>
              <a:gd name="connsiteY4" fmla="*/ 1781955 h 4151071"/>
              <a:gd name="connsiteX5" fmla="*/ 7496923 w 9113693"/>
              <a:gd name="connsiteY5" fmla="*/ 1084228 h 4151071"/>
              <a:gd name="connsiteX6" fmla="*/ 9109898 w 9113693"/>
              <a:gd name="connsiteY6" fmla="*/ 0 h 4151071"/>
              <a:gd name="connsiteX7" fmla="*/ 9112739 w 9113693"/>
              <a:gd name="connsiteY7" fmla="*/ 4150948 h 4151071"/>
              <a:gd name="connsiteX8" fmla="*/ 7158 w 9113693"/>
              <a:gd name="connsiteY8" fmla="*/ 4151071 h 4151071"/>
              <a:gd name="connsiteX9" fmla="*/ 0 w 9113693"/>
              <a:gd name="connsiteY9" fmla="*/ 2391451 h 4151071"/>
              <a:gd name="connsiteX0" fmla="*/ 15073 w 9128766"/>
              <a:gd name="connsiteY0" fmla="*/ 2391451 h 4151071"/>
              <a:gd name="connsiteX1" fmla="*/ 343312 w 9128766"/>
              <a:gd name="connsiteY1" fmla="*/ 2613200 h 4151071"/>
              <a:gd name="connsiteX2" fmla="*/ 2285679 w 9128766"/>
              <a:gd name="connsiteY2" fmla="*/ 2465641 h 4151071"/>
              <a:gd name="connsiteX3" fmla="*/ 3648160 w 9128766"/>
              <a:gd name="connsiteY3" fmla="*/ 2273758 h 4151071"/>
              <a:gd name="connsiteX4" fmla="*/ 5703016 w 9128766"/>
              <a:gd name="connsiteY4" fmla="*/ 1781955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285679 w 9128766"/>
              <a:gd name="connsiteY2" fmla="*/ 2465641 h 4151071"/>
              <a:gd name="connsiteX3" fmla="*/ 3648160 w 9128766"/>
              <a:gd name="connsiteY3" fmla="*/ 2273758 h 4151071"/>
              <a:gd name="connsiteX4" fmla="*/ 5703016 w 9128766"/>
              <a:gd name="connsiteY4" fmla="*/ 1781955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42510 w 9128766"/>
              <a:gd name="connsiteY2" fmla="*/ 2323568 h 4151071"/>
              <a:gd name="connsiteX3" fmla="*/ 3648160 w 9128766"/>
              <a:gd name="connsiteY3" fmla="*/ 2273758 h 4151071"/>
              <a:gd name="connsiteX4" fmla="*/ 5703016 w 9128766"/>
              <a:gd name="connsiteY4" fmla="*/ 1781955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42510 w 9128766"/>
              <a:gd name="connsiteY2" fmla="*/ 2323568 h 4151071"/>
              <a:gd name="connsiteX3" fmla="*/ 3676575 w 9128766"/>
              <a:gd name="connsiteY3" fmla="*/ 2135526 h 4151071"/>
              <a:gd name="connsiteX4" fmla="*/ 5703016 w 9128766"/>
              <a:gd name="connsiteY4" fmla="*/ 1781955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58297 w 9128766"/>
              <a:gd name="connsiteY2" fmla="*/ 2308208 h 4151071"/>
              <a:gd name="connsiteX3" fmla="*/ 3676575 w 9128766"/>
              <a:gd name="connsiteY3" fmla="*/ 2135526 h 4151071"/>
              <a:gd name="connsiteX4" fmla="*/ 5703016 w 9128766"/>
              <a:gd name="connsiteY4" fmla="*/ 1781955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58297 w 9128766"/>
              <a:gd name="connsiteY2" fmla="*/ 2308208 h 4151071"/>
              <a:gd name="connsiteX3" fmla="*/ 3676575 w 9128766"/>
              <a:gd name="connsiteY3" fmla="*/ 2135526 h 4151071"/>
              <a:gd name="connsiteX4" fmla="*/ 5703016 w 9128766"/>
              <a:gd name="connsiteY4" fmla="*/ 1705160 h 4151071"/>
              <a:gd name="connsiteX5" fmla="*/ 7511996 w 9128766"/>
              <a:gd name="connsiteY5" fmla="*/ 1084228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58297 w 9128766"/>
              <a:gd name="connsiteY2" fmla="*/ 2308208 h 4151071"/>
              <a:gd name="connsiteX3" fmla="*/ 3676575 w 9128766"/>
              <a:gd name="connsiteY3" fmla="*/ 2135526 h 4151071"/>
              <a:gd name="connsiteX4" fmla="*/ 5703016 w 9128766"/>
              <a:gd name="connsiteY4" fmla="*/ 1705160 h 4151071"/>
              <a:gd name="connsiteX5" fmla="*/ 7455165 w 9128766"/>
              <a:gd name="connsiteY5" fmla="*/ 1061189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28766"/>
              <a:gd name="connsiteY0" fmla="*/ 2391451 h 4151071"/>
              <a:gd name="connsiteX1" fmla="*/ 441188 w 9128766"/>
              <a:gd name="connsiteY1" fmla="*/ 2398171 h 4151071"/>
              <a:gd name="connsiteX2" fmla="*/ 2358297 w 9128766"/>
              <a:gd name="connsiteY2" fmla="*/ 2308208 h 4151071"/>
              <a:gd name="connsiteX3" fmla="*/ 3676575 w 9128766"/>
              <a:gd name="connsiteY3" fmla="*/ 2135526 h 4151071"/>
              <a:gd name="connsiteX4" fmla="*/ 5703016 w 9128766"/>
              <a:gd name="connsiteY4" fmla="*/ 1705160 h 4151071"/>
              <a:gd name="connsiteX5" fmla="*/ 7455165 w 9128766"/>
              <a:gd name="connsiteY5" fmla="*/ 1061189 h 4151071"/>
              <a:gd name="connsiteX6" fmla="*/ 9124971 w 9128766"/>
              <a:gd name="connsiteY6" fmla="*/ 0 h 4151071"/>
              <a:gd name="connsiteX7" fmla="*/ 9127812 w 9128766"/>
              <a:gd name="connsiteY7" fmla="*/ 4150948 h 4151071"/>
              <a:gd name="connsiteX8" fmla="*/ 130 w 9128766"/>
              <a:gd name="connsiteY8" fmla="*/ 4151071 h 4151071"/>
              <a:gd name="connsiteX9" fmla="*/ 15073 w 9128766"/>
              <a:gd name="connsiteY9" fmla="*/ 2391451 h 4151071"/>
              <a:gd name="connsiteX0" fmla="*/ 15073 w 9139328"/>
              <a:gd name="connsiteY0" fmla="*/ 2304147 h 4063767"/>
              <a:gd name="connsiteX1" fmla="*/ 441188 w 9139328"/>
              <a:gd name="connsiteY1" fmla="*/ 2310867 h 4063767"/>
              <a:gd name="connsiteX2" fmla="*/ 2358297 w 9139328"/>
              <a:gd name="connsiteY2" fmla="*/ 2220904 h 4063767"/>
              <a:gd name="connsiteX3" fmla="*/ 3676575 w 9139328"/>
              <a:gd name="connsiteY3" fmla="*/ 2048222 h 4063767"/>
              <a:gd name="connsiteX4" fmla="*/ 5703016 w 9139328"/>
              <a:gd name="connsiteY4" fmla="*/ 1617856 h 4063767"/>
              <a:gd name="connsiteX5" fmla="*/ 7455165 w 9139328"/>
              <a:gd name="connsiteY5" fmla="*/ 973885 h 4063767"/>
              <a:gd name="connsiteX6" fmla="*/ 9139328 w 9139328"/>
              <a:gd name="connsiteY6" fmla="*/ 0 h 4063767"/>
              <a:gd name="connsiteX7" fmla="*/ 9127812 w 9139328"/>
              <a:gd name="connsiteY7" fmla="*/ 4063644 h 4063767"/>
              <a:gd name="connsiteX8" fmla="*/ 130 w 9139328"/>
              <a:gd name="connsiteY8" fmla="*/ 4063767 h 4063767"/>
              <a:gd name="connsiteX9" fmla="*/ 15073 w 9139328"/>
              <a:gd name="connsiteY9" fmla="*/ 2304147 h 4063767"/>
              <a:gd name="connsiteX0" fmla="*/ 15073 w 9139328"/>
              <a:gd name="connsiteY0" fmla="*/ 2304147 h 4063767"/>
              <a:gd name="connsiteX1" fmla="*/ 441188 w 9139328"/>
              <a:gd name="connsiteY1" fmla="*/ 2310867 h 4063767"/>
              <a:gd name="connsiteX2" fmla="*/ 2358297 w 9139328"/>
              <a:gd name="connsiteY2" fmla="*/ 2220904 h 4063767"/>
              <a:gd name="connsiteX3" fmla="*/ 3676575 w 9139328"/>
              <a:gd name="connsiteY3" fmla="*/ 2048222 h 4063767"/>
              <a:gd name="connsiteX4" fmla="*/ 5703016 w 9139328"/>
              <a:gd name="connsiteY4" fmla="*/ 1617856 h 4063767"/>
              <a:gd name="connsiteX5" fmla="*/ 7455165 w 9139328"/>
              <a:gd name="connsiteY5" fmla="*/ 973885 h 4063767"/>
              <a:gd name="connsiteX6" fmla="*/ 9139328 w 9139328"/>
              <a:gd name="connsiteY6" fmla="*/ 0 h 4063767"/>
              <a:gd name="connsiteX7" fmla="*/ 9127812 w 9139328"/>
              <a:gd name="connsiteY7" fmla="*/ 4063644 h 4063767"/>
              <a:gd name="connsiteX8" fmla="*/ 130 w 9139328"/>
              <a:gd name="connsiteY8" fmla="*/ 4063767 h 4063767"/>
              <a:gd name="connsiteX9" fmla="*/ 15073 w 9139328"/>
              <a:gd name="connsiteY9" fmla="*/ 2304147 h 4063767"/>
              <a:gd name="connsiteX0" fmla="*/ 15073 w 9153686"/>
              <a:gd name="connsiteY0" fmla="*/ 2400183 h 4159803"/>
              <a:gd name="connsiteX1" fmla="*/ 441188 w 9153686"/>
              <a:gd name="connsiteY1" fmla="*/ 2406903 h 4159803"/>
              <a:gd name="connsiteX2" fmla="*/ 2358297 w 9153686"/>
              <a:gd name="connsiteY2" fmla="*/ 2316940 h 4159803"/>
              <a:gd name="connsiteX3" fmla="*/ 3676575 w 9153686"/>
              <a:gd name="connsiteY3" fmla="*/ 2144258 h 4159803"/>
              <a:gd name="connsiteX4" fmla="*/ 5703016 w 9153686"/>
              <a:gd name="connsiteY4" fmla="*/ 1713892 h 4159803"/>
              <a:gd name="connsiteX5" fmla="*/ 7455165 w 9153686"/>
              <a:gd name="connsiteY5" fmla="*/ 1069921 h 4159803"/>
              <a:gd name="connsiteX6" fmla="*/ 9153686 w 9153686"/>
              <a:gd name="connsiteY6" fmla="*/ 0 h 4159803"/>
              <a:gd name="connsiteX7" fmla="*/ 9127812 w 9153686"/>
              <a:gd name="connsiteY7" fmla="*/ 4159680 h 4159803"/>
              <a:gd name="connsiteX8" fmla="*/ 130 w 9153686"/>
              <a:gd name="connsiteY8" fmla="*/ 4159803 h 4159803"/>
              <a:gd name="connsiteX9" fmla="*/ 15073 w 9153686"/>
              <a:gd name="connsiteY9" fmla="*/ 2400183 h 415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3686" h="4159803">
                <a:moveTo>
                  <a:pt x="15073" y="2400183"/>
                </a:moveTo>
                <a:lnTo>
                  <a:pt x="441188" y="2406903"/>
                </a:lnTo>
                <a:cubicBezTo>
                  <a:pt x="1092327" y="2394341"/>
                  <a:pt x="1819066" y="2360714"/>
                  <a:pt x="2358297" y="2316940"/>
                </a:cubicBezTo>
                <a:cubicBezTo>
                  <a:pt x="2897528" y="2273166"/>
                  <a:pt x="3096994" y="2234252"/>
                  <a:pt x="3676575" y="2144258"/>
                </a:cubicBezTo>
                <a:cubicBezTo>
                  <a:pt x="4351651" y="1990656"/>
                  <a:pt x="5073251" y="1892948"/>
                  <a:pt x="5703016" y="1713892"/>
                </a:cubicBezTo>
                <a:cubicBezTo>
                  <a:pt x="6332781" y="1534836"/>
                  <a:pt x="6880053" y="1355570"/>
                  <a:pt x="7455165" y="1069921"/>
                </a:cubicBezTo>
                <a:cubicBezTo>
                  <a:pt x="8030277" y="784272"/>
                  <a:pt x="8389281" y="559789"/>
                  <a:pt x="9153686" y="0"/>
                </a:cubicBezTo>
                <a:cubicBezTo>
                  <a:pt x="9149496" y="1379462"/>
                  <a:pt x="9132002" y="2780218"/>
                  <a:pt x="9127812" y="4159680"/>
                </a:cubicBezTo>
                <a:lnTo>
                  <a:pt x="130" y="4159803"/>
                </a:lnTo>
                <a:cubicBezTo>
                  <a:pt x="-1730" y="3636072"/>
                  <a:pt x="16933" y="2923914"/>
                  <a:pt x="15073" y="2400183"/>
                </a:cubicBezTo>
                <a:close/>
              </a:path>
            </a:pathLst>
          </a:cu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zh-CN" altLang="en-US" sz="1400" dirty="0"/>
          </a:p>
        </p:txBody>
      </p:sp>
      <p:sp>
        <p:nvSpPr>
          <p:cNvPr id="84" name="文本占位符 13">
            <a:extLst>
              <a:ext uri="{FF2B5EF4-FFF2-40B4-BE49-F238E27FC236}">
                <a16:creationId xmlns:a16="http://schemas.microsoft.com/office/drawing/2014/main" id="{442E8CCE-FF8D-44D7-829C-B0CF9B8941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75F9410E-7035-4A4A-9866-7BEF357D15A5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占位符 13">
            <a:extLst>
              <a:ext uri="{FF2B5EF4-FFF2-40B4-BE49-F238E27FC236}">
                <a16:creationId xmlns:a16="http://schemas.microsoft.com/office/drawing/2014/main" id="{D3A14B83-CB45-4D53-9689-03DC3B461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6E5CBF7-0028-48DB-8BDC-B37EB2575880}"/>
              </a:ext>
            </a:extLst>
          </p:cNvPr>
          <p:cNvGrpSpPr/>
          <p:nvPr userDrawn="1"/>
        </p:nvGrpSpPr>
        <p:grpSpPr>
          <a:xfrm>
            <a:off x="-526" y="1432249"/>
            <a:ext cx="12935894" cy="4307642"/>
            <a:chOff x="335506" y="1967577"/>
            <a:chExt cx="9484921" cy="3838851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519BFF77-E1B6-4014-908B-D2B05C6BD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6344">
              <a:off x="8416162" y="2633212"/>
              <a:ext cx="1404265" cy="297346"/>
            </a:xfrm>
            <a:prstGeom prst="rect">
              <a:avLst/>
            </a:prstGeom>
          </p:spPr>
        </p:pic>
        <p:sp>
          <p:nvSpPr>
            <p:cNvPr id="49" name="图形 1">
              <a:extLst>
                <a:ext uri="{FF2B5EF4-FFF2-40B4-BE49-F238E27FC236}">
                  <a16:creationId xmlns:a16="http://schemas.microsoft.com/office/drawing/2014/main" id="{DDE437AF-A5C1-4FA7-906F-CA771DF10418}"/>
                </a:ext>
              </a:extLst>
            </p:cNvPr>
            <p:cNvSpPr/>
            <p:nvPr userDrawn="1"/>
          </p:nvSpPr>
          <p:spPr>
            <a:xfrm rot="16668408" flipV="1">
              <a:off x="2809315" y="-506232"/>
              <a:ext cx="3838851" cy="8786469"/>
            </a:xfrm>
            <a:custGeom>
              <a:avLst/>
              <a:gdLst>
                <a:gd name="connsiteX0" fmla="*/ 0 w 6556348"/>
                <a:gd name="connsiteY0" fmla="*/ 6859667 h 6859666"/>
                <a:gd name="connsiteX1" fmla="*/ 5806385 w 6556348"/>
                <a:gd name="connsiteY1" fmla="*/ 302485 h 6859666"/>
                <a:gd name="connsiteX2" fmla="*/ 5253079 w 6556348"/>
                <a:gd name="connsiteY2" fmla="*/ 0 h 6859666"/>
                <a:gd name="connsiteX3" fmla="*/ 6556349 w 6556348"/>
                <a:gd name="connsiteY3" fmla="*/ 0 h 6859666"/>
                <a:gd name="connsiteX4" fmla="*/ 5937212 w 6556348"/>
                <a:gd name="connsiteY4" fmla="*/ 1171610 h 6859666"/>
                <a:gd name="connsiteX5" fmla="*/ 5910547 w 6556348"/>
                <a:gd name="connsiteY5" fmla="*/ 592471 h 6859666"/>
                <a:gd name="connsiteX6" fmla="*/ 3105683 w 6556348"/>
                <a:gd name="connsiteY6" fmla="*/ 6859667 h 6859666"/>
                <a:gd name="connsiteX7" fmla="*/ 0 w 6556348"/>
                <a:gd name="connsiteY7" fmla="*/ 6859667 h 6859666"/>
                <a:gd name="connsiteX0" fmla="*/ 0 w 6556350"/>
                <a:gd name="connsiteY0" fmla="*/ 6859667 h 6859668"/>
                <a:gd name="connsiteX1" fmla="*/ 5806385 w 6556350"/>
                <a:gd name="connsiteY1" fmla="*/ 302485 h 6859668"/>
                <a:gd name="connsiteX2" fmla="*/ 5253079 w 6556350"/>
                <a:gd name="connsiteY2" fmla="*/ 0 h 6859668"/>
                <a:gd name="connsiteX3" fmla="*/ 6556349 w 6556350"/>
                <a:gd name="connsiteY3" fmla="*/ 0 h 6859668"/>
                <a:gd name="connsiteX4" fmla="*/ 5937212 w 6556350"/>
                <a:gd name="connsiteY4" fmla="*/ 1171610 h 6859668"/>
                <a:gd name="connsiteX5" fmla="*/ 5910547 w 6556350"/>
                <a:gd name="connsiteY5" fmla="*/ 592471 h 6859668"/>
                <a:gd name="connsiteX6" fmla="*/ 1120153 w 6556350"/>
                <a:gd name="connsiteY6" fmla="*/ 6342602 h 6859668"/>
                <a:gd name="connsiteX7" fmla="*/ 0 w 6556350"/>
                <a:gd name="connsiteY7" fmla="*/ 6859667 h 6859668"/>
                <a:gd name="connsiteX0" fmla="*/ 0 w 6556348"/>
                <a:gd name="connsiteY0" fmla="*/ 6859667 h 6859666"/>
                <a:gd name="connsiteX1" fmla="*/ 5806385 w 6556348"/>
                <a:gd name="connsiteY1" fmla="*/ 302485 h 6859666"/>
                <a:gd name="connsiteX2" fmla="*/ 5253079 w 6556348"/>
                <a:gd name="connsiteY2" fmla="*/ 0 h 6859666"/>
                <a:gd name="connsiteX3" fmla="*/ 6556349 w 6556348"/>
                <a:gd name="connsiteY3" fmla="*/ 0 h 6859666"/>
                <a:gd name="connsiteX4" fmla="*/ 5937212 w 6556348"/>
                <a:gd name="connsiteY4" fmla="*/ 1171610 h 6859666"/>
                <a:gd name="connsiteX5" fmla="*/ 5910547 w 6556348"/>
                <a:gd name="connsiteY5" fmla="*/ 592471 h 6859666"/>
                <a:gd name="connsiteX6" fmla="*/ 1326978 w 6556348"/>
                <a:gd name="connsiteY6" fmla="*/ 6642501 h 6859666"/>
                <a:gd name="connsiteX7" fmla="*/ 0 w 6556348"/>
                <a:gd name="connsiteY7" fmla="*/ 6859667 h 6859666"/>
                <a:gd name="connsiteX0" fmla="*/ 0 w 6556350"/>
                <a:gd name="connsiteY0" fmla="*/ 6859667 h 6860121"/>
                <a:gd name="connsiteX1" fmla="*/ 5806385 w 6556350"/>
                <a:gd name="connsiteY1" fmla="*/ 302485 h 6860121"/>
                <a:gd name="connsiteX2" fmla="*/ 5253079 w 6556350"/>
                <a:gd name="connsiteY2" fmla="*/ 0 h 6860121"/>
                <a:gd name="connsiteX3" fmla="*/ 6556349 w 6556350"/>
                <a:gd name="connsiteY3" fmla="*/ 0 h 6860121"/>
                <a:gd name="connsiteX4" fmla="*/ 5937212 w 6556350"/>
                <a:gd name="connsiteY4" fmla="*/ 1171610 h 6860121"/>
                <a:gd name="connsiteX5" fmla="*/ 5910547 w 6556350"/>
                <a:gd name="connsiteY5" fmla="*/ 592471 h 6860121"/>
                <a:gd name="connsiteX6" fmla="*/ 1326978 w 6556350"/>
                <a:gd name="connsiteY6" fmla="*/ 6642501 h 6860121"/>
                <a:gd name="connsiteX7" fmla="*/ 0 w 6556350"/>
                <a:gd name="connsiteY7" fmla="*/ 6859667 h 6860121"/>
                <a:gd name="connsiteX0" fmla="*/ 0 w 6556348"/>
                <a:gd name="connsiteY0" fmla="*/ 6859667 h 6877606"/>
                <a:gd name="connsiteX1" fmla="*/ 5806385 w 6556348"/>
                <a:gd name="connsiteY1" fmla="*/ 302485 h 6877606"/>
                <a:gd name="connsiteX2" fmla="*/ 5253079 w 6556348"/>
                <a:gd name="connsiteY2" fmla="*/ 0 h 6877606"/>
                <a:gd name="connsiteX3" fmla="*/ 6556349 w 6556348"/>
                <a:gd name="connsiteY3" fmla="*/ 0 h 6877606"/>
                <a:gd name="connsiteX4" fmla="*/ 5937212 w 6556348"/>
                <a:gd name="connsiteY4" fmla="*/ 1171610 h 6877606"/>
                <a:gd name="connsiteX5" fmla="*/ 5910547 w 6556348"/>
                <a:gd name="connsiteY5" fmla="*/ 592471 h 6877606"/>
                <a:gd name="connsiteX6" fmla="*/ 1151175 w 6556348"/>
                <a:gd name="connsiteY6" fmla="*/ 6714890 h 6877606"/>
                <a:gd name="connsiteX7" fmla="*/ 0 w 6556348"/>
                <a:gd name="connsiteY7" fmla="*/ 6859667 h 6877606"/>
                <a:gd name="connsiteX0" fmla="*/ 0 w 6556350"/>
                <a:gd name="connsiteY0" fmla="*/ 6859667 h 6877606"/>
                <a:gd name="connsiteX1" fmla="*/ 5806385 w 6556350"/>
                <a:gd name="connsiteY1" fmla="*/ 302485 h 6877606"/>
                <a:gd name="connsiteX2" fmla="*/ 5253079 w 6556350"/>
                <a:gd name="connsiteY2" fmla="*/ 0 h 6877606"/>
                <a:gd name="connsiteX3" fmla="*/ 6556349 w 6556350"/>
                <a:gd name="connsiteY3" fmla="*/ 0 h 6877606"/>
                <a:gd name="connsiteX4" fmla="*/ 5937212 w 6556350"/>
                <a:gd name="connsiteY4" fmla="*/ 1171610 h 6877606"/>
                <a:gd name="connsiteX5" fmla="*/ 5910547 w 6556350"/>
                <a:gd name="connsiteY5" fmla="*/ 592471 h 6877606"/>
                <a:gd name="connsiteX6" fmla="*/ 1151175 w 6556350"/>
                <a:gd name="connsiteY6" fmla="*/ 6714890 h 6877606"/>
                <a:gd name="connsiteX7" fmla="*/ 0 w 6556350"/>
                <a:gd name="connsiteY7" fmla="*/ 6859667 h 6877606"/>
                <a:gd name="connsiteX0" fmla="*/ 0 w 6556348"/>
                <a:gd name="connsiteY0" fmla="*/ 6859667 h 6888258"/>
                <a:gd name="connsiteX1" fmla="*/ 5806385 w 6556348"/>
                <a:gd name="connsiteY1" fmla="*/ 302485 h 6888258"/>
                <a:gd name="connsiteX2" fmla="*/ 5253079 w 6556348"/>
                <a:gd name="connsiteY2" fmla="*/ 0 h 6888258"/>
                <a:gd name="connsiteX3" fmla="*/ 6556349 w 6556348"/>
                <a:gd name="connsiteY3" fmla="*/ 0 h 6888258"/>
                <a:gd name="connsiteX4" fmla="*/ 5937212 w 6556348"/>
                <a:gd name="connsiteY4" fmla="*/ 1171610 h 6888258"/>
                <a:gd name="connsiteX5" fmla="*/ 5910547 w 6556348"/>
                <a:gd name="connsiteY5" fmla="*/ 592471 h 6888258"/>
                <a:gd name="connsiteX6" fmla="*/ 1151175 w 6556348"/>
                <a:gd name="connsiteY6" fmla="*/ 6714890 h 6888258"/>
                <a:gd name="connsiteX7" fmla="*/ 0 w 6556348"/>
                <a:gd name="connsiteY7" fmla="*/ 6859667 h 6888258"/>
                <a:gd name="connsiteX0" fmla="*/ 0 w 6556350"/>
                <a:gd name="connsiteY0" fmla="*/ 6859667 h 6859668"/>
                <a:gd name="connsiteX1" fmla="*/ 5806385 w 6556350"/>
                <a:gd name="connsiteY1" fmla="*/ 302485 h 6859668"/>
                <a:gd name="connsiteX2" fmla="*/ 5253079 w 6556350"/>
                <a:gd name="connsiteY2" fmla="*/ 0 h 6859668"/>
                <a:gd name="connsiteX3" fmla="*/ 6556349 w 6556350"/>
                <a:gd name="connsiteY3" fmla="*/ 0 h 6859668"/>
                <a:gd name="connsiteX4" fmla="*/ 5937212 w 6556350"/>
                <a:gd name="connsiteY4" fmla="*/ 1171610 h 6859668"/>
                <a:gd name="connsiteX5" fmla="*/ 5910547 w 6556350"/>
                <a:gd name="connsiteY5" fmla="*/ 592471 h 6859668"/>
                <a:gd name="connsiteX6" fmla="*/ 737522 w 6556350"/>
                <a:gd name="connsiteY6" fmla="*/ 6508064 h 6859668"/>
                <a:gd name="connsiteX7" fmla="*/ 0 w 6556350"/>
                <a:gd name="connsiteY7" fmla="*/ 6859667 h 6859668"/>
                <a:gd name="connsiteX0" fmla="*/ 0 w 6556348"/>
                <a:gd name="connsiteY0" fmla="*/ 6859667 h 6859666"/>
                <a:gd name="connsiteX1" fmla="*/ 5806385 w 6556348"/>
                <a:gd name="connsiteY1" fmla="*/ 302485 h 6859666"/>
                <a:gd name="connsiteX2" fmla="*/ 5253079 w 6556348"/>
                <a:gd name="connsiteY2" fmla="*/ 0 h 6859666"/>
                <a:gd name="connsiteX3" fmla="*/ 6556349 w 6556348"/>
                <a:gd name="connsiteY3" fmla="*/ 0 h 6859666"/>
                <a:gd name="connsiteX4" fmla="*/ 5937212 w 6556348"/>
                <a:gd name="connsiteY4" fmla="*/ 1171610 h 6859666"/>
                <a:gd name="connsiteX5" fmla="*/ 5910547 w 6556348"/>
                <a:gd name="connsiteY5" fmla="*/ 592471 h 6859666"/>
                <a:gd name="connsiteX6" fmla="*/ 737522 w 6556348"/>
                <a:gd name="connsiteY6" fmla="*/ 6508064 h 6859666"/>
                <a:gd name="connsiteX7" fmla="*/ 0 w 6556348"/>
                <a:gd name="connsiteY7" fmla="*/ 6859667 h 6859666"/>
                <a:gd name="connsiteX0" fmla="*/ 9681 w 5821457"/>
                <a:gd name="connsiteY0" fmla="*/ 6528745 h 6633172"/>
                <a:gd name="connsiteX1" fmla="*/ 5071492 w 5821457"/>
                <a:gd name="connsiteY1" fmla="*/ 302485 h 6633172"/>
                <a:gd name="connsiteX2" fmla="*/ 4518186 w 5821457"/>
                <a:gd name="connsiteY2" fmla="*/ 0 h 6633172"/>
                <a:gd name="connsiteX3" fmla="*/ 5821456 w 5821457"/>
                <a:gd name="connsiteY3" fmla="*/ 0 h 6633172"/>
                <a:gd name="connsiteX4" fmla="*/ 5202319 w 5821457"/>
                <a:gd name="connsiteY4" fmla="*/ 1171610 h 6633172"/>
                <a:gd name="connsiteX5" fmla="*/ 5175654 w 5821457"/>
                <a:gd name="connsiteY5" fmla="*/ 592471 h 6633172"/>
                <a:gd name="connsiteX6" fmla="*/ 2629 w 5821457"/>
                <a:gd name="connsiteY6" fmla="*/ 6508064 h 6633172"/>
                <a:gd name="connsiteX7" fmla="*/ 9681 w 5821457"/>
                <a:gd name="connsiteY7" fmla="*/ 6528745 h 6633172"/>
                <a:gd name="connsiteX0" fmla="*/ 29576 w 5841351"/>
                <a:gd name="connsiteY0" fmla="*/ 6528745 h 6633170"/>
                <a:gd name="connsiteX1" fmla="*/ 5091387 w 5841351"/>
                <a:gd name="connsiteY1" fmla="*/ 302485 h 6633170"/>
                <a:gd name="connsiteX2" fmla="*/ 4538081 w 5841351"/>
                <a:gd name="connsiteY2" fmla="*/ 0 h 6633170"/>
                <a:gd name="connsiteX3" fmla="*/ 5841351 w 5841351"/>
                <a:gd name="connsiteY3" fmla="*/ 0 h 6633170"/>
                <a:gd name="connsiteX4" fmla="*/ 5222214 w 5841351"/>
                <a:gd name="connsiteY4" fmla="*/ 1171610 h 6633170"/>
                <a:gd name="connsiteX5" fmla="*/ 5195549 w 5841351"/>
                <a:gd name="connsiteY5" fmla="*/ 592471 h 6633170"/>
                <a:gd name="connsiteX6" fmla="*/ 22524 w 5841351"/>
                <a:gd name="connsiteY6" fmla="*/ 6508064 h 6633170"/>
                <a:gd name="connsiteX7" fmla="*/ 29576 w 5841351"/>
                <a:gd name="connsiteY7" fmla="*/ 6528745 h 6633170"/>
                <a:gd name="connsiteX0" fmla="*/ 27247 w 5841849"/>
                <a:gd name="connsiteY0" fmla="*/ 6513679 h 6629037"/>
                <a:gd name="connsiteX1" fmla="*/ 5091885 w 5841849"/>
                <a:gd name="connsiteY1" fmla="*/ 302485 h 6629037"/>
                <a:gd name="connsiteX2" fmla="*/ 4538579 w 5841849"/>
                <a:gd name="connsiteY2" fmla="*/ 0 h 6629037"/>
                <a:gd name="connsiteX3" fmla="*/ 5841849 w 5841849"/>
                <a:gd name="connsiteY3" fmla="*/ 0 h 6629037"/>
                <a:gd name="connsiteX4" fmla="*/ 5222712 w 5841849"/>
                <a:gd name="connsiteY4" fmla="*/ 1171610 h 6629037"/>
                <a:gd name="connsiteX5" fmla="*/ 5196047 w 5841849"/>
                <a:gd name="connsiteY5" fmla="*/ 592471 h 6629037"/>
                <a:gd name="connsiteX6" fmla="*/ 23022 w 5841849"/>
                <a:gd name="connsiteY6" fmla="*/ 6508064 h 6629037"/>
                <a:gd name="connsiteX7" fmla="*/ 27247 w 5841849"/>
                <a:gd name="connsiteY7" fmla="*/ 6513679 h 6629037"/>
                <a:gd name="connsiteX0" fmla="*/ 31267 w 5845869"/>
                <a:gd name="connsiteY0" fmla="*/ 6513679 h 6628909"/>
                <a:gd name="connsiteX1" fmla="*/ 5095905 w 5845869"/>
                <a:gd name="connsiteY1" fmla="*/ 302485 h 6628909"/>
                <a:gd name="connsiteX2" fmla="*/ 4542599 w 5845869"/>
                <a:gd name="connsiteY2" fmla="*/ 0 h 6628909"/>
                <a:gd name="connsiteX3" fmla="*/ 5845869 w 5845869"/>
                <a:gd name="connsiteY3" fmla="*/ 0 h 6628909"/>
                <a:gd name="connsiteX4" fmla="*/ 5226732 w 5845869"/>
                <a:gd name="connsiteY4" fmla="*/ 1171610 h 6628909"/>
                <a:gd name="connsiteX5" fmla="*/ 5200067 w 5845869"/>
                <a:gd name="connsiteY5" fmla="*/ 592471 h 6628909"/>
                <a:gd name="connsiteX6" fmla="*/ 27042 w 5845869"/>
                <a:gd name="connsiteY6" fmla="*/ 6508064 h 6628909"/>
                <a:gd name="connsiteX7" fmla="*/ 31267 w 5845869"/>
                <a:gd name="connsiteY7" fmla="*/ 6513679 h 6628909"/>
                <a:gd name="connsiteX0" fmla="*/ 2394 w 5866532"/>
                <a:gd name="connsiteY0" fmla="*/ 6482423 h 6621145"/>
                <a:gd name="connsiteX1" fmla="*/ 5116568 w 5866532"/>
                <a:gd name="connsiteY1" fmla="*/ 302485 h 6621145"/>
                <a:gd name="connsiteX2" fmla="*/ 4563262 w 5866532"/>
                <a:gd name="connsiteY2" fmla="*/ 0 h 6621145"/>
                <a:gd name="connsiteX3" fmla="*/ 5866532 w 5866532"/>
                <a:gd name="connsiteY3" fmla="*/ 0 h 6621145"/>
                <a:gd name="connsiteX4" fmla="*/ 5247395 w 5866532"/>
                <a:gd name="connsiteY4" fmla="*/ 1171610 h 6621145"/>
                <a:gd name="connsiteX5" fmla="*/ 5220730 w 5866532"/>
                <a:gd name="connsiteY5" fmla="*/ 592471 h 6621145"/>
                <a:gd name="connsiteX6" fmla="*/ 47705 w 5866532"/>
                <a:gd name="connsiteY6" fmla="*/ 6508064 h 6621145"/>
                <a:gd name="connsiteX7" fmla="*/ 2394 w 5866532"/>
                <a:gd name="connsiteY7" fmla="*/ 6482423 h 6621145"/>
                <a:gd name="connsiteX0" fmla="*/ 64430 w 5928568"/>
                <a:gd name="connsiteY0" fmla="*/ 6482423 h 6659645"/>
                <a:gd name="connsiteX1" fmla="*/ 5178604 w 5928568"/>
                <a:gd name="connsiteY1" fmla="*/ 302485 h 6659645"/>
                <a:gd name="connsiteX2" fmla="*/ 4625298 w 5928568"/>
                <a:gd name="connsiteY2" fmla="*/ 0 h 6659645"/>
                <a:gd name="connsiteX3" fmla="*/ 5928568 w 5928568"/>
                <a:gd name="connsiteY3" fmla="*/ 0 h 6659645"/>
                <a:gd name="connsiteX4" fmla="*/ 5309431 w 5928568"/>
                <a:gd name="connsiteY4" fmla="*/ 1171610 h 6659645"/>
                <a:gd name="connsiteX5" fmla="*/ 5282766 w 5928568"/>
                <a:gd name="connsiteY5" fmla="*/ 592471 h 6659645"/>
                <a:gd name="connsiteX6" fmla="*/ 19867 w 5928568"/>
                <a:gd name="connsiteY6" fmla="*/ 6556905 h 6659645"/>
                <a:gd name="connsiteX7" fmla="*/ 64430 w 5928568"/>
                <a:gd name="connsiteY7" fmla="*/ 6482423 h 6659645"/>
                <a:gd name="connsiteX0" fmla="*/ 31769 w 5935587"/>
                <a:gd name="connsiteY0" fmla="*/ 6557717 h 6676490"/>
                <a:gd name="connsiteX1" fmla="*/ 5185623 w 5935587"/>
                <a:gd name="connsiteY1" fmla="*/ 302485 h 6676490"/>
                <a:gd name="connsiteX2" fmla="*/ 4632317 w 5935587"/>
                <a:gd name="connsiteY2" fmla="*/ 0 h 6676490"/>
                <a:gd name="connsiteX3" fmla="*/ 5935587 w 5935587"/>
                <a:gd name="connsiteY3" fmla="*/ 0 h 6676490"/>
                <a:gd name="connsiteX4" fmla="*/ 5316450 w 5935587"/>
                <a:gd name="connsiteY4" fmla="*/ 1171610 h 6676490"/>
                <a:gd name="connsiteX5" fmla="*/ 5289785 w 5935587"/>
                <a:gd name="connsiteY5" fmla="*/ 592471 h 6676490"/>
                <a:gd name="connsiteX6" fmla="*/ 26886 w 5935587"/>
                <a:gd name="connsiteY6" fmla="*/ 6556905 h 6676490"/>
                <a:gd name="connsiteX7" fmla="*/ 31769 w 5935587"/>
                <a:gd name="connsiteY7" fmla="*/ 6557717 h 6676490"/>
                <a:gd name="connsiteX0" fmla="*/ 52859 w 5930514"/>
                <a:gd name="connsiteY0" fmla="*/ 6456107 h 6654811"/>
                <a:gd name="connsiteX1" fmla="*/ 5180550 w 5930514"/>
                <a:gd name="connsiteY1" fmla="*/ 302485 h 6654811"/>
                <a:gd name="connsiteX2" fmla="*/ 4627244 w 5930514"/>
                <a:gd name="connsiteY2" fmla="*/ 0 h 6654811"/>
                <a:gd name="connsiteX3" fmla="*/ 5930514 w 5930514"/>
                <a:gd name="connsiteY3" fmla="*/ 0 h 6654811"/>
                <a:gd name="connsiteX4" fmla="*/ 5311377 w 5930514"/>
                <a:gd name="connsiteY4" fmla="*/ 1171610 h 6654811"/>
                <a:gd name="connsiteX5" fmla="*/ 5284712 w 5930514"/>
                <a:gd name="connsiteY5" fmla="*/ 592471 h 6654811"/>
                <a:gd name="connsiteX6" fmla="*/ 21813 w 5930514"/>
                <a:gd name="connsiteY6" fmla="*/ 6556905 h 6654811"/>
                <a:gd name="connsiteX7" fmla="*/ 52859 w 5930514"/>
                <a:gd name="connsiteY7" fmla="*/ 6456107 h 6654811"/>
                <a:gd name="connsiteX0" fmla="*/ 25134 w 5902789"/>
                <a:gd name="connsiteY0" fmla="*/ 6456107 h 6579431"/>
                <a:gd name="connsiteX1" fmla="*/ 5152825 w 5902789"/>
                <a:gd name="connsiteY1" fmla="*/ 302485 h 6579431"/>
                <a:gd name="connsiteX2" fmla="*/ 4599519 w 5902789"/>
                <a:gd name="connsiteY2" fmla="*/ 0 h 6579431"/>
                <a:gd name="connsiteX3" fmla="*/ 5902789 w 5902789"/>
                <a:gd name="connsiteY3" fmla="*/ 0 h 6579431"/>
                <a:gd name="connsiteX4" fmla="*/ 5283652 w 5902789"/>
                <a:gd name="connsiteY4" fmla="*/ 1171610 h 6579431"/>
                <a:gd name="connsiteX5" fmla="*/ 5256987 w 5902789"/>
                <a:gd name="connsiteY5" fmla="*/ 592471 h 6579431"/>
                <a:gd name="connsiteX6" fmla="*/ 29197 w 5902789"/>
                <a:gd name="connsiteY6" fmla="*/ 6461415 h 6579431"/>
                <a:gd name="connsiteX7" fmla="*/ 25134 w 5902789"/>
                <a:gd name="connsiteY7" fmla="*/ 6456107 h 6579431"/>
                <a:gd name="connsiteX0" fmla="*/ 3 w 5877658"/>
                <a:gd name="connsiteY0" fmla="*/ 6456107 h 6461415"/>
                <a:gd name="connsiteX1" fmla="*/ 5127694 w 5877658"/>
                <a:gd name="connsiteY1" fmla="*/ 302485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258521 w 5877658"/>
                <a:gd name="connsiteY4" fmla="*/ 1171610 h 6461415"/>
                <a:gd name="connsiteX5" fmla="*/ 5231856 w 5877658"/>
                <a:gd name="connsiteY5" fmla="*/ 592471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127694 w 5877658"/>
                <a:gd name="connsiteY1" fmla="*/ 302485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323757 w 5877658"/>
                <a:gd name="connsiteY4" fmla="*/ 969862 h 6461415"/>
                <a:gd name="connsiteX5" fmla="*/ 5231856 w 5877658"/>
                <a:gd name="connsiteY5" fmla="*/ 592471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04794 w 5877658"/>
                <a:gd name="connsiteY1" fmla="*/ 291511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323757 w 5877658"/>
                <a:gd name="connsiteY4" fmla="*/ 969862 h 6461415"/>
                <a:gd name="connsiteX5" fmla="*/ 5231856 w 5877658"/>
                <a:gd name="connsiteY5" fmla="*/ 592471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04794 w 5877658"/>
                <a:gd name="connsiteY1" fmla="*/ 291511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323757 w 5877658"/>
                <a:gd name="connsiteY4" fmla="*/ 969862 h 6461415"/>
                <a:gd name="connsiteX5" fmla="*/ 5231856 w 5877658"/>
                <a:gd name="connsiteY5" fmla="*/ 592471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04794 w 5877658"/>
                <a:gd name="connsiteY1" fmla="*/ 291511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323757 w 5877658"/>
                <a:gd name="connsiteY4" fmla="*/ 969862 h 6461415"/>
                <a:gd name="connsiteX5" fmla="*/ 5226277 w 5877658"/>
                <a:gd name="connsiteY5" fmla="*/ 474255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04794 w 5877658"/>
                <a:gd name="connsiteY1" fmla="*/ 291511 h 6461415"/>
                <a:gd name="connsiteX2" fmla="*/ 4574388 w 5877658"/>
                <a:gd name="connsiteY2" fmla="*/ 0 h 6461415"/>
                <a:gd name="connsiteX3" fmla="*/ 5877658 w 5877658"/>
                <a:gd name="connsiteY3" fmla="*/ 0 h 6461415"/>
                <a:gd name="connsiteX4" fmla="*/ 5362574 w 5877658"/>
                <a:gd name="connsiteY4" fmla="*/ 796498 h 6461415"/>
                <a:gd name="connsiteX5" fmla="*/ 5226277 w 5877658"/>
                <a:gd name="connsiteY5" fmla="*/ 474255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04794 w 5877658"/>
                <a:gd name="connsiteY1" fmla="*/ 291511 h 6461415"/>
                <a:gd name="connsiteX2" fmla="*/ 4739716 w 5877658"/>
                <a:gd name="connsiteY2" fmla="*/ 72753 h 6461415"/>
                <a:gd name="connsiteX3" fmla="*/ 5877658 w 5877658"/>
                <a:gd name="connsiteY3" fmla="*/ 0 h 6461415"/>
                <a:gd name="connsiteX4" fmla="*/ 5362574 w 5877658"/>
                <a:gd name="connsiteY4" fmla="*/ 796498 h 6461415"/>
                <a:gd name="connsiteX5" fmla="*/ 5226277 w 5877658"/>
                <a:gd name="connsiteY5" fmla="*/ 474255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5877658"/>
                <a:gd name="connsiteY0" fmla="*/ 6456107 h 6461415"/>
                <a:gd name="connsiteX1" fmla="*/ 5099170 w 5877658"/>
                <a:gd name="connsiteY1" fmla="*/ 299433 h 6461415"/>
                <a:gd name="connsiteX2" fmla="*/ 4739716 w 5877658"/>
                <a:gd name="connsiteY2" fmla="*/ 72753 h 6461415"/>
                <a:gd name="connsiteX3" fmla="*/ 5877658 w 5877658"/>
                <a:gd name="connsiteY3" fmla="*/ 0 h 6461415"/>
                <a:gd name="connsiteX4" fmla="*/ 5362574 w 5877658"/>
                <a:gd name="connsiteY4" fmla="*/ 796498 h 6461415"/>
                <a:gd name="connsiteX5" fmla="*/ 5226277 w 5877658"/>
                <a:gd name="connsiteY5" fmla="*/ 474255 h 6461415"/>
                <a:gd name="connsiteX6" fmla="*/ 4066 w 5877658"/>
                <a:gd name="connsiteY6" fmla="*/ 6461415 h 6461415"/>
                <a:gd name="connsiteX7" fmla="*/ 3 w 5877658"/>
                <a:gd name="connsiteY7" fmla="*/ 6456107 h 6461415"/>
                <a:gd name="connsiteX0" fmla="*/ 3 w 6054489"/>
                <a:gd name="connsiteY0" fmla="*/ 6434721 h 6440029"/>
                <a:gd name="connsiteX1" fmla="*/ 5099170 w 6054489"/>
                <a:gd name="connsiteY1" fmla="*/ 278047 h 6440029"/>
                <a:gd name="connsiteX2" fmla="*/ 4739716 w 6054489"/>
                <a:gd name="connsiteY2" fmla="*/ 51367 h 6440029"/>
                <a:gd name="connsiteX3" fmla="*/ 6054488 w 6054489"/>
                <a:gd name="connsiteY3" fmla="*/ 0 h 6440029"/>
                <a:gd name="connsiteX4" fmla="*/ 5362574 w 6054489"/>
                <a:gd name="connsiteY4" fmla="*/ 775112 h 6440029"/>
                <a:gd name="connsiteX5" fmla="*/ 5226277 w 6054489"/>
                <a:gd name="connsiteY5" fmla="*/ 452869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099170 w 6054487"/>
                <a:gd name="connsiteY1" fmla="*/ 278047 h 6440029"/>
                <a:gd name="connsiteX2" fmla="*/ 4739716 w 6054487"/>
                <a:gd name="connsiteY2" fmla="*/ 51367 h 6440029"/>
                <a:gd name="connsiteX3" fmla="*/ 6054488 w 6054487"/>
                <a:gd name="connsiteY3" fmla="*/ 0 h 6440029"/>
                <a:gd name="connsiteX4" fmla="*/ 5362574 w 6054487"/>
                <a:gd name="connsiteY4" fmla="*/ 775112 h 6440029"/>
                <a:gd name="connsiteX5" fmla="*/ 5314059 w 6054487"/>
                <a:gd name="connsiteY5" fmla="*/ 394823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265090 w 6054489"/>
                <a:gd name="connsiteY1" fmla="*/ 252727 h 6440029"/>
                <a:gd name="connsiteX2" fmla="*/ 4739716 w 6054489"/>
                <a:gd name="connsiteY2" fmla="*/ 51367 h 6440029"/>
                <a:gd name="connsiteX3" fmla="*/ 6054488 w 6054489"/>
                <a:gd name="connsiteY3" fmla="*/ 0 h 6440029"/>
                <a:gd name="connsiteX4" fmla="*/ 5362574 w 6054489"/>
                <a:gd name="connsiteY4" fmla="*/ 775112 h 6440029"/>
                <a:gd name="connsiteX5" fmla="*/ 5314059 w 6054489"/>
                <a:gd name="connsiteY5" fmla="*/ 394823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265090 w 6054487"/>
                <a:gd name="connsiteY1" fmla="*/ 252727 h 6440029"/>
                <a:gd name="connsiteX2" fmla="*/ 4739716 w 6054487"/>
                <a:gd name="connsiteY2" fmla="*/ 51367 h 6440029"/>
                <a:gd name="connsiteX3" fmla="*/ 6054488 w 6054487"/>
                <a:gd name="connsiteY3" fmla="*/ 0 h 6440029"/>
                <a:gd name="connsiteX4" fmla="*/ 5362574 w 6054487"/>
                <a:gd name="connsiteY4" fmla="*/ 775112 h 6440029"/>
                <a:gd name="connsiteX5" fmla="*/ 5351269 w 6054487"/>
                <a:gd name="connsiteY5" fmla="*/ 371780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265090 w 6054489"/>
                <a:gd name="connsiteY1" fmla="*/ 252727 h 6440029"/>
                <a:gd name="connsiteX2" fmla="*/ 4739716 w 6054489"/>
                <a:gd name="connsiteY2" fmla="*/ 51367 h 6440029"/>
                <a:gd name="connsiteX3" fmla="*/ 6054488 w 6054489"/>
                <a:gd name="connsiteY3" fmla="*/ 0 h 6440029"/>
                <a:gd name="connsiteX4" fmla="*/ 5289763 w 6054489"/>
                <a:gd name="connsiteY4" fmla="*/ 670876 h 6440029"/>
                <a:gd name="connsiteX5" fmla="*/ 5351269 w 6054489"/>
                <a:gd name="connsiteY5" fmla="*/ 371780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265090 w 6054487"/>
                <a:gd name="connsiteY1" fmla="*/ 252727 h 6440029"/>
                <a:gd name="connsiteX2" fmla="*/ 4925000 w 6054487"/>
                <a:gd name="connsiteY2" fmla="*/ 178128 h 6440029"/>
                <a:gd name="connsiteX3" fmla="*/ 6054488 w 6054487"/>
                <a:gd name="connsiteY3" fmla="*/ 0 h 6440029"/>
                <a:gd name="connsiteX4" fmla="*/ 5289763 w 6054487"/>
                <a:gd name="connsiteY4" fmla="*/ 670876 h 6440029"/>
                <a:gd name="connsiteX5" fmla="*/ 5351269 w 6054487"/>
                <a:gd name="connsiteY5" fmla="*/ 371780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265090 w 6054489"/>
                <a:gd name="connsiteY1" fmla="*/ 252727 h 6440029"/>
                <a:gd name="connsiteX2" fmla="*/ 4925000 w 6054489"/>
                <a:gd name="connsiteY2" fmla="*/ 178128 h 6440029"/>
                <a:gd name="connsiteX3" fmla="*/ 6054488 w 6054489"/>
                <a:gd name="connsiteY3" fmla="*/ 0 h 6440029"/>
                <a:gd name="connsiteX4" fmla="*/ 5289763 w 6054489"/>
                <a:gd name="connsiteY4" fmla="*/ 670876 h 6440029"/>
                <a:gd name="connsiteX5" fmla="*/ 5351269 w 6054489"/>
                <a:gd name="connsiteY5" fmla="*/ 371780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265090 w 6054487"/>
                <a:gd name="connsiteY1" fmla="*/ 252727 h 6440029"/>
                <a:gd name="connsiteX2" fmla="*/ 4925000 w 6054487"/>
                <a:gd name="connsiteY2" fmla="*/ 178128 h 6440029"/>
                <a:gd name="connsiteX3" fmla="*/ 6054488 w 6054487"/>
                <a:gd name="connsiteY3" fmla="*/ 0 h 6440029"/>
                <a:gd name="connsiteX4" fmla="*/ 5292640 w 6054487"/>
                <a:gd name="connsiteY4" fmla="*/ 658034 h 6440029"/>
                <a:gd name="connsiteX5" fmla="*/ 5351269 w 6054487"/>
                <a:gd name="connsiteY5" fmla="*/ 371780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265090 w 6054489"/>
                <a:gd name="connsiteY1" fmla="*/ 252727 h 6440029"/>
                <a:gd name="connsiteX2" fmla="*/ 4925000 w 6054489"/>
                <a:gd name="connsiteY2" fmla="*/ 178128 h 6440029"/>
                <a:gd name="connsiteX3" fmla="*/ 6054488 w 6054489"/>
                <a:gd name="connsiteY3" fmla="*/ 0 h 6440029"/>
                <a:gd name="connsiteX4" fmla="*/ 5310834 w 6054489"/>
                <a:gd name="connsiteY4" fmla="*/ 595343 h 6440029"/>
                <a:gd name="connsiteX5" fmla="*/ 5351269 w 6054489"/>
                <a:gd name="connsiteY5" fmla="*/ 371780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265090 w 6054487"/>
                <a:gd name="connsiteY1" fmla="*/ 252727 h 6440029"/>
                <a:gd name="connsiteX2" fmla="*/ 4925000 w 6054487"/>
                <a:gd name="connsiteY2" fmla="*/ 178128 h 6440029"/>
                <a:gd name="connsiteX3" fmla="*/ 6054488 w 6054487"/>
                <a:gd name="connsiteY3" fmla="*/ 0 h 6440029"/>
                <a:gd name="connsiteX4" fmla="*/ 5310834 w 6054487"/>
                <a:gd name="connsiteY4" fmla="*/ 595343 h 6440029"/>
                <a:gd name="connsiteX5" fmla="*/ 5459449 w 6054487"/>
                <a:gd name="connsiteY5" fmla="*/ 309596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265090 w 6054489"/>
                <a:gd name="connsiteY1" fmla="*/ 252727 h 6440029"/>
                <a:gd name="connsiteX2" fmla="*/ 4925000 w 6054489"/>
                <a:gd name="connsiteY2" fmla="*/ 178128 h 6440029"/>
                <a:gd name="connsiteX3" fmla="*/ 6054488 w 6054489"/>
                <a:gd name="connsiteY3" fmla="*/ 0 h 6440029"/>
                <a:gd name="connsiteX4" fmla="*/ 5344635 w 6054489"/>
                <a:gd name="connsiteY4" fmla="*/ 517695 h 6440029"/>
                <a:gd name="connsiteX5" fmla="*/ 5459449 w 6054489"/>
                <a:gd name="connsiteY5" fmla="*/ 309596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350080 w 6054487"/>
                <a:gd name="connsiteY1" fmla="*/ 231619 h 6440029"/>
                <a:gd name="connsiteX2" fmla="*/ 4925000 w 6054487"/>
                <a:gd name="connsiteY2" fmla="*/ 178128 h 6440029"/>
                <a:gd name="connsiteX3" fmla="*/ 6054488 w 6054487"/>
                <a:gd name="connsiteY3" fmla="*/ 0 h 6440029"/>
                <a:gd name="connsiteX4" fmla="*/ 5344635 w 6054487"/>
                <a:gd name="connsiteY4" fmla="*/ 517695 h 6440029"/>
                <a:gd name="connsiteX5" fmla="*/ 5459449 w 6054487"/>
                <a:gd name="connsiteY5" fmla="*/ 309596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350080 w 6054489"/>
                <a:gd name="connsiteY1" fmla="*/ 231619 h 6440029"/>
                <a:gd name="connsiteX2" fmla="*/ 5007404 w 6054489"/>
                <a:gd name="connsiteY2" fmla="*/ 204755 h 6440029"/>
                <a:gd name="connsiteX3" fmla="*/ 6054488 w 6054489"/>
                <a:gd name="connsiteY3" fmla="*/ 0 h 6440029"/>
                <a:gd name="connsiteX4" fmla="*/ 5344635 w 6054489"/>
                <a:gd name="connsiteY4" fmla="*/ 517695 h 6440029"/>
                <a:gd name="connsiteX5" fmla="*/ 5459449 w 6054489"/>
                <a:gd name="connsiteY5" fmla="*/ 309596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350080 w 6054487"/>
                <a:gd name="connsiteY1" fmla="*/ 231619 h 6440029"/>
                <a:gd name="connsiteX2" fmla="*/ 5007404 w 6054487"/>
                <a:gd name="connsiteY2" fmla="*/ 204755 h 6440029"/>
                <a:gd name="connsiteX3" fmla="*/ 6054488 w 6054487"/>
                <a:gd name="connsiteY3" fmla="*/ 0 h 6440029"/>
                <a:gd name="connsiteX4" fmla="*/ 5344635 w 6054487"/>
                <a:gd name="connsiteY4" fmla="*/ 517695 h 6440029"/>
                <a:gd name="connsiteX5" fmla="*/ 5459449 w 6054487"/>
                <a:gd name="connsiteY5" fmla="*/ 309596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  <a:gd name="connsiteX0" fmla="*/ 3 w 6054489"/>
                <a:gd name="connsiteY0" fmla="*/ 6434721 h 6440029"/>
                <a:gd name="connsiteX1" fmla="*/ 5350080 w 6054489"/>
                <a:gd name="connsiteY1" fmla="*/ 231619 h 6440029"/>
                <a:gd name="connsiteX2" fmla="*/ 5007404 w 6054489"/>
                <a:gd name="connsiteY2" fmla="*/ 204755 h 6440029"/>
                <a:gd name="connsiteX3" fmla="*/ 6054488 w 6054489"/>
                <a:gd name="connsiteY3" fmla="*/ 0 h 6440029"/>
                <a:gd name="connsiteX4" fmla="*/ 5344635 w 6054489"/>
                <a:gd name="connsiteY4" fmla="*/ 517695 h 6440029"/>
                <a:gd name="connsiteX5" fmla="*/ 5459449 w 6054489"/>
                <a:gd name="connsiteY5" fmla="*/ 309596 h 6440029"/>
                <a:gd name="connsiteX6" fmla="*/ 4066 w 6054489"/>
                <a:gd name="connsiteY6" fmla="*/ 6440029 h 6440029"/>
                <a:gd name="connsiteX7" fmla="*/ 3 w 6054489"/>
                <a:gd name="connsiteY7" fmla="*/ 6434721 h 6440029"/>
                <a:gd name="connsiteX0" fmla="*/ 3 w 6054487"/>
                <a:gd name="connsiteY0" fmla="*/ 6434721 h 6440029"/>
                <a:gd name="connsiteX1" fmla="*/ 5350080 w 6054487"/>
                <a:gd name="connsiteY1" fmla="*/ 231619 h 6440029"/>
                <a:gd name="connsiteX2" fmla="*/ 5007404 w 6054487"/>
                <a:gd name="connsiteY2" fmla="*/ 204755 h 6440029"/>
                <a:gd name="connsiteX3" fmla="*/ 6054488 w 6054487"/>
                <a:gd name="connsiteY3" fmla="*/ 0 h 6440029"/>
                <a:gd name="connsiteX4" fmla="*/ 5344635 w 6054487"/>
                <a:gd name="connsiteY4" fmla="*/ 517695 h 6440029"/>
                <a:gd name="connsiteX5" fmla="*/ 5459449 w 6054487"/>
                <a:gd name="connsiteY5" fmla="*/ 309596 h 6440029"/>
                <a:gd name="connsiteX6" fmla="*/ 4066 w 6054487"/>
                <a:gd name="connsiteY6" fmla="*/ 6440029 h 6440029"/>
                <a:gd name="connsiteX7" fmla="*/ 3 w 6054487"/>
                <a:gd name="connsiteY7" fmla="*/ 6434721 h 64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4487" h="6440029">
                  <a:moveTo>
                    <a:pt x="3" y="6434721"/>
                  </a:moveTo>
                  <a:cubicBezTo>
                    <a:pt x="3" y="6434721"/>
                    <a:pt x="867134" y="2620941"/>
                    <a:pt x="5350080" y="231619"/>
                  </a:cubicBezTo>
                  <a:lnTo>
                    <a:pt x="5007404" y="204755"/>
                  </a:lnTo>
                  <a:lnTo>
                    <a:pt x="6054488" y="0"/>
                  </a:lnTo>
                  <a:lnTo>
                    <a:pt x="5344635" y="517695"/>
                  </a:lnTo>
                  <a:lnTo>
                    <a:pt x="5459449" y="309596"/>
                  </a:lnTo>
                  <a:cubicBezTo>
                    <a:pt x="5459449" y="309596"/>
                    <a:pt x="1494073" y="2061992"/>
                    <a:pt x="4066" y="6440029"/>
                  </a:cubicBezTo>
                  <a:cubicBezTo>
                    <a:pt x="7595" y="6436708"/>
                    <a:pt x="-156" y="6434161"/>
                    <a:pt x="3" y="6434721"/>
                  </a:cubicBezTo>
                  <a:close/>
                </a:path>
              </a:pathLst>
            </a:custGeom>
            <a:gradFill>
              <a:gsLst>
                <a:gs pos="97000">
                  <a:schemeClr val="accent4">
                    <a:lumMod val="75000"/>
                  </a:schemeClr>
                </a:gs>
                <a:gs pos="1000">
                  <a:schemeClr val="accent2">
                    <a:lumMod val="40000"/>
                    <a:lumOff val="60000"/>
                  </a:schemeClr>
                </a:gs>
                <a:gs pos="41000">
                  <a:schemeClr val="accent2">
                    <a:lumMod val="60000"/>
                    <a:lumOff val="40000"/>
                  </a:schemeClr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 w="8327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txBody>
            <a:bodyPr rtlCol="0" anchor="ctr"/>
            <a:lstStyle/>
            <a:p>
              <a:endParaRPr lang="zh-CN" altLang="en-US" dirty="0"/>
            </a:p>
          </p:txBody>
        </p:sp>
      </p:grpSp>
      <p:sp>
        <p:nvSpPr>
          <p:cNvPr id="88" name="椭圆 87">
            <a:extLst>
              <a:ext uri="{FF2B5EF4-FFF2-40B4-BE49-F238E27FC236}">
                <a16:creationId xmlns:a16="http://schemas.microsoft.com/office/drawing/2014/main" id="{2D405670-4685-4731-B109-E6D4D95C73B3}"/>
              </a:ext>
            </a:extLst>
          </p:cNvPr>
          <p:cNvSpPr/>
          <p:nvPr userDrawn="1"/>
        </p:nvSpPr>
        <p:spPr>
          <a:xfrm>
            <a:off x="649703" y="4870796"/>
            <a:ext cx="89523" cy="895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zh-CN" altLang="en-US" sz="1400" dirty="0"/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732C8A44-A872-4838-80A9-A53C219539CB}"/>
              </a:ext>
            </a:extLst>
          </p:cNvPr>
          <p:cNvSpPr/>
          <p:nvPr userDrawn="1"/>
        </p:nvSpPr>
        <p:spPr>
          <a:xfrm>
            <a:off x="3681310" y="4690135"/>
            <a:ext cx="123371" cy="12337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zh-CN" altLang="en-US" sz="1400" dirty="0"/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374CB28A-0884-4150-8C30-EE1D9E73A221}"/>
              </a:ext>
            </a:extLst>
          </p:cNvPr>
          <p:cNvSpPr/>
          <p:nvPr userDrawn="1"/>
        </p:nvSpPr>
        <p:spPr>
          <a:xfrm>
            <a:off x="6976039" y="4161771"/>
            <a:ext cx="169467" cy="16946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zh-CN" altLang="en-US" sz="1400" dirty="0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A46ECF89-B291-48DF-9A77-C66E0B934CC4}"/>
              </a:ext>
            </a:extLst>
          </p:cNvPr>
          <p:cNvSpPr/>
          <p:nvPr userDrawn="1"/>
        </p:nvSpPr>
        <p:spPr>
          <a:xfrm flipV="1">
            <a:off x="9970688" y="3283290"/>
            <a:ext cx="177358" cy="1726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endParaRPr lang="zh-CN" altLang="en-US" sz="1400" dirty="0"/>
          </a:p>
        </p:txBody>
      </p: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F857C950-9D81-44FB-95AD-ACA36E2D3F5D}"/>
              </a:ext>
            </a:extLst>
          </p:cNvPr>
          <p:cNvCxnSpPr>
            <a:cxnSpLocks/>
          </p:cNvCxnSpPr>
          <p:nvPr userDrawn="1"/>
        </p:nvCxnSpPr>
        <p:spPr>
          <a:xfrm>
            <a:off x="694466" y="3783106"/>
            <a:ext cx="0" cy="1132452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B634E1E1-9959-456B-BD44-945050B507AB}"/>
              </a:ext>
            </a:extLst>
          </p:cNvPr>
          <p:cNvCxnSpPr>
            <a:cxnSpLocks/>
          </p:cNvCxnSpPr>
          <p:nvPr userDrawn="1"/>
        </p:nvCxnSpPr>
        <p:spPr>
          <a:xfrm>
            <a:off x="3742056" y="3688514"/>
            <a:ext cx="0" cy="1064586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B90B93F6-672A-46E0-A14D-1E2F859504ED}"/>
              </a:ext>
            </a:extLst>
          </p:cNvPr>
          <p:cNvCxnSpPr>
            <a:cxnSpLocks/>
          </p:cNvCxnSpPr>
          <p:nvPr userDrawn="1"/>
        </p:nvCxnSpPr>
        <p:spPr>
          <a:xfrm>
            <a:off x="7059446" y="3210201"/>
            <a:ext cx="0" cy="1031529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24FAB3E9-30EB-4B83-9611-4161383C75C4}"/>
              </a:ext>
            </a:extLst>
          </p:cNvPr>
          <p:cNvCxnSpPr>
            <a:cxnSpLocks/>
          </p:cNvCxnSpPr>
          <p:nvPr userDrawn="1"/>
        </p:nvCxnSpPr>
        <p:spPr>
          <a:xfrm>
            <a:off x="10060191" y="2533028"/>
            <a:ext cx="0" cy="840195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占位符 105">
            <a:extLst>
              <a:ext uri="{FF2B5EF4-FFF2-40B4-BE49-F238E27FC236}">
                <a16:creationId xmlns:a16="http://schemas.microsoft.com/office/drawing/2014/main" id="{7058FF3E-4B7B-4BB4-BB5C-C9BD42BA1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65" y="2377629"/>
            <a:ext cx="2350103" cy="356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ADD YOUR TITLE</a:t>
            </a:r>
          </a:p>
          <a:p>
            <a:pPr lvl="0"/>
            <a:endParaRPr lang="zh-CN" altLang="en-US" dirty="0"/>
          </a:p>
        </p:txBody>
      </p:sp>
      <p:sp>
        <p:nvSpPr>
          <p:cNvPr id="107" name="文本占位符 11">
            <a:extLst>
              <a:ext uri="{FF2B5EF4-FFF2-40B4-BE49-F238E27FC236}">
                <a16:creationId xmlns:a16="http://schemas.microsoft.com/office/drawing/2014/main" id="{97586325-27CA-47D0-9524-37F2CA51D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465" y="2819400"/>
            <a:ext cx="2350104" cy="914400"/>
          </a:xfrm>
          <a:prstGeom prst="rect">
            <a:avLst/>
          </a:prstGeom>
        </p:spPr>
        <p:txBody>
          <a:bodyPr/>
          <a:lstStyle>
            <a:lvl1pPr marL="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sp>
        <p:nvSpPr>
          <p:cNvPr id="109" name="文本占位符 105">
            <a:extLst>
              <a:ext uri="{FF2B5EF4-FFF2-40B4-BE49-F238E27FC236}">
                <a16:creationId xmlns:a16="http://schemas.microsoft.com/office/drawing/2014/main" id="{4F1F5DC5-573B-40A2-8AD4-E8C801223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4239" y="2310394"/>
            <a:ext cx="2350103" cy="356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ADD YOUR TITLE</a:t>
            </a:r>
          </a:p>
          <a:p>
            <a:pPr lvl="0"/>
            <a:endParaRPr lang="zh-CN" altLang="en-US" dirty="0"/>
          </a:p>
        </p:txBody>
      </p:sp>
      <p:sp>
        <p:nvSpPr>
          <p:cNvPr id="110" name="文本占位符 11">
            <a:extLst>
              <a:ext uri="{FF2B5EF4-FFF2-40B4-BE49-F238E27FC236}">
                <a16:creationId xmlns:a16="http://schemas.microsoft.com/office/drawing/2014/main" id="{39C72152-7A64-4389-8E3A-1C5D79ED7E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4239" y="2752165"/>
            <a:ext cx="2350104" cy="914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sp>
        <p:nvSpPr>
          <p:cNvPr id="111" name="文本占位符 105">
            <a:extLst>
              <a:ext uri="{FF2B5EF4-FFF2-40B4-BE49-F238E27FC236}">
                <a16:creationId xmlns:a16="http://schemas.microsoft.com/office/drawing/2014/main" id="{870DB7DF-C18C-404F-B690-C19D46E776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913" y="1860818"/>
            <a:ext cx="2350103" cy="356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ADD YOUR TITLE</a:t>
            </a:r>
          </a:p>
          <a:p>
            <a:pPr lvl="0"/>
            <a:endParaRPr lang="zh-CN" altLang="en-US" dirty="0"/>
          </a:p>
        </p:txBody>
      </p:sp>
      <p:sp>
        <p:nvSpPr>
          <p:cNvPr id="112" name="文本占位符 11">
            <a:extLst>
              <a:ext uri="{FF2B5EF4-FFF2-40B4-BE49-F238E27FC236}">
                <a16:creationId xmlns:a16="http://schemas.microsoft.com/office/drawing/2014/main" id="{DD9EE7C7-1700-4C01-9351-934E8BC162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9913" y="2302589"/>
            <a:ext cx="2350104" cy="914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sp>
        <p:nvSpPr>
          <p:cNvPr id="113" name="文本占位符 105">
            <a:extLst>
              <a:ext uri="{FF2B5EF4-FFF2-40B4-BE49-F238E27FC236}">
                <a16:creationId xmlns:a16="http://schemas.microsoft.com/office/drawing/2014/main" id="{3363122A-D625-46E4-8313-4E7CB4D034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2230" y="1117049"/>
            <a:ext cx="2350103" cy="356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ADD YOUR TITLE</a:t>
            </a:r>
          </a:p>
          <a:p>
            <a:pPr lvl="0"/>
            <a:endParaRPr lang="zh-CN" altLang="en-US" dirty="0"/>
          </a:p>
        </p:txBody>
      </p:sp>
      <p:sp>
        <p:nvSpPr>
          <p:cNvPr id="114" name="文本占位符 11">
            <a:extLst>
              <a:ext uri="{FF2B5EF4-FFF2-40B4-BE49-F238E27FC236}">
                <a16:creationId xmlns:a16="http://schemas.microsoft.com/office/drawing/2014/main" id="{5F618D29-22EF-48D1-84C6-613202BA3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2230" y="1558820"/>
            <a:ext cx="2350104" cy="914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615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88B12B36-B55A-4986-BD3F-8835E1ED58F9}"/>
              </a:ext>
            </a:extLst>
          </p:cNvPr>
          <p:cNvGrpSpPr/>
          <p:nvPr userDrawn="1"/>
        </p:nvGrpSpPr>
        <p:grpSpPr>
          <a:xfrm rot="21350718">
            <a:off x="-2286000" y="2583190"/>
            <a:ext cx="16764000" cy="2369518"/>
            <a:chOff x="-2298700" y="1943100"/>
            <a:chExt cx="16764000" cy="2590800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FE174FA-2E98-4059-9053-C0581FCF9304}"/>
                </a:ext>
              </a:extLst>
            </p:cNvPr>
            <p:cNvSpPr/>
            <p:nvPr userDrawn="1"/>
          </p:nvSpPr>
          <p:spPr>
            <a:xfrm rot="21383923">
              <a:off x="-2298700" y="1943100"/>
              <a:ext cx="16129000" cy="2082800"/>
            </a:xfrm>
            <a:custGeom>
              <a:avLst/>
              <a:gdLst>
                <a:gd name="connsiteX0" fmla="*/ 0 w 16129000"/>
                <a:gd name="connsiteY0" fmla="*/ 2374900 h 2374900"/>
                <a:gd name="connsiteX1" fmla="*/ 3416300 w 16129000"/>
                <a:gd name="connsiteY1" fmla="*/ 1104900 h 2374900"/>
                <a:gd name="connsiteX2" fmla="*/ 6921500 w 16129000"/>
                <a:gd name="connsiteY2" fmla="*/ 1968500 h 2374900"/>
                <a:gd name="connsiteX3" fmla="*/ 10363200 w 16129000"/>
                <a:gd name="connsiteY3" fmla="*/ 749300 h 2374900"/>
                <a:gd name="connsiteX4" fmla="*/ 13436600 w 16129000"/>
                <a:gd name="connsiteY4" fmla="*/ 1752600 h 2374900"/>
                <a:gd name="connsiteX5" fmla="*/ 16129000 w 16129000"/>
                <a:gd name="connsiteY5" fmla="*/ 0 h 2374900"/>
                <a:gd name="connsiteX0" fmla="*/ 0 w 16129000"/>
                <a:gd name="connsiteY0" fmla="*/ 2374900 h 2374900"/>
                <a:gd name="connsiteX1" fmla="*/ 3416300 w 16129000"/>
                <a:gd name="connsiteY1" fmla="*/ 1104900 h 2374900"/>
                <a:gd name="connsiteX2" fmla="*/ 6921500 w 16129000"/>
                <a:gd name="connsiteY2" fmla="*/ 1968500 h 2374900"/>
                <a:gd name="connsiteX3" fmla="*/ 10363200 w 16129000"/>
                <a:gd name="connsiteY3" fmla="*/ 749300 h 2374900"/>
                <a:gd name="connsiteX4" fmla="*/ 13107850 w 16129000"/>
                <a:gd name="connsiteY4" fmla="*/ 1714499 h 2374900"/>
                <a:gd name="connsiteX5" fmla="*/ 16129000 w 16129000"/>
                <a:gd name="connsiteY5" fmla="*/ 0 h 2374900"/>
                <a:gd name="connsiteX0" fmla="*/ 0 w 16129000"/>
                <a:gd name="connsiteY0" fmla="*/ 2374900 h 2374900"/>
                <a:gd name="connsiteX1" fmla="*/ 3416300 w 16129000"/>
                <a:gd name="connsiteY1" fmla="*/ 1104900 h 2374900"/>
                <a:gd name="connsiteX2" fmla="*/ 6921500 w 16129000"/>
                <a:gd name="connsiteY2" fmla="*/ 1968500 h 2374900"/>
                <a:gd name="connsiteX3" fmla="*/ 9953614 w 16129000"/>
                <a:gd name="connsiteY3" fmla="*/ 792455 h 2374900"/>
                <a:gd name="connsiteX4" fmla="*/ 13107850 w 16129000"/>
                <a:gd name="connsiteY4" fmla="*/ 1714499 h 2374900"/>
                <a:gd name="connsiteX5" fmla="*/ 16129000 w 16129000"/>
                <a:gd name="connsiteY5" fmla="*/ 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29000" h="2374900">
                  <a:moveTo>
                    <a:pt x="0" y="2374900"/>
                  </a:moveTo>
                  <a:cubicBezTo>
                    <a:pt x="1131358" y="1773766"/>
                    <a:pt x="2262717" y="1172633"/>
                    <a:pt x="3416300" y="1104900"/>
                  </a:cubicBezTo>
                  <a:cubicBezTo>
                    <a:pt x="4569883" y="1037167"/>
                    <a:pt x="5831948" y="2020574"/>
                    <a:pt x="6921500" y="1968500"/>
                  </a:cubicBezTo>
                  <a:cubicBezTo>
                    <a:pt x="8011052" y="1916426"/>
                    <a:pt x="8922556" y="834789"/>
                    <a:pt x="9953614" y="792455"/>
                  </a:cubicBezTo>
                  <a:cubicBezTo>
                    <a:pt x="10984672" y="750122"/>
                    <a:pt x="12146883" y="1839382"/>
                    <a:pt x="13107850" y="1714499"/>
                  </a:cubicBezTo>
                  <a:cubicBezTo>
                    <a:pt x="14068817" y="1589616"/>
                    <a:pt x="15263283" y="813858"/>
                    <a:pt x="16129000" y="0"/>
                  </a:cubicBezTo>
                </a:path>
              </a:pathLst>
            </a:custGeom>
            <a:noFill/>
            <a:ln>
              <a:gradFill flip="none" rotWithShape="1">
                <a:gsLst>
                  <a:gs pos="33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72000">
                    <a:schemeClr val="accent4">
                      <a:lumMod val="75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680961F-817F-4D13-AF0F-5A8A733D9A1A}"/>
                </a:ext>
              </a:extLst>
            </p:cNvPr>
            <p:cNvSpPr/>
            <p:nvPr userDrawn="1"/>
          </p:nvSpPr>
          <p:spPr>
            <a:xfrm>
              <a:off x="-1397000" y="2019300"/>
              <a:ext cx="15862300" cy="2514600"/>
            </a:xfrm>
            <a:custGeom>
              <a:avLst/>
              <a:gdLst>
                <a:gd name="connsiteX0" fmla="*/ 0 w 15862300"/>
                <a:gd name="connsiteY0" fmla="*/ 2514600 h 2514600"/>
                <a:gd name="connsiteX1" fmla="*/ 3644900 w 15862300"/>
                <a:gd name="connsiteY1" fmla="*/ 1041400 h 2514600"/>
                <a:gd name="connsiteX2" fmla="*/ 7861300 w 15862300"/>
                <a:gd name="connsiteY2" fmla="*/ 1676400 h 2514600"/>
                <a:gd name="connsiteX3" fmla="*/ 11468100 w 15862300"/>
                <a:gd name="connsiteY3" fmla="*/ 622300 h 2514600"/>
                <a:gd name="connsiteX4" fmla="*/ 14274800 w 15862300"/>
                <a:gd name="connsiteY4" fmla="*/ 863600 h 2514600"/>
                <a:gd name="connsiteX5" fmla="*/ 15862300 w 15862300"/>
                <a:gd name="connsiteY5" fmla="*/ 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00" h="2514600">
                  <a:moveTo>
                    <a:pt x="0" y="2514600"/>
                  </a:moveTo>
                  <a:cubicBezTo>
                    <a:pt x="1167341" y="1847850"/>
                    <a:pt x="2334683" y="1181100"/>
                    <a:pt x="3644900" y="1041400"/>
                  </a:cubicBezTo>
                  <a:cubicBezTo>
                    <a:pt x="4955117" y="901700"/>
                    <a:pt x="6557433" y="1746250"/>
                    <a:pt x="7861300" y="1676400"/>
                  </a:cubicBezTo>
                  <a:cubicBezTo>
                    <a:pt x="9165167" y="1606550"/>
                    <a:pt x="10399183" y="757767"/>
                    <a:pt x="11468100" y="622300"/>
                  </a:cubicBezTo>
                  <a:cubicBezTo>
                    <a:pt x="12537017" y="486833"/>
                    <a:pt x="13542433" y="967317"/>
                    <a:pt x="14274800" y="863600"/>
                  </a:cubicBezTo>
                  <a:cubicBezTo>
                    <a:pt x="15007167" y="759883"/>
                    <a:pt x="15610417" y="332317"/>
                    <a:pt x="15862300" y="0"/>
                  </a:cubicBezTo>
                </a:path>
              </a:pathLst>
            </a:custGeom>
            <a:noFill/>
            <a:ln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8B5E98D-E8D5-4D5E-BD10-0BA6DB9EEDC8}"/>
                </a:ext>
              </a:extLst>
            </p:cNvPr>
            <p:cNvSpPr/>
            <p:nvPr userDrawn="1"/>
          </p:nvSpPr>
          <p:spPr>
            <a:xfrm>
              <a:off x="-2222500" y="2307357"/>
              <a:ext cx="16421100" cy="1782043"/>
            </a:xfrm>
            <a:custGeom>
              <a:avLst/>
              <a:gdLst>
                <a:gd name="connsiteX0" fmla="*/ 0 w 16421100"/>
                <a:gd name="connsiteY0" fmla="*/ 1782043 h 1782043"/>
                <a:gd name="connsiteX1" fmla="*/ 3784600 w 16421100"/>
                <a:gd name="connsiteY1" fmla="*/ 1197843 h 1782043"/>
                <a:gd name="connsiteX2" fmla="*/ 7391400 w 16421100"/>
                <a:gd name="connsiteY2" fmla="*/ 562843 h 1782043"/>
                <a:gd name="connsiteX3" fmla="*/ 11480800 w 16421100"/>
                <a:gd name="connsiteY3" fmla="*/ 1070843 h 1782043"/>
                <a:gd name="connsiteX4" fmla="*/ 14312900 w 16421100"/>
                <a:gd name="connsiteY4" fmla="*/ 4043 h 1782043"/>
                <a:gd name="connsiteX5" fmla="*/ 16421100 w 16421100"/>
                <a:gd name="connsiteY5" fmla="*/ 702543 h 178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21100" h="1782043">
                  <a:moveTo>
                    <a:pt x="0" y="1782043"/>
                  </a:moveTo>
                  <a:lnTo>
                    <a:pt x="3784600" y="1197843"/>
                  </a:lnTo>
                  <a:cubicBezTo>
                    <a:pt x="5016500" y="994643"/>
                    <a:pt x="6108700" y="584010"/>
                    <a:pt x="7391400" y="562843"/>
                  </a:cubicBezTo>
                  <a:cubicBezTo>
                    <a:pt x="8674100" y="541676"/>
                    <a:pt x="10327217" y="1163976"/>
                    <a:pt x="11480800" y="1070843"/>
                  </a:cubicBezTo>
                  <a:cubicBezTo>
                    <a:pt x="12634383" y="977710"/>
                    <a:pt x="13489517" y="65426"/>
                    <a:pt x="14312900" y="4043"/>
                  </a:cubicBezTo>
                  <a:cubicBezTo>
                    <a:pt x="15136283" y="-57340"/>
                    <a:pt x="16042217" y="598826"/>
                    <a:pt x="16421100" y="702543"/>
                  </a:cubicBezTo>
                </a:path>
              </a:pathLst>
            </a:custGeom>
            <a:noFill/>
            <a:ln>
              <a:solidFill>
                <a:schemeClr val="accent1">
                  <a:shade val="50000"/>
                  <a:alpha val="1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E34A53C-3CA9-437B-AC5C-B09DF044D0CB}"/>
              </a:ext>
            </a:extLst>
          </p:cNvPr>
          <p:cNvCxnSpPr>
            <a:cxnSpLocks/>
          </p:cNvCxnSpPr>
          <p:nvPr userDrawn="1"/>
        </p:nvCxnSpPr>
        <p:spPr>
          <a:xfrm>
            <a:off x="1024666" y="3110006"/>
            <a:ext cx="0" cy="1132452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>
            <a:extLst>
              <a:ext uri="{FF2B5EF4-FFF2-40B4-BE49-F238E27FC236}">
                <a16:creationId xmlns:a16="http://schemas.microsoft.com/office/drawing/2014/main" id="{D411042B-AD6B-448D-AE7C-9DAC2A5B83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65" y="2194903"/>
            <a:ext cx="2350104" cy="9144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4345540-8DFC-4F83-8F4E-D1FE02BB1942}"/>
              </a:ext>
            </a:extLst>
          </p:cNvPr>
          <p:cNvCxnSpPr>
            <a:cxnSpLocks/>
          </p:cNvCxnSpPr>
          <p:nvPr userDrawn="1"/>
        </p:nvCxnSpPr>
        <p:spPr>
          <a:xfrm flipV="1">
            <a:off x="2116866" y="4094024"/>
            <a:ext cx="0" cy="872423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占位符 11">
            <a:extLst>
              <a:ext uri="{FF2B5EF4-FFF2-40B4-BE49-F238E27FC236}">
                <a16:creationId xmlns:a16="http://schemas.microsoft.com/office/drawing/2014/main" id="{A42E58C7-5038-43C6-9BC8-6E3148852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916" y="5527852"/>
            <a:ext cx="2350104" cy="9144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E810822-2219-4B86-88BC-E605FF7C4473}"/>
              </a:ext>
            </a:extLst>
          </p:cNvPr>
          <p:cNvCxnSpPr>
            <a:cxnSpLocks/>
          </p:cNvCxnSpPr>
          <p:nvPr userDrawn="1"/>
        </p:nvCxnSpPr>
        <p:spPr>
          <a:xfrm>
            <a:off x="5309796" y="2997432"/>
            <a:ext cx="0" cy="1132452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1">
            <a:extLst>
              <a:ext uri="{FF2B5EF4-FFF2-40B4-BE49-F238E27FC236}">
                <a16:creationId xmlns:a16="http://schemas.microsoft.com/office/drawing/2014/main" id="{D487D5F5-C457-47FC-91F3-D1A75E1DCE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44489" y="2033816"/>
            <a:ext cx="2350104" cy="9144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9B8C0DA-C06A-430C-96C7-81500A19D637}"/>
              </a:ext>
            </a:extLst>
          </p:cNvPr>
          <p:cNvCxnSpPr>
            <a:cxnSpLocks/>
          </p:cNvCxnSpPr>
          <p:nvPr userDrawn="1"/>
        </p:nvCxnSpPr>
        <p:spPr>
          <a:xfrm flipV="1">
            <a:off x="7576372" y="2997433"/>
            <a:ext cx="0" cy="1493885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占位符 11">
            <a:extLst>
              <a:ext uri="{FF2B5EF4-FFF2-40B4-BE49-F238E27FC236}">
                <a16:creationId xmlns:a16="http://schemas.microsoft.com/office/drawing/2014/main" id="{693AF28D-4E9E-496E-984E-167171893D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7304" y="5112105"/>
            <a:ext cx="2350104" cy="9144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0EEC3A9-58EF-4079-99CF-C6B570B8A0B6}"/>
              </a:ext>
            </a:extLst>
          </p:cNvPr>
          <p:cNvCxnSpPr>
            <a:cxnSpLocks/>
          </p:cNvCxnSpPr>
          <p:nvPr userDrawn="1"/>
        </p:nvCxnSpPr>
        <p:spPr>
          <a:xfrm>
            <a:off x="9756291" y="2537013"/>
            <a:ext cx="0" cy="732072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headEnd type="non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11">
            <a:extLst>
              <a:ext uri="{FF2B5EF4-FFF2-40B4-BE49-F238E27FC236}">
                <a16:creationId xmlns:a16="http://schemas.microsoft.com/office/drawing/2014/main" id="{9D5716CF-689F-4396-BA91-E92CB234F1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63374" y="1542251"/>
            <a:ext cx="2350104" cy="9144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25000"/>
              </a:lnSpc>
              <a:spcBef>
                <a:spcPts val="0"/>
              </a:spcBef>
              <a:buSzPct val="50000"/>
              <a:buFont typeface="Wingdings" panose="05000000000000000000" pitchFamily="2" charset="2"/>
              <a:buChar char="l"/>
              <a:defRPr sz="1600"/>
            </a:lvl1pPr>
          </a:lstStyle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r>
              <a:rPr lang="en-US" altLang="zh-CN" dirty="0"/>
              <a:t>Enter your text here</a:t>
            </a:r>
          </a:p>
          <a:p>
            <a:pPr lvl="0"/>
            <a:endParaRPr lang="zh-CN" altLang="en-US" dirty="0"/>
          </a:p>
        </p:txBody>
      </p:sp>
      <p:sp>
        <p:nvSpPr>
          <p:cNvPr id="38" name="文本占位符 13">
            <a:extLst>
              <a:ext uri="{FF2B5EF4-FFF2-40B4-BE49-F238E27FC236}">
                <a16:creationId xmlns:a16="http://schemas.microsoft.com/office/drawing/2014/main" id="{9370414A-72AC-4581-B2CF-E8499C977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7080911-EDB2-4315-AD0E-C0B71AD7FC47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占位符 13">
            <a:extLst>
              <a:ext uri="{FF2B5EF4-FFF2-40B4-BE49-F238E27FC236}">
                <a16:creationId xmlns:a16="http://schemas.microsoft.com/office/drawing/2014/main" id="{14516C5C-186C-4B3F-A322-AF4762A00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445047-04D0-49E3-AE20-25CD40DB3A51}"/>
              </a:ext>
            </a:extLst>
          </p:cNvPr>
          <p:cNvSpPr/>
          <p:nvPr userDrawn="1"/>
        </p:nvSpPr>
        <p:spPr>
          <a:xfrm>
            <a:off x="846869" y="1759317"/>
            <a:ext cx="2350100" cy="356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占位符 105">
            <a:extLst>
              <a:ext uri="{FF2B5EF4-FFF2-40B4-BE49-F238E27FC236}">
                <a16:creationId xmlns:a16="http://schemas.microsoft.com/office/drawing/2014/main" id="{669BABCD-4F18-49FA-B2F0-842E2EA5AD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9022" y="1756197"/>
            <a:ext cx="1465794" cy="3566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A88585-92E1-4F6E-966F-E5A5A6D7F948}"/>
              </a:ext>
            </a:extLst>
          </p:cNvPr>
          <p:cNvSpPr/>
          <p:nvPr userDrawn="1"/>
        </p:nvSpPr>
        <p:spPr>
          <a:xfrm>
            <a:off x="4244489" y="1607994"/>
            <a:ext cx="2350100" cy="356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占位符 105">
            <a:extLst>
              <a:ext uri="{FF2B5EF4-FFF2-40B4-BE49-F238E27FC236}">
                <a16:creationId xmlns:a16="http://schemas.microsoft.com/office/drawing/2014/main" id="{12DA9094-E131-4D0A-AA85-740145E7B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6642" y="1604874"/>
            <a:ext cx="1465794" cy="3566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7A82C96-9474-49E8-9328-1CCA2A06DA23}"/>
              </a:ext>
            </a:extLst>
          </p:cNvPr>
          <p:cNvSpPr/>
          <p:nvPr userDrawn="1"/>
        </p:nvSpPr>
        <p:spPr>
          <a:xfrm>
            <a:off x="8763374" y="1109245"/>
            <a:ext cx="2350100" cy="356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占位符 105">
            <a:extLst>
              <a:ext uri="{FF2B5EF4-FFF2-40B4-BE49-F238E27FC236}">
                <a16:creationId xmlns:a16="http://schemas.microsoft.com/office/drawing/2014/main" id="{368FD851-3785-44B1-8D91-035E9AFC7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05527" y="1106125"/>
            <a:ext cx="1465794" cy="3566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4485822-01B1-4279-82D8-E936AD90A6D6}"/>
              </a:ext>
            </a:extLst>
          </p:cNvPr>
          <p:cNvSpPr/>
          <p:nvPr userDrawn="1"/>
        </p:nvSpPr>
        <p:spPr>
          <a:xfrm>
            <a:off x="7257308" y="4667791"/>
            <a:ext cx="2350100" cy="356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占位符 105">
            <a:extLst>
              <a:ext uri="{FF2B5EF4-FFF2-40B4-BE49-F238E27FC236}">
                <a16:creationId xmlns:a16="http://schemas.microsoft.com/office/drawing/2014/main" id="{EF4A6182-1CD0-4A4A-BD17-CB5AC4CDF3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99461" y="4664671"/>
            <a:ext cx="1465794" cy="3566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D21ED53-81B3-4757-ACF0-B35F24F62CB2}"/>
              </a:ext>
            </a:extLst>
          </p:cNvPr>
          <p:cNvSpPr/>
          <p:nvPr userDrawn="1"/>
        </p:nvSpPr>
        <p:spPr>
          <a:xfrm>
            <a:off x="2021919" y="5081833"/>
            <a:ext cx="2350100" cy="3566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占位符 105">
            <a:extLst>
              <a:ext uri="{FF2B5EF4-FFF2-40B4-BE49-F238E27FC236}">
                <a16:creationId xmlns:a16="http://schemas.microsoft.com/office/drawing/2014/main" id="{4B5FF628-984F-4B0C-B66C-71200664181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64072" y="5078713"/>
            <a:ext cx="1465794" cy="356606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644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&#10;&#10;描述已自动生成">
            <a:extLst>
              <a:ext uri="{FF2B5EF4-FFF2-40B4-BE49-F238E27FC236}">
                <a16:creationId xmlns:a16="http://schemas.microsoft.com/office/drawing/2014/main" id="{43E8FEF3-04BF-47AE-8936-F4E115068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10688" r="2545" b="22286"/>
          <a:stretch/>
        </p:blipFill>
        <p:spPr>
          <a:xfrm>
            <a:off x="3388093" y="1674544"/>
            <a:ext cx="2707907" cy="4596621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E869CFB-4A9A-44BF-8093-725F80DF80E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19212404"/>
              </p:ext>
            </p:extLst>
          </p:nvPr>
        </p:nvGraphicFramePr>
        <p:xfrm>
          <a:off x="3384928" y="1681164"/>
          <a:ext cx="2707907" cy="4596620"/>
        </p:xfrm>
        <a:graphic>
          <a:graphicData uri="http://schemas.openxmlformats.org/drawingml/2006/table">
            <a:tbl>
              <a:tblPr firstRow="1" bandRow="1">
                <a:effectLst>
                  <a:outerShdw blurRad="127000" sx="102000" sy="102000" algn="ctr" rotWithShape="0">
                    <a:schemeClr val="accent1">
                      <a:lumMod val="50000"/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2707907">
                  <a:extLst>
                    <a:ext uri="{9D8B030D-6E8A-4147-A177-3AD203B41FA5}">
                      <a16:colId xmlns:a16="http://schemas.microsoft.com/office/drawing/2014/main" val="2125047834"/>
                    </a:ext>
                  </a:extLst>
                </a:gridCol>
              </a:tblGrid>
              <a:tr h="769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3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676503"/>
                  </a:ext>
                </a:extLst>
              </a:tr>
              <a:tr h="765493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76962"/>
                  </a:ext>
                </a:extLst>
              </a:tr>
              <a:tr h="765493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250165"/>
                  </a:ext>
                </a:extLst>
              </a:tr>
              <a:tr h="765493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55681"/>
                  </a:ext>
                </a:extLst>
              </a:tr>
              <a:tr h="765493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756091"/>
                  </a:ext>
                </a:extLst>
              </a:tr>
              <a:tr h="765493">
                <a:tc>
                  <a:txBody>
                    <a:bodyPr/>
                    <a:lstStyle/>
                    <a:p>
                      <a:pPr algn="ctr"/>
                      <a:endParaRPr lang="zh-CN" altLang="en-US" sz="2100" dirty="0">
                        <a:solidFill>
                          <a:schemeClr val="bg1"/>
                        </a:solidFill>
                      </a:endParaRPr>
                    </a:p>
                  </a:txBody>
                  <a:tcPr marL="104385" marR="104385" marT="52193" marB="5219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  <a:alpha val="8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069466"/>
                  </a:ext>
                </a:extLst>
              </a:tr>
            </a:tbl>
          </a:graphicData>
        </a:graphic>
      </p:graphicFrame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EAC5AF4-D5C3-4FD5-8E00-A2B4B479435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65170619"/>
              </p:ext>
            </p:extLst>
          </p:nvPr>
        </p:nvGraphicFramePr>
        <p:xfrm>
          <a:off x="695325" y="1959571"/>
          <a:ext cx="10801352" cy="4026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338">
                  <a:extLst>
                    <a:ext uri="{9D8B030D-6E8A-4147-A177-3AD203B41FA5}">
                      <a16:colId xmlns:a16="http://schemas.microsoft.com/office/drawing/2014/main" val="2067712299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28675285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669832218"/>
                    </a:ext>
                  </a:extLst>
                </a:gridCol>
                <a:gridCol w="2700338">
                  <a:extLst>
                    <a:ext uri="{9D8B030D-6E8A-4147-A177-3AD203B41FA5}">
                      <a16:colId xmlns:a16="http://schemas.microsoft.com/office/drawing/2014/main" val="1089402284"/>
                    </a:ext>
                  </a:extLst>
                </a:gridCol>
              </a:tblGrid>
              <a:tr h="673768"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3851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737962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05044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231967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312344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962913"/>
                  </a:ext>
                </a:extLst>
              </a:tr>
            </a:tbl>
          </a:graphicData>
        </a:graphic>
      </p:graphicFrame>
      <p:sp>
        <p:nvSpPr>
          <p:cNvPr id="11" name="文本占位符 5">
            <a:extLst>
              <a:ext uri="{FF2B5EF4-FFF2-40B4-BE49-F238E27FC236}">
                <a16:creationId xmlns:a16="http://schemas.microsoft.com/office/drawing/2014/main" id="{BE36EFBD-9C23-4822-B9A2-64CEC65972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26332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2" name="文本占位符 5">
            <a:extLst>
              <a:ext uri="{FF2B5EF4-FFF2-40B4-BE49-F238E27FC236}">
                <a16:creationId xmlns:a16="http://schemas.microsoft.com/office/drawing/2014/main" id="{5416DF89-F83F-4075-B82B-407678C77F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33063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3" name="文本占位符 5">
            <a:extLst>
              <a:ext uri="{FF2B5EF4-FFF2-40B4-BE49-F238E27FC236}">
                <a16:creationId xmlns:a16="http://schemas.microsoft.com/office/drawing/2014/main" id="{64F13C69-FCAD-47BD-B84D-057485FF78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39794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4" name="文本占位符 5">
            <a:extLst>
              <a:ext uri="{FF2B5EF4-FFF2-40B4-BE49-F238E27FC236}">
                <a16:creationId xmlns:a16="http://schemas.microsoft.com/office/drawing/2014/main" id="{E9EF5D7F-6EB0-47F1-AAED-7623B836EC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46525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5" name="文本占位符 5">
            <a:extLst>
              <a:ext uri="{FF2B5EF4-FFF2-40B4-BE49-F238E27FC236}">
                <a16:creationId xmlns:a16="http://schemas.microsoft.com/office/drawing/2014/main" id="{FE1FE656-9F5F-4B58-85E6-006B42C78B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325" y="53256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6" name="文本占位符 5">
            <a:extLst>
              <a:ext uri="{FF2B5EF4-FFF2-40B4-BE49-F238E27FC236}">
                <a16:creationId xmlns:a16="http://schemas.microsoft.com/office/drawing/2014/main" id="{D9A3E98C-5DA3-46F1-985E-FC722196DC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03570" y="1959570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7" name="文本占位符 5">
            <a:extLst>
              <a:ext uri="{FF2B5EF4-FFF2-40B4-BE49-F238E27FC236}">
                <a16:creationId xmlns:a16="http://schemas.microsoft.com/office/drawing/2014/main" id="{8A0383CC-E4E7-4086-9592-DBE71558A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88768" y="1959570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lang="zh-CN" altLang="en-US" sz="2000" b="1" kern="1200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/>
              <a:t>TITLE</a:t>
            </a:r>
            <a:endParaRPr lang="zh-CN" altLang="en-US" dirty="0"/>
          </a:p>
        </p:txBody>
      </p:sp>
      <p:sp>
        <p:nvSpPr>
          <p:cNvPr id="19" name="文本占位符 5">
            <a:extLst>
              <a:ext uri="{FF2B5EF4-FFF2-40B4-BE49-F238E27FC236}">
                <a16:creationId xmlns:a16="http://schemas.microsoft.com/office/drawing/2014/main" id="{5416F12E-3958-4090-827D-F850006EE7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3570" y="26332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0" name="文本占位符 5">
            <a:extLst>
              <a:ext uri="{FF2B5EF4-FFF2-40B4-BE49-F238E27FC236}">
                <a16:creationId xmlns:a16="http://schemas.microsoft.com/office/drawing/2014/main" id="{CDEE8F20-5320-4252-8041-B5BAF5A994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3570" y="3306978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1" name="文本占位符 5">
            <a:extLst>
              <a:ext uri="{FF2B5EF4-FFF2-40B4-BE49-F238E27FC236}">
                <a16:creationId xmlns:a16="http://schemas.microsoft.com/office/drawing/2014/main" id="{8BFF5EE7-73E2-45BA-89F2-B2C9F4FB39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3570" y="3980682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2" name="文本占位符 5">
            <a:extLst>
              <a:ext uri="{FF2B5EF4-FFF2-40B4-BE49-F238E27FC236}">
                <a16:creationId xmlns:a16="http://schemas.microsoft.com/office/drawing/2014/main" id="{301E1FF5-AA70-4DBD-B64D-977D5AB77B6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3570" y="4654386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3" name="文本占位符 5">
            <a:extLst>
              <a:ext uri="{FF2B5EF4-FFF2-40B4-BE49-F238E27FC236}">
                <a16:creationId xmlns:a16="http://schemas.microsoft.com/office/drawing/2014/main" id="{584A011F-58B9-48AB-B009-2B56C424AD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03570" y="5328090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4" name="文本占位符 5">
            <a:extLst>
              <a:ext uri="{FF2B5EF4-FFF2-40B4-BE49-F238E27FC236}">
                <a16:creationId xmlns:a16="http://schemas.microsoft.com/office/drawing/2014/main" id="{2A613850-55AA-4B80-8795-93B80A127A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8768" y="2632670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5" name="文本占位符 5">
            <a:extLst>
              <a:ext uri="{FF2B5EF4-FFF2-40B4-BE49-F238E27FC236}">
                <a16:creationId xmlns:a16="http://schemas.microsoft.com/office/drawing/2014/main" id="{6FEAEF3D-3326-4635-8349-81E185CCCA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8768" y="3306374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6" name="文本占位符 5">
            <a:extLst>
              <a:ext uri="{FF2B5EF4-FFF2-40B4-BE49-F238E27FC236}">
                <a16:creationId xmlns:a16="http://schemas.microsoft.com/office/drawing/2014/main" id="{B03CD4A4-3D8B-48AD-8A7D-252F95DF7E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88768" y="3980078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7" name="文本占位符 5">
            <a:extLst>
              <a:ext uri="{FF2B5EF4-FFF2-40B4-BE49-F238E27FC236}">
                <a16:creationId xmlns:a16="http://schemas.microsoft.com/office/drawing/2014/main" id="{4BAB182A-8270-464D-BA87-692DCEC376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8768" y="4653782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28" name="文本占位符 5">
            <a:extLst>
              <a:ext uri="{FF2B5EF4-FFF2-40B4-BE49-F238E27FC236}">
                <a16:creationId xmlns:a16="http://schemas.microsoft.com/office/drawing/2014/main" id="{0968F500-2D23-4B62-BA6C-5F4DAF0158E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88768" y="5327486"/>
            <a:ext cx="2692768" cy="6731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32" name="竖排文字占位符 31">
            <a:extLst>
              <a:ext uri="{FF2B5EF4-FFF2-40B4-BE49-F238E27FC236}">
                <a16:creationId xmlns:a16="http://schemas.microsoft.com/office/drawing/2014/main" id="{B0F5FE81-484A-4B3D-8A8C-14B44A00EACD}"/>
              </a:ext>
            </a:extLst>
          </p:cNvPr>
          <p:cNvSpPr>
            <a:spLocks noGrp="1"/>
          </p:cNvSpPr>
          <p:nvPr>
            <p:ph type="body" orient="vert" sz="quarter" idx="33" hasCustomPrompt="1"/>
          </p:nvPr>
        </p:nvSpPr>
        <p:spPr>
          <a:xfrm>
            <a:off x="3384994" y="1681521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3" name="竖排文字占位符 31">
            <a:extLst>
              <a:ext uri="{FF2B5EF4-FFF2-40B4-BE49-F238E27FC236}">
                <a16:creationId xmlns:a16="http://schemas.microsoft.com/office/drawing/2014/main" id="{4CBF30C4-18BD-4ADA-A372-6ABD83E4BBB6}"/>
              </a:ext>
            </a:extLst>
          </p:cNvPr>
          <p:cNvSpPr>
            <a:spLocks noGrp="1"/>
          </p:cNvSpPr>
          <p:nvPr>
            <p:ph type="body" orient="vert" sz="quarter" idx="34" hasCustomPrompt="1"/>
          </p:nvPr>
        </p:nvSpPr>
        <p:spPr>
          <a:xfrm>
            <a:off x="3384560" y="2440346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34" name="竖排文字占位符 31">
            <a:extLst>
              <a:ext uri="{FF2B5EF4-FFF2-40B4-BE49-F238E27FC236}">
                <a16:creationId xmlns:a16="http://schemas.microsoft.com/office/drawing/2014/main" id="{2B6CA781-5BE5-4997-85F4-D0E2DD4F39EC}"/>
              </a:ext>
            </a:extLst>
          </p:cNvPr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383257" y="3218975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35" name="竖排文字占位符 31">
            <a:extLst>
              <a:ext uri="{FF2B5EF4-FFF2-40B4-BE49-F238E27FC236}">
                <a16:creationId xmlns:a16="http://schemas.microsoft.com/office/drawing/2014/main" id="{6CB35D11-6551-437F-B2D9-62274D7EE703}"/>
              </a:ext>
            </a:extLst>
          </p:cNvPr>
          <p:cNvSpPr>
            <a:spLocks noGrp="1"/>
          </p:cNvSpPr>
          <p:nvPr>
            <p:ph type="body" orient="vert" sz="quarter" idx="36" hasCustomPrompt="1"/>
          </p:nvPr>
        </p:nvSpPr>
        <p:spPr>
          <a:xfrm>
            <a:off x="3383257" y="3997605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36" name="竖排文字占位符 31">
            <a:extLst>
              <a:ext uri="{FF2B5EF4-FFF2-40B4-BE49-F238E27FC236}">
                <a16:creationId xmlns:a16="http://schemas.microsoft.com/office/drawing/2014/main" id="{4F2751B8-20F4-4589-B4EA-9366A149FAC5}"/>
              </a:ext>
            </a:extLst>
          </p:cNvPr>
          <p:cNvSpPr>
            <a:spLocks noGrp="1"/>
          </p:cNvSpPr>
          <p:nvPr>
            <p:ph type="body" orient="vert" sz="quarter" idx="37" hasCustomPrompt="1"/>
          </p:nvPr>
        </p:nvSpPr>
        <p:spPr>
          <a:xfrm>
            <a:off x="3383257" y="4756430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37" name="竖排文字占位符 31">
            <a:extLst>
              <a:ext uri="{FF2B5EF4-FFF2-40B4-BE49-F238E27FC236}">
                <a16:creationId xmlns:a16="http://schemas.microsoft.com/office/drawing/2014/main" id="{9FA48A03-ED28-46A6-A513-248DF095862F}"/>
              </a:ext>
            </a:extLst>
          </p:cNvPr>
          <p:cNvSpPr>
            <a:spLocks noGrp="1"/>
          </p:cNvSpPr>
          <p:nvPr>
            <p:ph type="body" orient="vert" sz="quarter" idx="38" hasCustomPrompt="1"/>
          </p:nvPr>
        </p:nvSpPr>
        <p:spPr>
          <a:xfrm>
            <a:off x="3383257" y="5515255"/>
            <a:ext cx="2708275" cy="75882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</a:t>
            </a:r>
            <a:endParaRPr lang="zh-CN" altLang="en-US" dirty="0"/>
          </a:p>
        </p:txBody>
      </p:sp>
      <p:sp>
        <p:nvSpPr>
          <p:cNvPr id="48" name="文本占位符 13">
            <a:extLst>
              <a:ext uri="{FF2B5EF4-FFF2-40B4-BE49-F238E27FC236}">
                <a16:creationId xmlns:a16="http://schemas.microsoft.com/office/drawing/2014/main" id="{8C41FADD-67C6-44B2-A9F6-C32F664033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C49CA58E-B1E4-42A7-BC18-74C410319F1E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占位符 13">
            <a:extLst>
              <a:ext uri="{FF2B5EF4-FFF2-40B4-BE49-F238E27FC236}">
                <a16:creationId xmlns:a16="http://schemas.microsoft.com/office/drawing/2014/main" id="{7DF5BA3A-1E42-48C5-9BA8-E95541FCD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39" name="文本占位符 13">
            <a:extLst>
              <a:ext uri="{FF2B5EF4-FFF2-40B4-BE49-F238E27FC236}">
                <a16:creationId xmlns:a16="http://schemas.microsoft.com/office/drawing/2014/main" id="{82F5CC5E-8F9E-4FD5-A78D-154CF760B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1089402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</p:spTree>
    <p:extLst>
      <p:ext uri="{BB962C8B-B14F-4D97-AF65-F5344CB8AC3E}">
        <p14:creationId xmlns:p14="http://schemas.microsoft.com/office/powerpoint/2010/main" val="1642138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表格占位符 28">
            <a:extLst>
              <a:ext uri="{FF2B5EF4-FFF2-40B4-BE49-F238E27FC236}">
                <a16:creationId xmlns:a16="http://schemas.microsoft.com/office/drawing/2014/main" id="{7B79EBB7-718B-46DF-913F-F931AC549AE1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95325" y="1649826"/>
            <a:ext cx="10801350" cy="47513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文本占位符 13">
            <a:extLst>
              <a:ext uri="{FF2B5EF4-FFF2-40B4-BE49-F238E27FC236}">
                <a16:creationId xmlns:a16="http://schemas.microsoft.com/office/drawing/2014/main" id="{202CD997-D9BD-4E75-9D24-57FB0F132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E4CEF14C-59F3-4C53-B142-823AB01CCCD7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占位符 13">
            <a:extLst>
              <a:ext uri="{FF2B5EF4-FFF2-40B4-BE49-F238E27FC236}">
                <a16:creationId xmlns:a16="http://schemas.microsoft.com/office/drawing/2014/main" id="{453144C1-A85C-44EB-B77D-C21A10C4DD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7" name="文本占位符 13">
            <a:extLst>
              <a:ext uri="{FF2B5EF4-FFF2-40B4-BE49-F238E27FC236}">
                <a16:creationId xmlns:a16="http://schemas.microsoft.com/office/drawing/2014/main" id="{2F4BA393-CF12-490C-AEEF-976E4D11AF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4" y="1107332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</p:spTree>
    <p:extLst>
      <p:ext uri="{BB962C8B-B14F-4D97-AF65-F5344CB8AC3E}">
        <p14:creationId xmlns:p14="http://schemas.microsoft.com/office/powerpoint/2010/main" val="98914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3">
            <a:extLst>
              <a:ext uri="{FF2B5EF4-FFF2-40B4-BE49-F238E27FC236}">
                <a16:creationId xmlns:a16="http://schemas.microsoft.com/office/drawing/2014/main" id="{D25CE58B-3735-4A6F-BFA9-D5ECA2B6B6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1143192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  <p:sp>
        <p:nvSpPr>
          <p:cNvPr id="3" name="图表占位符 2">
            <a:extLst>
              <a:ext uri="{FF2B5EF4-FFF2-40B4-BE49-F238E27FC236}">
                <a16:creationId xmlns:a16="http://schemas.microsoft.com/office/drawing/2014/main" id="{3304A762-754E-4183-B62D-1CCA4766058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95325" y="1722268"/>
            <a:ext cx="10801350" cy="4586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20" name="文本占位符 13">
            <a:extLst>
              <a:ext uri="{FF2B5EF4-FFF2-40B4-BE49-F238E27FC236}">
                <a16:creationId xmlns:a16="http://schemas.microsoft.com/office/drawing/2014/main" id="{10522D62-42F1-430B-B0C4-5AF45DF66B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FD86B20-947F-4FEE-99AA-5A5D9F72D9C1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占位符 13">
            <a:extLst>
              <a:ext uri="{FF2B5EF4-FFF2-40B4-BE49-F238E27FC236}">
                <a16:creationId xmlns:a16="http://schemas.microsoft.com/office/drawing/2014/main" id="{EE35B053-35E7-4F92-ABFD-7123FD01E1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075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2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7">
            <a:extLst>
              <a:ext uri="{FF2B5EF4-FFF2-40B4-BE49-F238E27FC236}">
                <a16:creationId xmlns:a16="http://schemas.microsoft.com/office/drawing/2014/main" id="{E06A46BA-DDC8-4FAF-A954-83166D7B4D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1109" y="2521643"/>
            <a:ext cx="7049782" cy="914400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66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产品发布会模板</a:t>
            </a:r>
          </a:p>
        </p:txBody>
      </p:sp>
      <p:sp>
        <p:nvSpPr>
          <p:cNvPr id="4" name="文本占位符 10">
            <a:extLst>
              <a:ext uri="{FF2B5EF4-FFF2-40B4-BE49-F238E27FC236}">
                <a16:creationId xmlns:a16="http://schemas.microsoft.com/office/drawing/2014/main" id="{C43B941B-DD11-41E3-8450-79023DC65A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69414" y="3535639"/>
            <a:ext cx="4853173" cy="24213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PRODUCT LAUNCH PPT TEMPLATE</a:t>
            </a:r>
          </a:p>
          <a:p>
            <a:pPr lvl="0"/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8766B8C-4F53-4A6E-A121-5718AC0C82DD}"/>
              </a:ext>
            </a:extLst>
          </p:cNvPr>
          <p:cNvCxnSpPr>
            <a:cxnSpLocks/>
          </p:cNvCxnSpPr>
          <p:nvPr userDrawn="1"/>
        </p:nvCxnSpPr>
        <p:spPr>
          <a:xfrm>
            <a:off x="8632055" y="3656705"/>
            <a:ext cx="868876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F466873-ABEF-4F5A-AD69-665A01D39910}"/>
              </a:ext>
            </a:extLst>
          </p:cNvPr>
          <p:cNvCxnSpPr>
            <a:cxnSpLocks/>
          </p:cNvCxnSpPr>
          <p:nvPr userDrawn="1"/>
        </p:nvCxnSpPr>
        <p:spPr>
          <a:xfrm>
            <a:off x="2694374" y="3656705"/>
            <a:ext cx="868876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B9A962-9B68-4C9C-AA72-104E0A5A2F6C}"/>
              </a:ext>
            </a:extLst>
          </p:cNvPr>
          <p:cNvSpPr/>
          <p:nvPr userDrawn="1"/>
        </p:nvSpPr>
        <p:spPr>
          <a:xfrm>
            <a:off x="5291972" y="4972050"/>
            <a:ext cx="1608056" cy="3586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4">
            <a:extLst>
              <a:ext uri="{FF2B5EF4-FFF2-40B4-BE49-F238E27FC236}">
                <a16:creationId xmlns:a16="http://schemas.microsoft.com/office/drawing/2014/main" id="{BD31AA36-252A-4242-822F-06AB10710B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509" y="4972050"/>
            <a:ext cx="1420983" cy="327919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Office plus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7D15E7-A98A-4790-B045-7209E0768142}"/>
              </a:ext>
            </a:extLst>
          </p:cNvPr>
          <p:cNvGrpSpPr/>
          <p:nvPr userDrawn="1"/>
        </p:nvGrpSpPr>
        <p:grpSpPr>
          <a:xfrm>
            <a:off x="-2626468" y="-888675"/>
            <a:ext cx="17120681" cy="2316788"/>
            <a:chOff x="-3051149" y="-2903209"/>
            <a:chExt cx="17629029" cy="5261093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7A0BA900-F9A9-453F-B31C-E88696EAE873}"/>
                </a:ext>
              </a:extLst>
            </p:cNvPr>
            <p:cNvSpPr/>
            <p:nvPr userDrawn="1"/>
          </p:nvSpPr>
          <p:spPr>
            <a:xfrm rot="161378">
              <a:off x="-3051149" y="-2618601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A6A2ACC-122E-449E-B8C0-096A0487A5E9}"/>
                </a:ext>
              </a:extLst>
            </p:cNvPr>
            <p:cNvSpPr/>
            <p:nvPr userDrawn="1"/>
          </p:nvSpPr>
          <p:spPr>
            <a:xfrm rot="161378">
              <a:off x="-3051148" y="-2760905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EC81B18-7D24-42C0-A308-060EB927C093}"/>
                </a:ext>
              </a:extLst>
            </p:cNvPr>
            <p:cNvSpPr/>
            <p:nvPr userDrawn="1"/>
          </p:nvSpPr>
          <p:spPr>
            <a:xfrm rot="161378">
              <a:off x="-3051147" y="-2903209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0000">
                  <a:schemeClr val="accent4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F92FECF-9A1E-401F-BD01-08E3AC25926B}"/>
              </a:ext>
            </a:extLst>
          </p:cNvPr>
          <p:cNvGrpSpPr/>
          <p:nvPr userDrawn="1"/>
        </p:nvGrpSpPr>
        <p:grpSpPr>
          <a:xfrm rot="10800000">
            <a:off x="-1501302" y="5665962"/>
            <a:ext cx="17120681" cy="1984572"/>
            <a:chOff x="-3051149" y="-2903209"/>
            <a:chExt cx="17629029" cy="5261093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B0262A1-E8A4-44F4-8566-05AF30C00D76}"/>
                </a:ext>
              </a:extLst>
            </p:cNvPr>
            <p:cNvSpPr/>
            <p:nvPr userDrawn="1"/>
          </p:nvSpPr>
          <p:spPr>
            <a:xfrm rot="161378">
              <a:off x="-3051149" y="-2618601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C7F9A40-5FC7-455D-84E3-8E578D9EA448}"/>
                </a:ext>
              </a:extLst>
            </p:cNvPr>
            <p:cNvSpPr/>
            <p:nvPr userDrawn="1"/>
          </p:nvSpPr>
          <p:spPr>
            <a:xfrm rot="161378">
              <a:off x="-3051148" y="-2760905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ABF5995-DA15-4D74-A383-3AF01380AC5C}"/>
                </a:ext>
              </a:extLst>
            </p:cNvPr>
            <p:cNvSpPr/>
            <p:nvPr userDrawn="1"/>
          </p:nvSpPr>
          <p:spPr>
            <a:xfrm rot="161378">
              <a:off x="-3051147" y="-2903209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0000">
                  <a:schemeClr val="accent3">
                    <a:lumMod val="75000"/>
                    <a:alpha val="8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4200F22-1F1D-432A-8C85-278FC001C8DB}"/>
              </a:ext>
            </a:extLst>
          </p:cNvPr>
          <p:cNvGrpSpPr/>
          <p:nvPr userDrawn="1"/>
        </p:nvGrpSpPr>
        <p:grpSpPr>
          <a:xfrm>
            <a:off x="4756263" y="1202140"/>
            <a:ext cx="2679475" cy="791940"/>
            <a:chOff x="5296945" y="688354"/>
            <a:chExt cx="3093810" cy="914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58100F5-3550-4442-9922-D9A8BCDBDE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0758"/>
            <a:stretch/>
          </p:blipFill>
          <p:spPr>
            <a:xfrm>
              <a:off x="5296945" y="688354"/>
              <a:ext cx="1817171" cy="914400"/>
            </a:xfrm>
            <a:prstGeom prst="rect">
              <a:avLst/>
            </a:prstGeom>
          </p:spPr>
        </p:pic>
        <p:pic>
          <p:nvPicPr>
            <p:cNvPr id="24" name="图片 23">
              <a:hlinkClick r:id="rId4"/>
              <a:extLst>
                <a:ext uri="{FF2B5EF4-FFF2-40B4-BE49-F238E27FC236}">
                  <a16:creationId xmlns:a16="http://schemas.microsoft.com/office/drawing/2014/main" id="{44EB3171-307E-4F46-BBDF-2F7A6C7A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393" y="1052596"/>
              <a:ext cx="1394362" cy="185915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B753B8C-3D36-453D-B13E-E4078FCB96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15268" y="1052595"/>
              <a:ext cx="0" cy="185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图片 42" descr="建筑的摆设布局&#10;&#10;描述已自动生成">
            <a:extLst>
              <a:ext uri="{FF2B5EF4-FFF2-40B4-BE49-F238E27FC236}">
                <a16:creationId xmlns:a16="http://schemas.microsoft.com/office/drawing/2014/main" id="{AAC9BD02-20DA-4FF6-B22A-440A3B6C9F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86"/>
          <a:stretch>
            <a:fillRect/>
          </a:stretch>
        </p:blipFill>
        <p:spPr>
          <a:xfrm>
            <a:off x="0" y="-953731"/>
            <a:ext cx="12192000" cy="1991990"/>
          </a:xfrm>
          <a:custGeom>
            <a:avLst/>
            <a:gdLst>
              <a:gd name="connsiteX0" fmla="*/ 205217 w 12192000"/>
              <a:gd name="connsiteY0" fmla="*/ 0 h 1991990"/>
              <a:gd name="connsiteX1" fmla="*/ 4473583 w 12192000"/>
              <a:gd name="connsiteY1" fmla="*/ 0 h 1991990"/>
              <a:gd name="connsiteX2" fmla="*/ 4805790 w 12192000"/>
              <a:gd name="connsiteY2" fmla="*/ 5887 h 1991990"/>
              <a:gd name="connsiteX3" fmla="*/ 11370880 w 12192000"/>
              <a:gd name="connsiteY3" fmla="*/ 347890 h 1991990"/>
              <a:gd name="connsiteX4" fmla="*/ 11838609 w 12192000"/>
              <a:gd name="connsiteY4" fmla="*/ 417457 h 1991990"/>
              <a:gd name="connsiteX5" fmla="*/ 12192000 w 12192000"/>
              <a:gd name="connsiteY5" fmla="*/ 490761 h 1991990"/>
              <a:gd name="connsiteX6" fmla="*/ 12192000 w 12192000"/>
              <a:gd name="connsiteY6" fmla="*/ 1759840 h 1991990"/>
              <a:gd name="connsiteX7" fmla="*/ 11994594 w 12192000"/>
              <a:gd name="connsiteY7" fmla="*/ 1773428 h 1991990"/>
              <a:gd name="connsiteX8" fmla="*/ 8083649 w 12192000"/>
              <a:gd name="connsiteY8" fmla="*/ 1985071 h 1991990"/>
              <a:gd name="connsiteX9" fmla="*/ 3358218 w 12192000"/>
              <a:gd name="connsiteY9" fmla="*/ 1382366 h 1991990"/>
              <a:gd name="connsiteX10" fmla="*/ 31944 w 12192000"/>
              <a:gd name="connsiteY10" fmla="*/ 1780570 h 1991990"/>
              <a:gd name="connsiteX11" fmla="*/ 0 w 12192000"/>
              <a:gd name="connsiteY11" fmla="*/ 1784885 h 1991990"/>
              <a:gd name="connsiteX12" fmla="*/ 0 w 12192000"/>
              <a:gd name="connsiteY12" fmla="*/ 5919 h 1991990"/>
              <a:gd name="connsiteX13" fmla="*/ 10655 w 12192000"/>
              <a:gd name="connsiteY13" fmla="*/ 5523 h 19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1991990">
                <a:moveTo>
                  <a:pt x="205217" y="0"/>
                </a:moveTo>
                <a:lnTo>
                  <a:pt x="4473583" y="0"/>
                </a:lnTo>
                <a:lnTo>
                  <a:pt x="4805790" y="5887"/>
                </a:lnTo>
                <a:cubicBezTo>
                  <a:pt x="7395143" y="60576"/>
                  <a:pt x="10049064" y="186417"/>
                  <a:pt x="11370880" y="347890"/>
                </a:cubicBezTo>
                <a:cubicBezTo>
                  <a:pt x="11536107" y="368074"/>
                  <a:pt x="11691813" y="391402"/>
                  <a:pt x="11838609" y="417457"/>
                </a:cubicBezTo>
                <a:lnTo>
                  <a:pt x="12192000" y="490761"/>
                </a:lnTo>
                <a:lnTo>
                  <a:pt x="12192000" y="1759840"/>
                </a:lnTo>
                <a:lnTo>
                  <a:pt x="11994594" y="1773428"/>
                </a:lnTo>
                <a:cubicBezTo>
                  <a:pt x="10841921" y="1858154"/>
                  <a:pt x="9287032" y="2028306"/>
                  <a:pt x="8083649" y="1985071"/>
                </a:cubicBezTo>
                <a:cubicBezTo>
                  <a:pt x="6479138" y="1927425"/>
                  <a:pt x="4939576" y="1407198"/>
                  <a:pt x="3358218" y="1382366"/>
                </a:cubicBezTo>
                <a:cubicBezTo>
                  <a:pt x="2369870" y="1366845"/>
                  <a:pt x="1064474" y="1632043"/>
                  <a:pt x="31944" y="1780570"/>
                </a:cubicBezTo>
                <a:lnTo>
                  <a:pt x="0" y="1784885"/>
                </a:lnTo>
                <a:lnTo>
                  <a:pt x="0" y="5919"/>
                </a:lnTo>
                <a:lnTo>
                  <a:pt x="10655" y="5523"/>
                </a:lnTo>
                <a:close/>
              </a:path>
            </a:pathLst>
          </a:custGeom>
        </p:spPr>
      </p:pic>
      <p:pic>
        <p:nvPicPr>
          <p:cNvPr id="47" name="图片 46" descr="建筑的摆设布局&#10;&#10;描述已自动生成">
            <a:extLst>
              <a:ext uri="{FF2B5EF4-FFF2-40B4-BE49-F238E27FC236}">
                <a16:creationId xmlns:a16="http://schemas.microsoft.com/office/drawing/2014/main" id="{D4B8D717-0857-4983-A351-5BADA4D408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6" b="34886"/>
          <a:stretch>
            <a:fillRect/>
          </a:stretch>
        </p:blipFill>
        <p:spPr>
          <a:xfrm>
            <a:off x="0" y="5956677"/>
            <a:ext cx="12191999" cy="1772910"/>
          </a:xfrm>
          <a:custGeom>
            <a:avLst/>
            <a:gdLst>
              <a:gd name="connsiteX0" fmla="*/ 4134634 w 12191999"/>
              <a:gd name="connsiteY0" fmla="*/ 346 h 1772910"/>
              <a:gd name="connsiteX1" fmla="*/ 4761965 w 12191999"/>
              <a:gd name="connsiteY1" fmla="*/ 9035 h 1772910"/>
              <a:gd name="connsiteX2" fmla="*/ 9489954 w 12191999"/>
              <a:gd name="connsiteY2" fmla="*/ 557268 h 1772910"/>
              <a:gd name="connsiteX3" fmla="*/ 12165835 w 12191999"/>
              <a:gd name="connsiteY3" fmla="*/ 319683 h 1772910"/>
              <a:gd name="connsiteX4" fmla="*/ 12191999 w 12191999"/>
              <a:gd name="connsiteY4" fmla="*/ 316304 h 1772910"/>
              <a:gd name="connsiteX5" fmla="*/ 12191999 w 12191999"/>
              <a:gd name="connsiteY5" fmla="*/ 1769236 h 1772910"/>
              <a:gd name="connsiteX6" fmla="*/ 12110601 w 12191999"/>
              <a:gd name="connsiteY6" fmla="*/ 1770151 h 1772910"/>
              <a:gd name="connsiteX7" fmla="*/ 1486776 w 12191999"/>
              <a:gd name="connsiteY7" fmla="*/ 1389875 h 1772910"/>
              <a:gd name="connsiteX8" fmla="*/ 238990 w 12191999"/>
              <a:gd name="connsiteY8" fmla="*/ 1162724 h 1772910"/>
              <a:gd name="connsiteX9" fmla="*/ 0 w 12191999"/>
              <a:gd name="connsiteY9" fmla="*/ 1089737 h 1772910"/>
              <a:gd name="connsiteX10" fmla="*/ 0 w 12191999"/>
              <a:gd name="connsiteY10" fmla="*/ 195812 h 1772910"/>
              <a:gd name="connsiteX11" fmla="*/ 76899 w 12191999"/>
              <a:gd name="connsiteY11" fmla="*/ 195611 h 1772910"/>
              <a:gd name="connsiteX12" fmla="*/ 4134634 w 12191999"/>
              <a:gd name="connsiteY12" fmla="*/ 346 h 177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1772910">
                <a:moveTo>
                  <a:pt x="4134634" y="346"/>
                </a:moveTo>
                <a:cubicBezTo>
                  <a:pt x="4351146" y="-997"/>
                  <a:pt x="4561416" y="1512"/>
                  <a:pt x="4761965" y="9035"/>
                </a:cubicBezTo>
                <a:cubicBezTo>
                  <a:pt x="6366356" y="69219"/>
                  <a:pt x="7908929" y="525359"/>
                  <a:pt x="9489954" y="557268"/>
                </a:cubicBezTo>
                <a:cubicBezTo>
                  <a:pt x="10280466" y="573222"/>
                  <a:pt x="11272618" y="436587"/>
                  <a:pt x="12165835" y="319683"/>
                </a:cubicBezTo>
                <a:lnTo>
                  <a:pt x="12191999" y="316304"/>
                </a:lnTo>
                <a:lnTo>
                  <a:pt x="12191999" y="1769236"/>
                </a:lnTo>
                <a:lnTo>
                  <a:pt x="12110601" y="1770151"/>
                </a:lnTo>
                <a:cubicBezTo>
                  <a:pt x="8870137" y="1797359"/>
                  <a:pt x="3553157" y="1619960"/>
                  <a:pt x="1486776" y="1389875"/>
                </a:cubicBezTo>
                <a:cubicBezTo>
                  <a:pt x="990844" y="1334654"/>
                  <a:pt x="580382" y="1255769"/>
                  <a:pt x="238990" y="1162724"/>
                </a:cubicBezTo>
                <a:lnTo>
                  <a:pt x="0" y="1089737"/>
                </a:lnTo>
                <a:lnTo>
                  <a:pt x="0" y="195812"/>
                </a:lnTo>
                <a:lnTo>
                  <a:pt x="76899" y="195611"/>
                </a:lnTo>
                <a:cubicBezTo>
                  <a:pt x="1056248" y="180532"/>
                  <a:pt x="2727305" y="9072"/>
                  <a:pt x="4134634" y="3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7645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9ABEC5D2-7D5C-45F8-BFC9-BB538A86E0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13823" y="1347153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图片占位符 6">
            <a:extLst>
              <a:ext uri="{FF2B5EF4-FFF2-40B4-BE49-F238E27FC236}">
                <a16:creationId xmlns:a16="http://schemas.microsoft.com/office/drawing/2014/main" id="{5BA186C9-2A0E-4596-BC56-1E8C4F433D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36000" y="1347153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2E17D784-6533-4202-A590-525EB616AB4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13823" y="3946525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0" name="图片占位符 6">
            <a:extLst>
              <a:ext uri="{FF2B5EF4-FFF2-40B4-BE49-F238E27FC236}">
                <a16:creationId xmlns:a16="http://schemas.microsoft.com/office/drawing/2014/main" id="{9A178961-676D-4192-99A9-5DD90EB37C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36000" y="3946525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877CA0-9B50-491A-9DCB-AF7D9A45D6BF}"/>
              </a:ext>
            </a:extLst>
          </p:cNvPr>
          <p:cNvSpPr/>
          <p:nvPr userDrawn="1"/>
        </p:nvSpPr>
        <p:spPr>
          <a:xfrm>
            <a:off x="695324" y="1347153"/>
            <a:ext cx="122822" cy="990600"/>
          </a:xfrm>
          <a:prstGeom prst="roundRect">
            <a:avLst>
              <a:gd name="adj" fmla="val 2959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A09AF2C-8077-4EA7-8243-06DF963595AA}"/>
              </a:ext>
            </a:extLst>
          </p:cNvPr>
          <p:cNvSpPr/>
          <p:nvPr userDrawn="1"/>
        </p:nvSpPr>
        <p:spPr>
          <a:xfrm>
            <a:off x="695324" y="2670810"/>
            <a:ext cx="122822" cy="990600"/>
          </a:xfrm>
          <a:prstGeom prst="roundRect">
            <a:avLst>
              <a:gd name="adj" fmla="val 2959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6AB981A-E03A-4316-A294-922CD994EC4E}"/>
              </a:ext>
            </a:extLst>
          </p:cNvPr>
          <p:cNvSpPr/>
          <p:nvPr userDrawn="1"/>
        </p:nvSpPr>
        <p:spPr>
          <a:xfrm>
            <a:off x="695324" y="3994467"/>
            <a:ext cx="122822" cy="990600"/>
          </a:xfrm>
          <a:prstGeom prst="roundRect">
            <a:avLst>
              <a:gd name="adj" fmla="val 2959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39B30BD-E0BD-482C-B53D-40BB29888A35}"/>
              </a:ext>
            </a:extLst>
          </p:cNvPr>
          <p:cNvSpPr/>
          <p:nvPr userDrawn="1"/>
        </p:nvSpPr>
        <p:spPr>
          <a:xfrm>
            <a:off x="695324" y="5318125"/>
            <a:ext cx="122822" cy="990600"/>
          </a:xfrm>
          <a:prstGeom prst="roundRect">
            <a:avLst>
              <a:gd name="adj" fmla="val 2959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45">
            <a:extLst>
              <a:ext uri="{FF2B5EF4-FFF2-40B4-BE49-F238E27FC236}">
                <a16:creationId xmlns:a16="http://schemas.microsoft.com/office/drawing/2014/main" id="{38CC4B6E-43A4-4ED6-A140-EDB333CD72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4230" y="1347153"/>
            <a:ext cx="1471320" cy="21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7" name="文本占位符 45">
            <a:extLst>
              <a:ext uri="{FF2B5EF4-FFF2-40B4-BE49-F238E27FC236}">
                <a16:creationId xmlns:a16="http://schemas.microsoft.com/office/drawing/2014/main" id="{F9F8EBFB-1893-41C8-B3E2-2D13DEF7E0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4230" y="2670810"/>
            <a:ext cx="1471320" cy="1962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9" name="文本占位符 45">
            <a:extLst>
              <a:ext uri="{FF2B5EF4-FFF2-40B4-BE49-F238E27FC236}">
                <a16:creationId xmlns:a16="http://schemas.microsoft.com/office/drawing/2014/main" id="{BF3A9505-5735-4928-B530-CD7CFAA5B9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4230" y="3994466"/>
            <a:ext cx="1471320" cy="2145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21" name="文本占位符 45">
            <a:extLst>
              <a:ext uri="{FF2B5EF4-FFF2-40B4-BE49-F238E27FC236}">
                <a16:creationId xmlns:a16="http://schemas.microsoft.com/office/drawing/2014/main" id="{CCF5E7DE-F918-4A25-892D-6DD026E206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4230" y="5318124"/>
            <a:ext cx="1471320" cy="2116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8D6B634-BBFC-4DF0-9BA5-61DD2035EFC4}"/>
              </a:ext>
            </a:extLst>
          </p:cNvPr>
          <p:cNvCxnSpPr/>
          <p:nvPr userDrawn="1"/>
        </p:nvCxnSpPr>
        <p:spPr>
          <a:xfrm>
            <a:off x="1022837" y="2472267"/>
            <a:ext cx="30857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F67ABE18-6871-4753-8E68-0EFEB6B8D253}"/>
              </a:ext>
            </a:extLst>
          </p:cNvPr>
          <p:cNvCxnSpPr/>
          <p:nvPr userDrawn="1"/>
        </p:nvCxnSpPr>
        <p:spPr>
          <a:xfrm>
            <a:off x="1022837" y="3793067"/>
            <a:ext cx="30857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5C8C6D3-20F5-4B3C-AC7B-0403BD2D0596}"/>
              </a:ext>
            </a:extLst>
          </p:cNvPr>
          <p:cNvCxnSpPr/>
          <p:nvPr userDrawn="1"/>
        </p:nvCxnSpPr>
        <p:spPr>
          <a:xfrm>
            <a:off x="1022837" y="5113867"/>
            <a:ext cx="30857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占位符 11">
            <a:extLst>
              <a:ext uri="{FF2B5EF4-FFF2-40B4-BE49-F238E27FC236}">
                <a16:creationId xmlns:a16="http://schemas.microsoft.com/office/drawing/2014/main" id="{0B7B7A67-D221-4F83-95AA-120442AAC1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22836" y="1638875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dirty="0"/>
          </a:p>
        </p:txBody>
      </p:sp>
      <p:sp>
        <p:nvSpPr>
          <p:cNvPr id="28" name="文本占位符 11">
            <a:extLst>
              <a:ext uri="{FF2B5EF4-FFF2-40B4-BE49-F238E27FC236}">
                <a16:creationId xmlns:a16="http://schemas.microsoft.com/office/drawing/2014/main" id="{A6394D3D-DF23-4730-96BB-37D6941D1A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2836" y="2959674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dirty="0"/>
          </a:p>
        </p:txBody>
      </p:sp>
      <p:sp>
        <p:nvSpPr>
          <p:cNvPr id="29" name="文本占位符 11">
            <a:extLst>
              <a:ext uri="{FF2B5EF4-FFF2-40B4-BE49-F238E27FC236}">
                <a16:creationId xmlns:a16="http://schemas.microsoft.com/office/drawing/2014/main" id="{0D2921DD-D4B0-4BF0-8D94-AAA6F5F84B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22836" y="4280473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  <p:sp>
        <p:nvSpPr>
          <p:cNvPr id="30" name="文本占位符 11">
            <a:extLst>
              <a:ext uri="{FF2B5EF4-FFF2-40B4-BE49-F238E27FC236}">
                <a16:creationId xmlns:a16="http://schemas.microsoft.com/office/drawing/2014/main" id="{F416AE97-B402-4D36-AFC9-16CC1F0CF6B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2836" y="5601272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  <p:sp>
        <p:nvSpPr>
          <p:cNvPr id="40" name="文本占位符 13">
            <a:extLst>
              <a:ext uri="{FF2B5EF4-FFF2-40B4-BE49-F238E27FC236}">
                <a16:creationId xmlns:a16="http://schemas.microsoft.com/office/drawing/2014/main" id="{C81ACFC8-5EDE-491D-8A0C-BF3B18C46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D4DB2D9A-2762-4B76-82BC-456F5BEE7370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13">
            <a:extLst>
              <a:ext uri="{FF2B5EF4-FFF2-40B4-BE49-F238E27FC236}">
                <a16:creationId xmlns:a16="http://schemas.microsoft.com/office/drawing/2014/main" id="{8AF3F759-8C2A-41F4-9CE3-3EFA4EFCB5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2464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桌子上放着一盆植物&#10;&#10;中度可信度描述已自动生成">
            <a:extLst>
              <a:ext uri="{FF2B5EF4-FFF2-40B4-BE49-F238E27FC236}">
                <a16:creationId xmlns:a16="http://schemas.microsoft.com/office/drawing/2014/main" id="{D7DF47E1-2F0E-42D1-B94D-C0D40C83C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" b="16427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图片占位符 6">
            <a:extLst>
              <a:ext uri="{FF2B5EF4-FFF2-40B4-BE49-F238E27FC236}">
                <a16:creationId xmlns:a16="http://schemas.microsoft.com/office/drawing/2014/main" id="{B5104BB5-EE2D-44B0-B5DD-6850E36041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33800" y="934777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图片占位符 6">
            <a:extLst>
              <a:ext uri="{FF2B5EF4-FFF2-40B4-BE49-F238E27FC236}">
                <a16:creationId xmlns:a16="http://schemas.microsoft.com/office/drawing/2014/main" id="{42FBF984-A926-48A0-8E9E-515B88FBBD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92671" y="3561023"/>
            <a:ext cx="2362200" cy="236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1E6073-37BD-42E8-A97A-23D2BC653D57}"/>
              </a:ext>
            </a:extLst>
          </p:cNvPr>
          <p:cNvSpPr/>
          <p:nvPr userDrawn="1"/>
        </p:nvSpPr>
        <p:spPr>
          <a:xfrm>
            <a:off x="6302188" y="934777"/>
            <a:ext cx="4652683" cy="2362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5C9DCB-7AF6-4E85-AE84-66D2E00B81B0}"/>
              </a:ext>
            </a:extLst>
          </p:cNvPr>
          <p:cNvSpPr/>
          <p:nvPr userDrawn="1"/>
        </p:nvSpPr>
        <p:spPr>
          <a:xfrm>
            <a:off x="3733800" y="3561023"/>
            <a:ext cx="4652683" cy="2362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竖排文字占位符 7">
            <a:extLst>
              <a:ext uri="{FF2B5EF4-FFF2-40B4-BE49-F238E27FC236}">
                <a16:creationId xmlns:a16="http://schemas.microsoft.com/office/drawing/2014/main" id="{0DA75987-F535-4E3F-9000-7FFF2608F220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1479644" y="323850"/>
            <a:ext cx="914400" cy="6210301"/>
          </a:xfrm>
          <a:prstGeom prst="rect">
            <a:avLst/>
          </a:prstGeom>
        </p:spPr>
        <p:txBody>
          <a:bodyPr vert="eaVert"/>
          <a:lstStyle>
            <a:lvl1pPr marL="0" indent="0" algn="dist">
              <a:buNone/>
              <a:defRPr sz="6600">
                <a:gradFill>
                  <a:gsLst>
                    <a:gs pos="0">
                      <a:schemeClr val="accent1">
                        <a:lumMod val="60000"/>
                        <a:lumOff val="40000"/>
                        <a:alpha val="80000"/>
                      </a:schemeClr>
                    </a:gs>
                    <a:gs pos="77000">
                      <a:schemeClr val="accent3">
                        <a:lumMod val="75000"/>
                        <a:alpha val="7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BRAND STORY</a:t>
            </a:r>
          </a:p>
          <a:p>
            <a:pPr lvl="0"/>
            <a:endParaRPr lang="zh-CN" altLang="en-US" dirty="0"/>
          </a:p>
        </p:txBody>
      </p:sp>
      <p:sp>
        <p:nvSpPr>
          <p:cNvPr id="11" name="文本占位符 45">
            <a:extLst>
              <a:ext uri="{FF2B5EF4-FFF2-40B4-BE49-F238E27FC236}">
                <a16:creationId xmlns:a16="http://schemas.microsoft.com/office/drawing/2014/main" id="{1D0035BD-357E-4EEF-9544-7D8E62548A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45021" y="1255525"/>
            <a:ext cx="2629179" cy="482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4" name="文本占位符 45">
            <a:extLst>
              <a:ext uri="{FF2B5EF4-FFF2-40B4-BE49-F238E27FC236}">
                <a16:creationId xmlns:a16="http://schemas.microsoft.com/office/drawing/2014/main" id="{18AE5448-5F8E-4A59-920A-F37E499816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8362" y="3873705"/>
            <a:ext cx="2629179" cy="482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0EC15AA-49CE-4759-9CA8-D59D16B6B5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45021" y="1927368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Enter your text here. Enter your text here. </a:t>
            </a:r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id="{CDE48E5E-9ABB-4B0A-B116-534C94039B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18362" y="4552501"/>
            <a:ext cx="3085705" cy="6988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Enter your text here. Enter your text here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64693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AA20A720-8714-4566-B45B-67A29A1CE2C9}"/>
              </a:ext>
            </a:extLst>
          </p:cNvPr>
          <p:cNvSpPr/>
          <p:nvPr userDrawn="1"/>
        </p:nvSpPr>
        <p:spPr>
          <a:xfrm>
            <a:off x="8291510" y="1732542"/>
            <a:ext cx="2676525" cy="267652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3069C5E-5132-454C-BA7A-5898551CA1D6}"/>
              </a:ext>
            </a:extLst>
          </p:cNvPr>
          <p:cNvSpPr/>
          <p:nvPr userDrawn="1"/>
        </p:nvSpPr>
        <p:spPr>
          <a:xfrm>
            <a:off x="4910965" y="1732543"/>
            <a:ext cx="2676525" cy="267652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F70B5EA-CD74-4349-BB16-CDB2CEF1AAF2}"/>
              </a:ext>
            </a:extLst>
          </p:cNvPr>
          <p:cNvSpPr/>
          <p:nvPr userDrawn="1"/>
        </p:nvSpPr>
        <p:spPr>
          <a:xfrm>
            <a:off x="1530420" y="1732544"/>
            <a:ext cx="2676525" cy="2676525"/>
          </a:xfrm>
          <a:prstGeom prst="rect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26E2F9A3-0135-4FED-8CC5-B28965FA01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76363" y="1886550"/>
            <a:ext cx="2676525" cy="2676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图片占位符 6">
            <a:extLst>
              <a:ext uri="{FF2B5EF4-FFF2-40B4-BE49-F238E27FC236}">
                <a16:creationId xmlns:a16="http://schemas.microsoft.com/office/drawing/2014/main" id="{BA28FE19-4DAA-446D-86E2-2930EB028A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57737" y="1875321"/>
            <a:ext cx="2676525" cy="2676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578E5FD4-5FDC-47A1-882A-4BB7FB1B6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9111" y="1864092"/>
            <a:ext cx="2676525" cy="2676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0" name="文本占位符 45">
            <a:extLst>
              <a:ext uri="{FF2B5EF4-FFF2-40B4-BE49-F238E27FC236}">
                <a16:creationId xmlns:a16="http://schemas.microsoft.com/office/drawing/2014/main" id="{E6F46E75-1DA7-491A-A798-BE65252DB1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71051" y="4789410"/>
            <a:ext cx="1287148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PRODUCT</a:t>
            </a:r>
          </a:p>
          <a:p>
            <a:pPr lvl="0"/>
            <a:endParaRPr lang="zh-CN" altLang="en-US" dirty="0"/>
          </a:p>
        </p:txBody>
      </p:sp>
      <p:sp>
        <p:nvSpPr>
          <p:cNvPr id="11" name="文本占位符 45">
            <a:extLst>
              <a:ext uri="{FF2B5EF4-FFF2-40B4-BE49-F238E27FC236}">
                <a16:creationId xmlns:a16="http://schemas.microsoft.com/office/drawing/2014/main" id="{0021C4AA-5E40-4DB3-B902-D2799363F3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88359" y="5227449"/>
            <a:ext cx="1652533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19" name="文本占位符 45">
            <a:extLst>
              <a:ext uri="{FF2B5EF4-FFF2-40B4-BE49-F238E27FC236}">
                <a16:creationId xmlns:a16="http://schemas.microsoft.com/office/drawing/2014/main" id="{F4EE6C0A-E5A5-458D-B791-F36699E29C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2425" y="4789410"/>
            <a:ext cx="1287148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PRODUCT</a:t>
            </a:r>
          </a:p>
          <a:p>
            <a:pPr lvl="0"/>
            <a:endParaRPr lang="zh-CN" altLang="en-US" dirty="0"/>
          </a:p>
        </p:txBody>
      </p:sp>
      <p:sp>
        <p:nvSpPr>
          <p:cNvPr id="20" name="文本占位符 45">
            <a:extLst>
              <a:ext uri="{FF2B5EF4-FFF2-40B4-BE49-F238E27FC236}">
                <a16:creationId xmlns:a16="http://schemas.microsoft.com/office/drawing/2014/main" id="{3C5DA7BD-0498-452A-B7D0-6091FF4D9A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9733" y="5227449"/>
            <a:ext cx="1652533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21" name="文本占位符 45">
            <a:extLst>
              <a:ext uri="{FF2B5EF4-FFF2-40B4-BE49-F238E27FC236}">
                <a16:creationId xmlns:a16="http://schemas.microsoft.com/office/drawing/2014/main" id="{E3D6F4C3-BCEB-4714-B527-042D50D80B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799" y="4789410"/>
            <a:ext cx="1287148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PRODUCT</a:t>
            </a:r>
          </a:p>
          <a:p>
            <a:pPr lvl="0"/>
            <a:endParaRPr lang="zh-CN" altLang="en-US" dirty="0"/>
          </a:p>
        </p:txBody>
      </p:sp>
      <p:sp>
        <p:nvSpPr>
          <p:cNvPr id="22" name="文本占位符 45">
            <a:extLst>
              <a:ext uri="{FF2B5EF4-FFF2-40B4-BE49-F238E27FC236}">
                <a16:creationId xmlns:a16="http://schemas.microsoft.com/office/drawing/2014/main" id="{D812CA46-3191-415D-A3A3-4B4EE605F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51107" y="5227449"/>
            <a:ext cx="1652533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30" name="文本占位符 13">
            <a:extLst>
              <a:ext uri="{FF2B5EF4-FFF2-40B4-BE49-F238E27FC236}">
                <a16:creationId xmlns:a16="http://schemas.microsoft.com/office/drawing/2014/main" id="{C9A9269F-4F54-4073-B1B4-D94DA109E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EA57904-AE72-4A01-A31A-99E39B786160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占位符 13">
            <a:extLst>
              <a:ext uri="{FF2B5EF4-FFF2-40B4-BE49-F238E27FC236}">
                <a16:creationId xmlns:a16="http://schemas.microsoft.com/office/drawing/2014/main" id="{D9FB9C8B-1DA9-4678-BFC7-4180B70BA9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895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>
            <a:extLst>
              <a:ext uri="{FF2B5EF4-FFF2-40B4-BE49-F238E27FC236}">
                <a16:creationId xmlns:a16="http://schemas.microsoft.com/office/drawing/2014/main" id="{47F2A480-00E0-478E-BB75-89AE00435AEA}"/>
              </a:ext>
            </a:extLst>
          </p:cNvPr>
          <p:cNvGrpSpPr/>
          <p:nvPr userDrawn="1"/>
        </p:nvGrpSpPr>
        <p:grpSpPr>
          <a:xfrm>
            <a:off x="6242739" y="437953"/>
            <a:ext cx="6276980" cy="6286895"/>
            <a:chOff x="6090339" y="285553"/>
            <a:chExt cx="6276980" cy="6286895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EC473C85-3F47-4BAF-BE4D-BC9F834CA9ED}"/>
                </a:ext>
              </a:extLst>
            </p:cNvPr>
            <p:cNvSpPr/>
            <p:nvPr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1E68B0A-95CF-43CC-90CF-5C1CD1ED9843}"/>
                </a:ext>
              </a:extLst>
            </p:cNvPr>
            <p:cNvSpPr/>
            <p:nvPr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0C01EEAA-6213-4AD4-93FC-7F1A0D1BB741}"/>
              </a:ext>
            </a:extLst>
          </p:cNvPr>
          <p:cNvGrpSpPr/>
          <p:nvPr userDrawn="1"/>
        </p:nvGrpSpPr>
        <p:grpSpPr>
          <a:xfrm>
            <a:off x="-28579" y="437952"/>
            <a:ext cx="6276981" cy="6286895"/>
            <a:chOff x="-180979" y="285552"/>
            <a:chExt cx="6276981" cy="6286895"/>
          </a:xfrm>
        </p:grpSpPr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8C82734-3A05-4128-B288-D8F254B48071}"/>
                </a:ext>
              </a:extLst>
            </p:cNvPr>
            <p:cNvSpPr/>
            <p:nvPr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5088597-29F3-4CC2-BD96-420F71271EA8}"/>
                </a:ext>
              </a:extLst>
            </p:cNvPr>
            <p:cNvSpPr/>
            <p:nvPr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44B16CA-7863-4023-8988-22D953FD427A}"/>
              </a:ext>
            </a:extLst>
          </p:cNvPr>
          <p:cNvGrpSpPr/>
          <p:nvPr userDrawn="1"/>
        </p:nvGrpSpPr>
        <p:grpSpPr>
          <a:xfrm>
            <a:off x="6090339" y="285553"/>
            <a:ext cx="6276980" cy="6286895"/>
            <a:chOff x="6090339" y="285553"/>
            <a:chExt cx="6276980" cy="6286895"/>
          </a:xfrm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0E6A87D-51B0-4D29-B9AD-2A6884B3C751}"/>
                </a:ext>
              </a:extLst>
            </p:cNvPr>
            <p:cNvSpPr/>
            <p:nvPr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61B6BC7-F366-4C35-BFB5-5CC6B1D369ED}"/>
                </a:ext>
              </a:extLst>
            </p:cNvPr>
            <p:cNvSpPr/>
            <p:nvPr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1D76290-09C0-4E55-82F7-47E5905B121E}"/>
              </a:ext>
            </a:extLst>
          </p:cNvPr>
          <p:cNvGrpSpPr/>
          <p:nvPr userDrawn="1"/>
        </p:nvGrpSpPr>
        <p:grpSpPr>
          <a:xfrm>
            <a:off x="-180979" y="285552"/>
            <a:ext cx="6276981" cy="6286895"/>
            <a:chOff x="-180979" y="285552"/>
            <a:chExt cx="6276981" cy="6286895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221AFFD-24C0-4035-B5EB-21010AF85697}"/>
                </a:ext>
              </a:extLst>
            </p:cNvPr>
            <p:cNvSpPr/>
            <p:nvPr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D630A90-6CA1-4DA3-88DE-71F2DACA3F0E}"/>
                </a:ext>
              </a:extLst>
            </p:cNvPr>
            <p:cNvSpPr/>
            <p:nvPr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19056F3-ED00-44B5-9192-6A784F9B77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4" y="1169826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9565BF0-05EE-440A-BD0B-5BE3E5DE750B}"/>
              </a:ext>
            </a:extLst>
          </p:cNvPr>
          <p:cNvGrpSpPr/>
          <p:nvPr userDrawn="1"/>
        </p:nvGrpSpPr>
        <p:grpSpPr>
          <a:xfrm>
            <a:off x="1407459" y="2542923"/>
            <a:ext cx="2608729" cy="3520701"/>
            <a:chOff x="1407459" y="2788024"/>
            <a:chExt cx="2608729" cy="3520701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C7C430AB-5834-4451-B1B5-4DE5E9E61237}"/>
                </a:ext>
              </a:extLst>
            </p:cNvPr>
            <p:cNvSpPr/>
            <p:nvPr userDrawn="1"/>
          </p:nvSpPr>
          <p:spPr>
            <a:xfrm>
              <a:off x="1407459" y="3429000"/>
              <a:ext cx="2608729" cy="287972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381000" dist="127000" dir="5400000" algn="t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A28F01B4-B902-43BF-872B-FD83DD390B70}"/>
                </a:ext>
              </a:extLst>
            </p:cNvPr>
            <p:cNvSpPr/>
            <p:nvPr userDrawn="1"/>
          </p:nvSpPr>
          <p:spPr>
            <a:xfrm>
              <a:off x="1407459" y="2788024"/>
              <a:ext cx="2608729" cy="3520701"/>
            </a:xfrm>
            <a:prstGeom prst="roundRect">
              <a:avLst/>
            </a:prstGeom>
            <a:gradFill>
              <a:gsLst>
                <a:gs pos="0">
                  <a:schemeClr val="bg1">
                    <a:alpha val="6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B76CFE71-1DDB-492A-AB4C-1C28418F3580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2102270" y="2601194"/>
            <a:ext cx="1219106" cy="1185007"/>
          </a:xfrm>
          <a:prstGeom prst="flowChartConnector">
            <a:avLst/>
          </a:prstGeom>
          <a:ln w="12700">
            <a:gradFill>
              <a:gsLst>
                <a:gs pos="0">
                  <a:schemeClr val="accent4">
                    <a:lumMod val="75000"/>
                  </a:schemeClr>
                </a:gs>
                <a:gs pos="5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20" name="文本占位符 45">
            <a:extLst>
              <a:ext uri="{FF2B5EF4-FFF2-40B4-BE49-F238E27FC236}">
                <a16:creationId xmlns:a16="http://schemas.microsoft.com/office/drawing/2014/main" id="{316FE84F-E4C6-413B-873D-53074256DDC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43714" y="4024546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NAME</a:t>
            </a:r>
          </a:p>
          <a:p>
            <a:pPr lvl="0"/>
            <a:endParaRPr lang="zh-CN" altLang="en-US" dirty="0"/>
          </a:p>
        </p:txBody>
      </p:sp>
      <p:sp>
        <p:nvSpPr>
          <p:cNvPr id="23" name="文本占位符 45">
            <a:extLst>
              <a:ext uri="{FF2B5EF4-FFF2-40B4-BE49-F238E27FC236}">
                <a16:creationId xmlns:a16="http://schemas.microsoft.com/office/drawing/2014/main" id="{A7F51033-F9F4-4670-BA6D-94560F5D19D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143714" y="4321325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24" name="文本占位符 45">
            <a:extLst>
              <a:ext uri="{FF2B5EF4-FFF2-40B4-BE49-F238E27FC236}">
                <a16:creationId xmlns:a16="http://schemas.microsoft.com/office/drawing/2014/main" id="{1DE8B8BA-3E77-4738-97F9-9C1843ADD391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893485" y="4683990"/>
            <a:ext cx="1636673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105C51-CDC8-4899-94FF-0100ADB3B157}"/>
              </a:ext>
            </a:extLst>
          </p:cNvPr>
          <p:cNvGrpSpPr/>
          <p:nvPr userDrawn="1"/>
        </p:nvGrpSpPr>
        <p:grpSpPr>
          <a:xfrm>
            <a:off x="4791635" y="2542923"/>
            <a:ext cx="2608729" cy="3520701"/>
            <a:chOff x="4791635" y="2788024"/>
            <a:chExt cx="2608729" cy="3520701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FC3F0401-EAE6-4ED6-8C27-1359C0F4B23A}"/>
                </a:ext>
              </a:extLst>
            </p:cNvPr>
            <p:cNvSpPr/>
            <p:nvPr userDrawn="1"/>
          </p:nvSpPr>
          <p:spPr>
            <a:xfrm>
              <a:off x="4791635" y="3429000"/>
              <a:ext cx="2608729" cy="287972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381000" dist="127000" dir="5400000" algn="t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7ABAC7FF-004C-4407-BA7E-ABFDB9B481DD}"/>
                </a:ext>
              </a:extLst>
            </p:cNvPr>
            <p:cNvSpPr/>
            <p:nvPr userDrawn="1"/>
          </p:nvSpPr>
          <p:spPr>
            <a:xfrm>
              <a:off x="4791635" y="2788024"/>
              <a:ext cx="2608729" cy="3520701"/>
            </a:xfrm>
            <a:prstGeom prst="roundRect">
              <a:avLst/>
            </a:prstGeom>
            <a:gradFill>
              <a:gsLst>
                <a:gs pos="0">
                  <a:schemeClr val="bg1">
                    <a:alpha val="6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图片占位符 10">
            <a:extLst>
              <a:ext uri="{FF2B5EF4-FFF2-40B4-BE49-F238E27FC236}">
                <a16:creationId xmlns:a16="http://schemas.microsoft.com/office/drawing/2014/main" id="{11CC163D-3269-41AB-A482-35F1A53D7E10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5486446" y="2601194"/>
            <a:ext cx="1219106" cy="1185007"/>
          </a:xfrm>
          <a:prstGeom prst="flowChartConnector">
            <a:avLst/>
          </a:prstGeom>
          <a:ln w="12700">
            <a:gradFill>
              <a:gsLst>
                <a:gs pos="0">
                  <a:schemeClr val="accent4">
                    <a:lumMod val="75000"/>
                  </a:schemeClr>
                </a:gs>
                <a:gs pos="5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txBody>
          <a:bodyPr/>
          <a:lstStyle>
            <a:lvl1pPr>
              <a:defRPr lang="zh-CN" altLang="en-US" dirty="0"/>
            </a:lvl1pPr>
          </a:lstStyle>
          <a:p>
            <a:pPr marL="0" lvl="0" indent="0">
              <a:buNone/>
            </a:pPr>
            <a:endParaRPr lang="zh-CN" altLang="en-US" dirty="0"/>
          </a:p>
        </p:txBody>
      </p:sp>
      <p:sp>
        <p:nvSpPr>
          <p:cNvPr id="36" name="文本占位符 45">
            <a:extLst>
              <a:ext uri="{FF2B5EF4-FFF2-40B4-BE49-F238E27FC236}">
                <a16:creationId xmlns:a16="http://schemas.microsoft.com/office/drawing/2014/main" id="{8E9CBAC8-F26C-49C1-81EF-20AFFF4B8CAD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527890" y="4024546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NAME</a:t>
            </a:r>
          </a:p>
          <a:p>
            <a:pPr lvl="0"/>
            <a:endParaRPr lang="zh-CN" altLang="en-US" dirty="0"/>
          </a:p>
        </p:txBody>
      </p:sp>
      <p:sp>
        <p:nvSpPr>
          <p:cNvPr id="37" name="文本占位符 45">
            <a:extLst>
              <a:ext uri="{FF2B5EF4-FFF2-40B4-BE49-F238E27FC236}">
                <a16:creationId xmlns:a16="http://schemas.microsoft.com/office/drawing/2014/main" id="{DC8A2B40-90EF-4086-91F6-46A1C7694714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527890" y="4321325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8" name="文本占位符 45">
            <a:extLst>
              <a:ext uri="{FF2B5EF4-FFF2-40B4-BE49-F238E27FC236}">
                <a16:creationId xmlns:a16="http://schemas.microsoft.com/office/drawing/2014/main" id="{D50EC8E9-FFCC-4755-941F-1C413B459043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314891" y="4683990"/>
            <a:ext cx="1556557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E08F439-9A35-4EE7-9231-02BE2EF91250}"/>
              </a:ext>
            </a:extLst>
          </p:cNvPr>
          <p:cNvGrpSpPr/>
          <p:nvPr userDrawn="1"/>
        </p:nvGrpSpPr>
        <p:grpSpPr>
          <a:xfrm>
            <a:off x="8175811" y="2542923"/>
            <a:ext cx="2608729" cy="3520701"/>
            <a:chOff x="1407459" y="2788024"/>
            <a:chExt cx="2608729" cy="3520701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80D24314-A3C4-439C-80B7-782A4A4BF7E3}"/>
                </a:ext>
              </a:extLst>
            </p:cNvPr>
            <p:cNvSpPr/>
            <p:nvPr userDrawn="1"/>
          </p:nvSpPr>
          <p:spPr>
            <a:xfrm>
              <a:off x="1407459" y="3429000"/>
              <a:ext cx="2608729" cy="2879725"/>
            </a:xfrm>
            <a:prstGeom prst="round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381000" dist="127000" dir="5400000" algn="t" rotWithShape="0">
                <a:schemeClr val="accent1">
                  <a:lumMod val="50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8FE56161-35D2-4749-AC60-B0938B8B0C01}"/>
                </a:ext>
              </a:extLst>
            </p:cNvPr>
            <p:cNvSpPr/>
            <p:nvPr userDrawn="1"/>
          </p:nvSpPr>
          <p:spPr>
            <a:xfrm>
              <a:off x="1407459" y="2788024"/>
              <a:ext cx="2608729" cy="3520701"/>
            </a:xfrm>
            <a:prstGeom prst="roundRect">
              <a:avLst/>
            </a:prstGeom>
            <a:gradFill>
              <a:gsLst>
                <a:gs pos="0">
                  <a:schemeClr val="bg1">
                    <a:alpha val="6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图片占位符 10">
            <a:extLst>
              <a:ext uri="{FF2B5EF4-FFF2-40B4-BE49-F238E27FC236}">
                <a16:creationId xmlns:a16="http://schemas.microsoft.com/office/drawing/2014/main" id="{AB27461C-7C25-4E78-8EE4-22BBE8B2E146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8870622" y="2601194"/>
            <a:ext cx="1219106" cy="1185007"/>
          </a:xfrm>
          <a:prstGeom prst="flowChartConnector">
            <a:avLst/>
          </a:prstGeom>
          <a:ln w="12700">
            <a:gradFill>
              <a:gsLst>
                <a:gs pos="0">
                  <a:schemeClr val="accent4">
                    <a:lumMod val="75000"/>
                  </a:schemeClr>
                </a:gs>
                <a:gs pos="5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</a:ln>
        </p:spPr>
        <p:txBody>
          <a:bodyPr/>
          <a:lstStyle>
            <a:lvl1pPr>
              <a:defRPr lang="zh-CN" altLang="en-US" dirty="0"/>
            </a:lvl1pPr>
          </a:lstStyle>
          <a:p>
            <a:pPr marL="0" lvl="0" indent="0">
              <a:buNone/>
            </a:pPr>
            <a:endParaRPr lang="zh-CN" altLang="en-US" dirty="0"/>
          </a:p>
        </p:txBody>
      </p:sp>
      <p:sp>
        <p:nvSpPr>
          <p:cNvPr id="43" name="文本占位符 45">
            <a:extLst>
              <a:ext uri="{FF2B5EF4-FFF2-40B4-BE49-F238E27FC236}">
                <a16:creationId xmlns:a16="http://schemas.microsoft.com/office/drawing/2014/main" id="{9D4867E0-40E6-4408-8AC4-40C94FB502CE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912066" y="4024546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NAME</a:t>
            </a:r>
          </a:p>
          <a:p>
            <a:pPr lvl="0"/>
            <a:endParaRPr lang="zh-CN" altLang="en-US" dirty="0"/>
          </a:p>
        </p:txBody>
      </p:sp>
      <p:sp>
        <p:nvSpPr>
          <p:cNvPr id="44" name="文本占位符 45">
            <a:extLst>
              <a:ext uri="{FF2B5EF4-FFF2-40B4-BE49-F238E27FC236}">
                <a16:creationId xmlns:a16="http://schemas.microsoft.com/office/drawing/2014/main" id="{407DD4F0-4EAA-484D-B4EF-596D552F6A5D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912066" y="4321325"/>
            <a:ext cx="1136217" cy="21170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45" name="文本占位符 45">
            <a:extLst>
              <a:ext uri="{FF2B5EF4-FFF2-40B4-BE49-F238E27FC236}">
                <a16:creationId xmlns:a16="http://schemas.microsoft.com/office/drawing/2014/main" id="{B85CBD3E-F3B8-46A7-A038-C33A2453D3E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77908" y="4683990"/>
            <a:ext cx="1593212" cy="64695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INTRODUCTION</a:t>
            </a:r>
            <a:endParaRPr lang="zh-CN" altLang="en-US" dirty="0"/>
          </a:p>
        </p:txBody>
      </p:sp>
      <p:sp>
        <p:nvSpPr>
          <p:cNvPr id="55" name="文本占位符 13">
            <a:extLst>
              <a:ext uri="{FF2B5EF4-FFF2-40B4-BE49-F238E27FC236}">
                <a16:creationId xmlns:a16="http://schemas.microsoft.com/office/drawing/2014/main" id="{2EF4C879-249B-4CC5-B9B7-82E57C8A0E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51F5704F-8F59-42EA-A40E-A2217ADC38AE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13">
            <a:extLst>
              <a:ext uri="{FF2B5EF4-FFF2-40B4-BE49-F238E27FC236}">
                <a16:creationId xmlns:a16="http://schemas.microsoft.com/office/drawing/2014/main" id="{3DBB42FF-2E12-4FD7-A00B-0C3C519991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07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DCF0CA29-FFD1-4FE8-8C03-AD862E373A1A}"/>
              </a:ext>
            </a:extLst>
          </p:cNvPr>
          <p:cNvGrpSpPr/>
          <p:nvPr userDrawn="1"/>
        </p:nvGrpSpPr>
        <p:grpSpPr>
          <a:xfrm>
            <a:off x="6090339" y="285553"/>
            <a:ext cx="6276980" cy="6286895"/>
            <a:chOff x="6090339" y="285553"/>
            <a:chExt cx="6276980" cy="6286895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320A58-5F0E-42AE-8ED3-DE33DACB0327}"/>
                </a:ext>
              </a:extLst>
            </p:cNvPr>
            <p:cNvSpPr/>
            <p:nvPr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97D53317-45EE-4DB4-BD62-89B86B954F23}"/>
                </a:ext>
              </a:extLst>
            </p:cNvPr>
            <p:cNvSpPr/>
            <p:nvPr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4EECA9C-305B-41EB-8B74-F4E34EE935F2}"/>
              </a:ext>
            </a:extLst>
          </p:cNvPr>
          <p:cNvGrpSpPr/>
          <p:nvPr userDrawn="1"/>
        </p:nvGrpSpPr>
        <p:grpSpPr>
          <a:xfrm>
            <a:off x="-180979" y="285552"/>
            <a:ext cx="6276981" cy="6286895"/>
            <a:chOff x="-180979" y="285552"/>
            <a:chExt cx="6276981" cy="6286895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923DC05F-9DB0-417F-B3A5-60A8BC2981C8}"/>
                </a:ext>
              </a:extLst>
            </p:cNvPr>
            <p:cNvSpPr/>
            <p:nvPr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ABA113B-DA50-4845-BC23-C93EB07695D0}"/>
                </a:ext>
              </a:extLst>
            </p:cNvPr>
            <p:cNvSpPr/>
            <p:nvPr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C0B5306-EB0E-4E78-A1B7-A69FBD9C8DCB}"/>
              </a:ext>
            </a:extLst>
          </p:cNvPr>
          <p:cNvSpPr/>
          <p:nvPr userDrawn="1"/>
        </p:nvSpPr>
        <p:spPr>
          <a:xfrm rot="13352923">
            <a:off x="4454195" y="1971083"/>
            <a:ext cx="1836058" cy="1834295"/>
          </a:xfrm>
          <a:custGeom>
            <a:avLst/>
            <a:gdLst>
              <a:gd name="connsiteX0" fmla="*/ 952946 w 1836058"/>
              <a:gd name="connsiteY0" fmla="*/ 0 h 1834295"/>
              <a:gd name="connsiteX1" fmla="*/ 1011892 w 1836058"/>
              <a:gd name="connsiteY1" fmla="*/ 2977 h 1834295"/>
              <a:gd name="connsiteX2" fmla="*/ 1836058 w 1836058"/>
              <a:gd name="connsiteY2" fmla="*/ 916266 h 1834295"/>
              <a:gd name="connsiteX3" fmla="*/ 918029 w 1836058"/>
              <a:gd name="connsiteY3" fmla="*/ 1834295 h 1834295"/>
              <a:gd name="connsiteX4" fmla="*/ 0 w 1836058"/>
              <a:gd name="connsiteY4" fmla="*/ 916266 h 1834295"/>
              <a:gd name="connsiteX5" fmla="*/ 89 w 1836058"/>
              <a:gd name="connsiteY5" fmla="*/ 914504 h 1834295"/>
              <a:gd name="connsiteX6" fmla="*/ 35006 w 1836058"/>
              <a:gd name="connsiteY6" fmla="*/ 916267 h 1834295"/>
              <a:gd name="connsiteX7" fmla="*/ 948296 w 1836058"/>
              <a:gd name="connsiteY7" fmla="*/ 92101 h 18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6058" h="1834295">
                <a:moveTo>
                  <a:pt x="952946" y="0"/>
                </a:moveTo>
                <a:lnTo>
                  <a:pt x="1011892" y="2977"/>
                </a:lnTo>
                <a:cubicBezTo>
                  <a:pt x="1474814" y="49989"/>
                  <a:pt x="1836058" y="440941"/>
                  <a:pt x="1836058" y="916266"/>
                </a:cubicBezTo>
                <a:cubicBezTo>
                  <a:pt x="1836058" y="1423279"/>
                  <a:pt x="1425042" y="1834295"/>
                  <a:pt x="918029" y="1834295"/>
                </a:cubicBezTo>
                <a:cubicBezTo>
                  <a:pt x="411016" y="1834295"/>
                  <a:pt x="0" y="1423279"/>
                  <a:pt x="0" y="916266"/>
                </a:cubicBezTo>
                <a:lnTo>
                  <a:pt x="89" y="914504"/>
                </a:lnTo>
                <a:lnTo>
                  <a:pt x="35006" y="916267"/>
                </a:lnTo>
                <a:cubicBezTo>
                  <a:pt x="510331" y="916267"/>
                  <a:pt x="901283" y="555023"/>
                  <a:pt x="948296" y="92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27000" dir="13500000" sx="102000" sy="102000" algn="b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398A9BA-A147-401E-804C-576C808203DC}"/>
              </a:ext>
            </a:extLst>
          </p:cNvPr>
          <p:cNvSpPr/>
          <p:nvPr userDrawn="1"/>
        </p:nvSpPr>
        <p:spPr>
          <a:xfrm rot="8120688">
            <a:off x="4476647" y="3349880"/>
            <a:ext cx="1836058" cy="1834295"/>
          </a:xfrm>
          <a:custGeom>
            <a:avLst/>
            <a:gdLst>
              <a:gd name="connsiteX0" fmla="*/ 952946 w 1836058"/>
              <a:gd name="connsiteY0" fmla="*/ 0 h 1834295"/>
              <a:gd name="connsiteX1" fmla="*/ 1011892 w 1836058"/>
              <a:gd name="connsiteY1" fmla="*/ 2977 h 1834295"/>
              <a:gd name="connsiteX2" fmla="*/ 1836058 w 1836058"/>
              <a:gd name="connsiteY2" fmla="*/ 916266 h 1834295"/>
              <a:gd name="connsiteX3" fmla="*/ 918029 w 1836058"/>
              <a:gd name="connsiteY3" fmla="*/ 1834295 h 1834295"/>
              <a:gd name="connsiteX4" fmla="*/ 0 w 1836058"/>
              <a:gd name="connsiteY4" fmla="*/ 916266 h 1834295"/>
              <a:gd name="connsiteX5" fmla="*/ 89 w 1836058"/>
              <a:gd name="connsiteY5" fmla="*/ 914504 h 1834295"/>
              <a:gd name="connsiteX6" fmla="*/ 35006 w 1836058"/>
              <a:gd name="connsiteY6" fmla="*/ 916267 h 1834295"/>
              <a:gd name="connsiteX7" fmla="*/ 948296 w 1836058"/>
              <a:gd name="connsiteY7" fmla="*/ 92101 h 18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6058" h="1834295">
                <a:moveTo>
                  <a:pt x="952946" y="0"/>
                </a:moveTo>
                <a:lnTo>
                  <a:pt x="1011892" y="2977"/>
                </a:lnTo>
                <a:cubicBezTo>
                  <a:pt x="1474814" y="49989"/>
                  <a:pt x="1836058" y="440941"/>
                  <a:pt x="1836058" y="916266"/>
                </a:cubicBezTo>
                <a:cubicBezTo>
                  <a:pt x="1836058" y="1423279"/>
                  <a:pt x="1425042" y="1834295"/>
                  <a:pt x="918029" y="1834295"/>
                </a:cubicBezTo>
                <a:cubicBezTo>
                  <a:pt x="411016" y="1834295"/>
                  <a:pt x="0" y="1423279"/>
                  <a:pt x="0" y="916266"/>
                </a:cubicBezTo>
                <a:lnTo>
                  <a:pt x="89" y="914504"/>
                </a:lnTo>
                <a:lnTo>
                  <a:pt x="35006" y="916267"/>
                </a:lnTo>
                <a:cubicBezTo>
                  <a:pt x="510331" y="916267"/>
                  <a:pt x="901283" y="555023"/>
                  <a:pt x="948296" y="92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r="8100000" algn="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676870E-B6CF-42C1-8FD1-A425865442A8}"/>
              </a:ext>
            </a:extLst>
          </p:cNvPr>
          <p:cNvSpPr/>
          <p:nvPr userDrawn="1"/>
        </p:nvSpPr>
        <p:spPr>
          <a:xfrm rot="2551529">
            <a:off x="5875959" y="3399088"/>
            <a:ext cx="1836058" cy="1834295"/>
          </a:xfrm>
          <a:custGeom>
            <a:avLst/>
            <a:gdLst>
              <a:gd name="connsiteX0" fmla="*/ 952946 w 1836058"/>
              <a:gd name="connsiteY0" fmla="*/ 0 h 1834295"/>
              <a:gd name="connsiteX1" fmla="*/ 1011892 w 1836058"/>
              <a:gd name="connsiteY1" fmla="*/ 2977 h 1834295"/>
              <a:gd name="connsiteX2" fmla="*/ 1836058 w 1836058"/>
              <a:gd name="connsiteY2" fmla="*/ 916266 h 1834295"/>
              <a:gd name="connsiteX3" fmla="*/ 918029 w 1836058"/>
              <a:gd name="connsiteY3" fmla="*/ 1834295 h 1834295"/>
              <a:gd name="connsiteX4" fmla="*/ 0 w 1836058"/>
              <a:gd name="connsiteY4" fmla="*/ 916266 h 1834295"/>
              <a:gd name="connsiteX5" fmla="*/ 89 w 1836058"/>
              <a:gd name="connsiteY5" fmla="*/ 914504 h 1834295"/>
              <a:gd name="connsiteX6" fmla="*/ 35006 w 1836058"/>
              <a:gd name="connsiteY6" fmla="*/ 916267 h 1834295"/>
              <a:gd name="connsiteX7" fmla="*/ 948296 w 1836058"/>
              <a:gd name="connsiteY7" fmla="*/ 92101 h 18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6058" h="1834295">
                <a:moveTo>
                  <a:pt x="952946" y="0"/>
                </a:moveTo>
                <a:lnTo>
                  <a:pt x="1011892" y="2977"/>
                </a:lnTo>
                <a:cubicBezTo>
                  <a:pt x="1474814" y="49989"/>
                  <a:pt x="1836058" y="440941"/>
                  <a:pt x="1836058" y="916266"/>
                </a:cubicBezTo>
                <a:cubicBezTo>
                  <a:pt x="1836058" y="1423279"/>
                  <a:pt x="1425042" y="1834295"/>
                  <a:pt x="918029" y="1834295"/>
                </a:cubicBezTo>
                <a:cubicBezTo>
                  <a:pt x="411016" y="1834295"/>
                  <a:pt x="0" y="1423279"/>
                  <a:pt x="0" y="916266"/>
                </a:cubicBezTo>
                <a:lnTo>
                  <a:pt x="89" y="914504"/>
                </a:lnTo>
                <a:lnTo>
                  <a:pt x="35006" y="916267"/>
                </a:lnTo>
                <a:cubicBezTo>
                  <a:pt x="510331" y="916267"/>
                  <a:pt x="901283" y="555023"/>
                  <a:pt x="948296" y="9210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1270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102E31C6-0B16-46DC-841F-0037D51B92F7}"/>
              </a:ext>
            </a:extLst>
          </p:cNvPr>
          <p:cNvSpPr/>
          <p:nvPr userDrawn="1"/>
        </p:nvSpPr>
        <p:spPr>
          <a:xfrm rot="18801638">
            <a:off x="5838273" y="1987662"/>
            <a:ext cx="1836058" cy="1834295"/>
          </a:xfrm>
          <a:custGeom>
            <a:avLst/>
            <a:gdLst>
              <a:gd name="connsiteX0" fmla="*/ 952946 w 1836058"/>
              <a:gd name="connsiteY0" fmla="*/ 0 h 1834295"/>
              <a:gd name="connsiteX1" fmla="*/ 1011892 w 1836058"/>
              <a:gd name="connsiteY1" fmla="*/ 2977 h 1834295"/>
              <a:gd name="connsiteX2" fmla="*/ 1836058 w 1836058"/>
              <a:gd name="connsiteY2" fmla="*/ 916266 h 1834295"/>
              <a:gd name="connsiteX3" fmla="*/ 918029 w 1836058"/>
              <a:gd name="connsiteY3" fmla="*/ 1834295 h 1834295"/>
              <a:gd name="connsiteX4" fmla="*/ 0 w 1836058"/>
              <a:gd name="connsiteY4" fmla="*/ 916266 h 1834295"/>
              <a:gd name="connsiteX5" fmla="*/ 89 w 1836058"/>
              <a:gd name="connsiteY5" fmla="*/ 914504 h 1834295"/>
              <a:gd name="connsiteX6" fmla="*/ 35006 w 1836058"/>
              <a:gd name="connsiteY6" fmla="*/ 916267 h 1834295"/>
              <a:gd name="connsiteX7" fmla="*/ 948296 w 1836058"/>
              <a:gd name="connsiteY7" fmla="*/ 92101 h 183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36058" h="1834295">
                <a:moveTo>
                  <a:pt x="952946" y="0"/>
                </a:moveTo>
                <a:lnTo>
                  <a:pt x="1011892" y="2977"/>
                </a:lnTo>
                <a:cubicBezTo>
                  <a:pt x="1474814" y="49989"/>
                  <a:pt x="1836058" y="440941"/>
                  <a:pt x="1836058" y="916266"/>
                </a:cubicBezTo>
                <a:cubicBezTo>
                  <a:pt x="1836058" y="1423279"/>
                  <a:pt x="1425042" y="1834295"/>
                  <a:pt x="918029" y="1834295"/>
                </a:cubicBezTo>
                <a:cubicBezTo>
                  <a:pt x="411016" y="1834295"/>
                  <a:pt x="0" y="1423279"/>
                  <a:pt x="0" y="916266"/>
                </a:cubicBezTo>
                <a:lnTo>
                  <a:pt x="89" y="914504"/>
                </a:lnTo>
                <a:lnTo>
                  <a:pt x="35006" y="916267"/>
                </a:lnTo>
                <a:cubicBezTo>
                  <a:pt x="510331" y="916267"/>
                  <a:pt x="901283" y="555023"/>
                  <a:pt x="948296" y="92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42900" dir="2700000" sx="95000" sy="95000" algn="tl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2D54CF9F-E2A7-4EC6-87FD-480399FEC61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71005" y="2423843"/>
            <a:ext cx="603324" cy="768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7200000" scaled="0"/>
                  <a:tileRect/>
                </a:gradFill>
              </a:defRPr>
            </a:lvl1pPr>
          </a:lstStyle>
          <a:p>
            <a:pPr lvl="0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2" name="文本占位符 9">
            <a:extLst>
              <a:ext uri="{FF2B5EF4-FFF2-40B4-BE49-F238E27FC236}">
                <a16:creationId xmlns:a16="http://schemas.microsoft.com/office/drawing/2014/main" id="{D11852B3-4730-4EE6-9A26-1ABA94B55AC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979690" y="4001463"/>
            <a:ext cx="603324" cy="768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7200000" scaled="0"/>
                  <a:tileRect/>
                </a:gradFill>
              </a:defRPr>
            </a:lvl1pPr>
          </a:lstStyle>
          <a:p>
            <a:pPr lvl="0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3" name="文本占位符 9">
            <a:extLst>
              <a:ext uri="{FF2B5EF4-FFF2-40B4-BE49-F238E27FC236}">
                <a16:creationId xmlns:a16="http://schemas.microsoft.com/office/drawing/2014/main" id="{ED74FF59-5BA2-4572-861B-262D205D4DF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979690" y="2423843"/>
            <a:ext cx="603324" cy="768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A67ED497-4D2C-4AED-A494-BC63DFB8205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571005" y="4005949"/>
            <a:ext cx="603324" cy="7688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40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7200000" scaled="0"/>
                  <a:tileRect/>
                </a:gradFill>
              </a:defRPr>
            </a:lvl1pPr>
          </a:lstStyle>
          <a:p>
            <a:pPr lvl="0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5" name="文本占位符 45">
            <a:extLst>
              <a:ext uri="{FF2B5EF4-FFF2-40B4-BE49-F238E27FC236}">
                <a16:creationId xmlns:a16="http://schemas.microsoft.com/office/drawing/2014/main" id="{65C8A0CA-DDB7-448E-883F-25F5343C8C4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73651" y="1783841"/>
            <a:ext cx="1541462" cy="210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6" name="文本占位符 45">
            <a:extLst>
              <a:ext uri="{FF2B5EF4-FFF2-40B4-BE49-F238E27FC236}">
                <a16:creationId xmlns:a16="http://schemas.microsoft.com/office/drawing/2014/main" id="{769C2879-C117-4C97-A7C5-E5309A65E3D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640898" y="1783841"/>
            <a:ext cx="1541462" cy="2108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7" name="文本占位符 45">
            <a:extLst>
              <a:ext uri="{FF2B5EF4-FFF2-40B4-BE49-F238E27FC236}">
                <a16:creationId xmlns:a16="http://schemas.microsoft.com/office/drawing/2014/main" id="{2F14FBAD-6A75-4035-8DA6-00FD98F88A62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873650" y="5159867"/>
            <a:ext cx="1547363" cy="2300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8" name="文本占位符 45">
            <a:extLst>
              <a:ext uri="{FF2B5EF4-FFF2-40B4-BE49-F238E27FC236}">
                <a16:creationId xmlns:a16="http://schemas.microsoft.com/office/drawing/2014/main" id="{9A260A18-CA87-443E-A566-93BF70A3E5B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640897" y="5159866"/>
            <a:ext cx="1570017" cy="230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9" name="文本占位符 11">
            <a:extLst>
              <a:ext uri="{FF2B5EF4-FFF2-40B4-BE49-F238E27FC236}">
                <a16:creationId xmlns:a16="http://schemas.microsoft.com/office/drawing/2014/main" id="{D92CCF99-20AE-47DE-8012-3B62431EC6F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873650" y="2154156"/>
            <a:ext cx="1541462" cy="970043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Enter your text. 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zh-CN" altLang="en-US" dirty="0"/>
          </a:p>
        </p:txBody>
      </p:sp>
      <p:sp>
        <p:nvSpPr>
          <p:cNvPr id="32" name="文本占位符 11">
            <a:extLst>
              <a:ext uri="{FF2B5EF4-FFF2-40B4-BE49-F238E27FC236}">
                <a16:creationId xmlns:a16="http://schemas.microsoft.com/office/drawing/2014/main" id="{31D04A92-C258-49C8-96AC-86C48A990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3650" y="4033496"/>
            <a:ext cx="1541462" cy="97004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Enter your text. </a:t>
            </a:r>
          </a:p>
        </p:txBody>
      </p:sp>
      <p:sp>
        <p:nvSpPr>
          <p:cNvPr id="34" name="文本占位符 11">
            <a:extLst>
              <a:ext uri="{FF2B5EF4-FFF2-40B4-BE49-F238E27FC236}">
                <a16:creationId xmlns:a16="http://schemas.microsoft.com/office/drawing/2014/main" id="{D64250D4-BABF-4713-B0C4-20E8D8CC62A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0898" y="3996713"/>
            <a:ext cx="1541462" cy="100364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lang="en-US" altLang="zh-CN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Enter your text. </a:t>
            </a:r>
          </a:p>
        </p:txBody>
      </p:sp>
      <p:sp>
        <p:nvSpPr>
          <p:cNvPr id="42" name="文本占位符 13">
            <a:extLst>
              <a:ext uri="{FF2B5EF4-FFF2-40B4-BE49-F238E27FC236}">
                <a16:creationId xmlns:a16="http://schemas.microsoft.com/office/drawing/2014/main" id="{110024B6-4DFA-45F1-8FA7-9749859481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AA0865A3-5065-40E7-B9FC-A75A1AF963B5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占位符 13">
            <a:extLst>
              <a:ext uri="{FF2B5EF4-FFF2-40B4-BE49-F238E27FC236}">
                <a16:creationId xmlns:a16="http://schemas.microsoft.com/office/drawing/2014/main" id="{402CD94D-A25A-4575-A06A-0ADF8AC8B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28" name="文本占位符 11">
            <a:extLst>
              <a:ext uri="{FF2B5EF4-FFF2-40B4-BE49-F238E27FC236}">
                <a16:creationId xmlns:a16="http://schemas.microsoft.com/office/drawing/2014/main" id="{FB9E84AC-6C22-41CC-B7FE-972FEFA187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40898" y="2123965"/>
            <a:ext cx="1541462" cy="100364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lang="en-US" altLang="zh-CN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 Enter your text. Enter your text. </a:t>
            </a:r>
          </a:p>
        </p:txBody>
      </p:sp>
    </p:spTree>
    <p:extLst>
      <p:ext uri="{BB962C8B-B14F-4D97-AF65-F5344CB8AC3E}">
        <p14:creationId xmlns:p14="http://schemas.microsoft.com/office/powerpoint/2010/main" val="2633470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7252059B-A1AD-41D2-ABF8-B34D6E575124}"/>
              </a:ext>
            </a:extLst>
          </p:cNvPr>
          <p:cNvGrpSpPr/>
          <p:nvPr userDrawn="1"/>
        </p:nvGrpSpPr>
        <p:grpSpPr>
          <a:xfrm>
            <a:off x="6090339" y="285553"/>
            <a:ext cx="6276980" cy="6286895"/>
            <a:chOff x="6090339" y="285553"/>
            <a:chExt cx="6276980" cy="6286895"/>
          </a:xfrm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C224A6F-299B-4BE7-BFF1-3F5169898EED}"/>
                </a:ext>
              </a:extLst>
            </p:cNvPr>
            <p:cNvSpPr/>
            <p:nvPr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3088A1BA-7900-4C47-B0D4-60D425F1D884}"/>
                </a:ext>
              </a:extLst>
            </p:cNvPr>
            <p:cNvSpPr/>
            <p:nvPr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F9615F6-8D3B-4574-877F-39E951EBE19B}"/>
              </a:ext>
            </a:extLst>
          </p:cNvPr>
          <p:cNvGrpSpPr/>
          <p:nvPr userDrawn="1"/>
        </p:nvGrpSpPr>
        <p:grpSpPr>
          <a:xfrm>
            <a:off x="-180979" y="285552"/>
            <a:ext cx="6276981" cy="6286895"/>
            <a:chOff x="-180979" y="285552"/>
            <a:chExt cx="6276981" cy="6286895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0754797-7B02-45E8-A285-175FED30A93C}"/>
                </a:ext>
              </a:extLst>
            </p:cNvPr>
            <p:cNvSpPr/>
            <p:nvPr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285AFB8E-2A85-44A1-86AF-842D38B2EE79}"/>
                </a:ext>
              </a:extLst>
            </p:cNvPr>
            <p:cNvSpPr/>
            <p:nvPr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2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0BDBDAE2-8CE1-4F03-9295-D9270ABDCDEF}"/>
              </a:ext>
            </a:extLst>
          </p:cNvPr>
          <p:cNvSpPr/>
          <p:nvPr userDrawn="1"/>
        </p:nvSpPr>
        <p:spPr>
          <a:xfrm>
            <a:off x="0" y="6596108"/>
            <a:ext cx="12191999" cy="244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13">
            <a:extLst>
              <a:ext uri="{FF2B5EF4-FFF2-40B4-BE49-F238E27FC236}">
                <a16:creationId xmlns:a16="http://schemas.microsoft.com/office/drawing/2014/main" id="{EBE1C1FD-BE19-4567-BB16-E3557ABE6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6578BBFE-17C3-4A3E-A84F-31EEC60AE7C6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3">
            <a:extLst>
              <a:ext uri="{FF2B5EF4-FFF2-40B4-BE49-F238E27FC236}">
                <a16:creationId xmlns:a16="http://schemas.microsoft.com/office/drawing/2014/main" id="{9889336F-7F88-4021-8F62-7195BAB43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3671959-AA3B-4526-A31C-14A7B8109E98}"/>
              </a:ext>
            </a:extLst>
          </p:cNvPr>
          <p:cNvSpPr/>
          <p:nvPr userDrawn="1"/>
        </p:nvSpPr>
        <p:spPr>
          <a:xfrm>
            <a:off x="1087408" y="2116202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88900" dir="2700000" algn="tl" rotWithShape="0">
              <a:schemeClr val="tx2">
                <a:lumMod val="50000"/>
                <a:lumOff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39C609B-6B36-40D2-86B5-EA0CCE083745}"/>
              </a:ext>
            </a:extLst>
          </p:cNvPr>
          <p:cNvSpPr/>
          <p:nvPr userDrawn="1"/>
        </p:nvSpPr>
        <p:spPr>
          <a:xfrm>
            <a:off x="4788830" y="2116203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88900" dir="2700000" algn="tl" rotWithShape="0">
              <a:schemeClr val="tx2">
                <a:lumMod val="50000"/>
                <a:lumOff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1C1FA39-064B-4BBE-80BF-98E624271A7F}"/>
              </a:ext>
            </a:extLst>
          </p:cNvPr>
          <p:cNvSpPr/>
          <p:nvPr userDrawn="1"/>
        </p:nvSpPr>
        <p:spPr>
          <a:xfrm>
            <a:off x="8493601" y="2116202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90500" dist="88900" dir="2700000" algn="tl" rotWithShape="0">
              <a:schemeClr val="tx2">
                <a:lumMod val="50000"/>
                <a:lumOff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32B8C2F-91E8-47A0-BA45-80162CE24048}"/>
              </a:ext>
            </a:extLst>
          </p:cNvPr>
          <p:cNvSpPr/>
          <p:nvPr userDrawn="1"/>
        </p:nvSpPr>
        <p:spPr>
          <a:xfrm>
            <a:off x="1089082" y="2381002"/>
            <a:ext cx="2608992" cy="910750"/>
          </a:xfrm>
          <a:prstGeom prst="rect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A28912-8259-4435-8603-0780A5C65799}"/>
              </a:ext>
            </a:extLst>
          </p:cNvPr>
          <p:cNvSpPr/>
          <p:nvPr userDrawn="1"/>
        </p:nvSpPr>
        <p:spPr>
          <a:xfrm>
            <a:off x="4795936" y="2392476"/>
            <a:ext cx="2608992" cy="910750"/>
          </a:xfrm>
          <a:prstGeom prst="rect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76251DB-E1F3-4669-9B57-E37726C62DAE}"/>
              </a:ext>
            </a:extLst>
          </p:cNvPr>
          <p:cNvSpPr/>
          <p:nvPr userDrawn="1"/>
        </p:nvSpPr>
        <p:spPr>
          <a:xfrm>
            <a:off x="8502790" y="2403950"/>
            <a:ext cx="2614014" cy="910750"/>
          </a:xfrm>
          <a:prstGeom prst="rect">
            <a:avLst/>
          </a:prstGeom>
          <a:gradFill>
            <a:gsLst>
              <a:gs pos="100000">
                <a:schemeClr val="accent4">
                  <a:lumMod val="75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09812B6-C628-42BB-A499-F2378428DBF6}"/>
              </a:ext>
            </a:extLst>
          </p:cNvPr>
          <p:cNvSpPr txBox="1"/>
          <p:nvPr userDrawn="1"/>
        </p:nvSpPr>
        <p:spPr>
          <a:xfrm>
            <a:off x="1902899" y="2543990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¥ 99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ED6DA9-427A-47DB-ABF4-E93CF5CDB7E3}"/>
              </a:ext>
            </a:extLst>
          </p:cNvPr>
          <p:cNvSpPr txBox="1"/>
          <p:nvPr userDrawn="1"/>
        </p:nvSpPr>
        <p:spPr>
          <a:xfrm>
            <a:off x="5495940" y="2555464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¥ 199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20E234-E112-4ECD-A2BE-E911CAB14B57}"/>
              </a:ext>
            </a:extLst>
          </p:cNvPr>
          <p:cNvSpPr txBox="1"/>
          <p:nvPr userDrawn="1"/>
        </p:nvSpPr>
        <p:spPr>
          <a:xfrm>
            <a:off x="9202794" y="2566938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¥ 299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4" name="文本占位符 45">
            <a:extLst>
              <a:ext uri="{FF2B5EF4-FFF2-40B4-BE49-F238E27FC236}">
                <a16:creationId xmlns:a16="http://schemas.microsoft.com/office/drawing/2014/main" id="{F0042F35-9D4D-43C7-BABC-4FC2FFBD05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678" y="3673141"/>
            <a:ext cx="2349798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5" name="文本占位符 11">
            <a:extLst>
              <a:ext uri="{FF2B5EF4-FFF2-40B4-BE49-F238E27FC236}">
                <a16:creationId xmlns:a16="http://schemas.microsoft.com/office/drawing/2014/main" id="{30F80236-9A44-4A7C-B724-F7D173324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3846" y="3996906"/>
            <a:ext cx="1541462" cy="131169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</a:t>
            </a:r>
          </a:p>
          <a:p>
            <a:pPr lvl="0"/>
            <a:endParaRPr lang="en-US" altLang="zh-CN" dirty="0"/>
          </a:p>
          <a:p>
            <a:pPr lvl="0"/>
            <a:endParaRPr lang="zh-CN" altLang="en-US" dirty="0"/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id="{76202A85-5C63-4BDF-B60A-EFE483E513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5268" y="3996906"/>
            <a:ext cx="1541462" cy="131169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</a:t>
            </a:r>
          </a:p>
          <a:p>
            <a:pPr lvl="0"/>
            <a:r>
              <a:rPr lang="en-US" altLang="zh-CN" dirty="0"/>
              <a:t> </a:t>
            </a:r>
          </a:p>
          <a:p>
            <a:pPr lvl="0"/>
            <a:endParaRPr lang="zh-CN" altLang="en-US" dirty="0"/>
          </a:p>
        </p:txBody>
      </p:sp>
      <p:sp>
        <p:nvSpPr>
          <p:cNvPr id="17" name="文本占位符 11">
            <a:extLst>
              <a:ext uri="{FF2B5EF4-FFF2-40B4-BE49-F238E27FC236}">
                <a16:creationId xmlns:a16="http://schemas.microsoft.com/office/drawing/2014/main" id="{FC32A165-B871-49C9-B383-1EF6D1B0B3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30039" y="3996906"/>
            <a:ext cx="1541462" cy="131169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text.</a:t>
            </a:r>
          </a:p>
          <a:p>
            <a:pPr lvl="0"/>
            <a:r>
              <a:rPr lang="en-US" altLang="zh-CN" dirty="0"/>
              <a:t> </a:t>
            </a:r>
          </a:p>
          <a:p>
            <a:pPr lvl="0"/>
            <a:endParaRPr lang="zh-CN" altLang="en-US" dirty="0"/>
          </a:p>
        </p:txBody>
      </p:sp>
      <p:sp>
        <p:nvSpPr>
          <p:cNvPr id="18" name="文本占位符 45">
            <a:extLst>
              <a:ext uri="{FF2B5EF4-FFF2-40B4-BE49-F238E27FC236}">
                <a16:creationId xmlns:a16="http://schemas.microsoft.com/office/drawing/2014/main" id="{04797D24-A299-4BD4-BFA2-6A30D0BEA1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9441" y="3656901"/>
            <a:ext cx="2333117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9" name="文本占位符 45">
            <a:extLst>
              <a:ext uri="{FF2B5EF4-FFF2-40B4-BE49-F238E27FC236}">
                <a16:creationId xmlns:a16="http://schemas.microsoft.com/office/drawing/2014/main" id="{76C3F36C-D665-4056-A11C-CDF89000253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24857" y="3640661"/>
            <a:ext cx="2351827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20" name="文本占位符 13">
            <a:extLst>
              <a:ext uri="{FF2B5EF4-FFF2-40B4-BE49-F238E27FC236}">
                <a16:creationId xmlns:a16="http://schemas.microsoft.com/office/drawing/2014/main" id="{DFF48376-7557-447A-86B6-12196C1B27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247699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Enter your text here.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D910F5-2D13-45DC-833C-50CCC940B8A3}"/>
              </a:ext>
            </a:extLst>
          </p:cNvPr>
          <p:cNvSpPr/>
          <p:nvPr userDrawn="1"/>
        </p:nvSpPr>
        <p:spPr>
          <a:xfrm>
            <a:off x="0" y="6642100"/>
            <a:ext cx="12191999" cy="244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217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D67A9A-D701-42C4-8C17-65264A1A9352}"/>
              </a:ext>
            </a:extLst>
          </p:cNvPr>
          <p:cNvSpPr/>
          <p:nvPr userDrawn="1"/>
        </p:nvSpPr>
        <p:spPr>
          <a:xfrm>
            <a:off x="1" y="3950682"/>
            <a:ext cx="12192000" cy="2907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CA29450-113B-4DA1-B094-F886821C5A21}"/>
              </a:ext>
            </a:extLst>
          </p:cNvPr>
          <p:cNvSpPr/>
          <p:nvPr userDrawn="1"/>
        </p:nvSpPr>
        <p:spPr>
          <a:xfrm>
            <a:off x="1087408" y="2116202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27000" dist="88900" dir="2700000" algn="tl" rotWithShape="0">
              <a:schemeClr val="accent1">
                <a:lumMod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1B02751-84F9-4C6D-85C4-F544805FAC60}"/>
              </a:ext>
            </a:extLst>
          </p:cNvPr>
          <p:cNvSpPr/>
          <p:nvPr userDrawn="1"/>
        </p:nvSpPr>
        <p:spPr>
          <a:xfrm>
            <a:off x="1587919" y="2333133"/>
            <a:ext cx="1612992" cy="161299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5631D074-B891-4760-A1B6-15D3F5E30A88}"/>
              </a:ext>
            </a:extLst>
          </p:cNvPr>
          <p:cNvSpPr/>
          <p:nvPr userDrawn="1"/>
        </p:nvSpPr>
        <p:spPr>
          <a:xfrm>
            <a:off x="1768181" y="2513395"/>
            <a:ext cx="1252469" cy="1252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26FB6A-44D8-4586-85E1-744C96E12612}"/>
              </a:ext>
            </a:extLst>
          </p:cNvPr>
          <p:cNvGrpSpPr/>
          <p:nvPr userDrawn="1"/>
        </p:nvGrpSpPr>
        <p:grpSpPr>
          <a:xfrm>
            <a:off x="2007350" y="2752563"/>
            <a:ext cx="774131" cy="774131"/>
            <a:chOff x="3584227" y="-879191"/>
            <a:chExt cx="774131" cy="77413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2526579-083C-44D4-91FB-96D1A771D7FF}"/>
                </a:ext>
              </a:extLst>
            </p:cNvPr>
            <p:cNvSpPr/>
            <p:nvPr userDrawn="1"/>
          </p:nvSpPr>
          <p:spPr>
            <a:xfrm>
              <a:off x="3584227" y="-879191"/>
              <a:ext cx="774131" cy="774131"/>
            </a:xfrm>
            <a:prstGeom prst="ellipse">
              <a:avLst/>
            </a:prstGeom>
            <a:grpFill/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018FEC9F-8734-4560-A4D2-F79211AA3F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58911" y="-717550"/>
              <a:ext cx="0" cy="225425"/>
            </a:xfrm>
            <a:prstGeom prst="line">
              <a:avLst/>
            </a:prstGeom>
            <a:grpFill/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94538D49-2103-486B-B22D-0042841BED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958911" y="-492125"/>
              <a:ext cx="246377" cy="133350"/>
            </a:xfrm>
            <a:prstGeom prst="line">
              <a:avLst/>
            </a:prstGeom>
            <a:grpFill/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" name="文本占位符 45">
            <a:extLst>
              <a:ext uri="{FF2B5EF4-FFF2-40B4-BE49-F238E27FC236}">
                <a16:creationId xmlns:a16="http://schemas.microsoft.com/office/drawing/2014/main" id="{BA5ADD13-24EE-4867-BB0A-3DFC24919871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219516" y="4269216"/>
            <a:ext cx="2349798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16" name="文本占位符 11">
            <a:extLst>
              <a:ext uri="{FF2B5EF4-FFF2-40B4-BE49-F238E27FC236}">
                <a16:creationId xmlns:a16="http://schemas.microsoft.com/office/drawing/2014/main" id="{FB2ABA98-CB97-4A64-B696-FFE6527AD325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623684" y="4592981"/>
            <a:ext cx="1541462" cy="74904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 </a:t>
            </a:r>
          </a:p>
          <a:p>
            <a:pPr lvl="0"/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2F7EE79-D6E6-4F74-8491-97DE0372F8E1}"/>
              </a:ext>
            </a:extLst>
          </p:cNvPr>
          <p:cNvSpPr/>
          <p:nvPr userDrawn="1"/>
        </p:nvSpPr>
        <p:spPr>
          <a:xfrm>
            <a:off x="4788830" y="2116203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27000" dist="88900" dir="2700000" algn="tl" rotWithShape="0">
              <a:schemeClr val="accent1">
                <a:lumMod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F2248DCF-1882-4643-AF01-FD09847D3C6D}"/>
              </a:ext>
            </a:extLst>
          </p:cNvPr>
          <p:cNvSpPr/>
          <p:nvPr userDrawn="1"/>
        </p:nvSpPr>
        <p:spPr>
          <a:xfrm>
            <a:off x="5290523" y="2333133"/>
            <a:ext cx="1610628" cy="161062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2A5D65D-5647-43F7-9A5F-B1688F57E869}"/>
              </a:ext>
            </a:extLst>
          </p:cNvPr>
          <p:cNvSpPr/>
          <p:nvPr userDrawn="1"/>
        </p:nvSpPr>
        <p:spPr>
          <a:xfrm>
            <a:off x="5469603" y="2512213"/>
            <a:ext cx="1252469" cy="1252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559CAF0-52EB-431B-968B-533463235CBD}"/>
              </a:ext>
            </a:extLst>
          </p:cNvPr>
          <p:cNvGrpSpPr/>
          <p:nvPr userDrawn="1"/>
        </p:nvGrpSpPr>
        <p:grpSpPr>
          <a:xfrm>
            <a:off x="5678276" y="2713277"/>
            <a:ext cx="835122" cy="850339"/>
            <a:chOff x="5213408" y="-2560242"/>
            <a:chExt cx="1297517" cy="133314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B6BF23B-178B-4AD9-A235-A5DF4566AF04}"/>
                </a:ext>
              </a:extLst>
            </p:cNvPr>
            <p:cNvSpPr/>
            <p:nvPr userDrawn="1"/>
          </p:nvSpPr>
          <p:spPr>
            <a:xfrm>
              <a:off x="5469765" y="-2304124"/>
              <a:ext cx="770167" cy="1077029"/>
            </a:xfrm>
            <a:custGeom>
              <a:avLst/>
              <a:gdLst>
                <a:gd name="connsiteX0" fmla="*/ 224217 w 448434"/>
                <a:gd name="connsiteY0" fmla="*/ 0 h 627106"/>
                <a:gd name="connsiteX1" fmla="*/ 448434 w 448434"/>
                <a:gd name="connsiteY1" fmla="*/ 212236 h 627106"/>
                <a:gd name="connsiteX2" fmla="*/ 382763 w 448434"/>
                <a:gd name="connsiteY2" fmla="*/ 362310 h 627106"/>
                <a:gd name="connsiteX3" fmla="*/ 313117 w 448434"/>
                <a:gd name="connsiteY3" fmla="*/ 406757 h 627106"/>
                <a:gd name="connsiteX4" fmla="*/ 313117 w 448434"/>
                <a:gd name="connsiteY4" fmla="*/ 524809 h 627106"/>
                <a:gd name="connsiteX5" fmla="*/ 258821 w 448434"/>
                <a:gd name="connsiteY5" fmla="*/ 606723 h 627106"/>
                <a:gd name="connsiteX6" fmla="*/ 255107 w 448434"/>
                <a:gd name="connsiteY6" fmla="*/ 607473 h 627106"/>
                <a:gd name="connsiteX7" fmla="*/ 247416 w 448434"/>
                <a:gd name="connsiteY7" fmla="*/ 620410 h 627106"/>
                <a:gd name="connsiteX8" fmla="*/ 224217 w 448434"/>
                <a:gd name="connsiteY8" fmla="*/ 627106 h 627106"/>
                <a:gd name="connsiteX9" fmla="*/ 201019 w 448434"/>
                <a:gd name="connsiteY9" fmla="*/ 620410 h 627106"/>
                <a:gd name="connsiteX10" fmla="*/ 193327 w 448434"/>
                <a:gd name="connsiteY10" fmla="*/ 607473 h 627106"/>
                <a:gd name="connsiteX11" fmla="*/ 189613 w 448434"/>
                <a:gd name="connsiteY11" fmla="*/ 606723 h 627106"/>
                <a:gd name="connsiteX12" fmla="*/ 135317 w 448434"/>
                <a:gd name="connsiteY12" fmla="*/ 524809 h 627106"/>
                <a:gd name="connsiteX13" fmla="*/ 135317 w 448434"/>
                <a:gd name="connsiteY13" fmla="*/ 406757 h 627106"/>
                <a:gd name="connsiteX14" fmla="*/ 65671 w 448434"/>
                <a:gd name="connsiteY14" fmla="*/ 362310 h 627106"/>
                <a:gd name="connsiteX15" fmla="*/ 0 w 448434"/>
                <a:gd name="connsiteY15" fmla="*/ 212236 h 627106"/>
                <a:gd name="connsiteX16" fmla="*/ 224217 w 448434"/>
                <a:gd name="connsiteY16" fmla="*/ 0 h 62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434" h="627106">
                  <a:moveTo>
                    <a:pt x="224217" y="0"/>
                  </a:moveTo>
                  <a:cubicBezTo>
                    <a:pt x="348049" y="0"/>
                    <a:pt x="448434" y="95021"/>
                    <a:pt x="448434" y="212236"/>
                  </a:cubicBezTo>
                  <a:cubicBezTo>
                    <a:pt x="448434" y="270843"/>
                    <a:pt x="423338" y="323903"/>
                    <a:pt x="382763" y="362310"/>
                  </a:cubicBezTo>
                  <a:lnTo>
                    <a:pt x="313117" y="406757"/>
                  </a:lnTo>
                  <a:lnTo>
                    <a:pt x="313117" y="524809"/>
                  </a:lnTo>
                  <a:cubicBezTo>
                    <a:pt x="313117" y="561632"/>
                    <a:pt x="290729" y="593227"/>
                    <a:pt x="258821" y="606723"/>
                  </a:cubicBezTo>
                  <a:lnTo>
                    <a:pt x="255107" y="607473"/>
                  </a:lnTo>
                  <a:lnTo>
                    <a:pt x="247416" y="620410"/>
                  </a:lnTo>
                  <a:cubicBezTo>
                    <a:pt x="241479" y="624547"/>
                    <a:pt x="233277" y="627106"/>
                    <a:pt x="224217" y="627106"/>
                  </a:cubicBezTo>
                  <a:cubicBezTo>
                    <a:pt x="215158" y="627106"/>
                    <a:pt x="206956" y="624547"/>
                    <a:pt x="201019" y="620410"/>
                  </a:cubicBezTo>
                  <a:lnTo>
                    <a:pt x="193327" y="607473"/>
                  </a:lnTo>
                  <a:lnTo>
                    <a:pt x="189613" y="606723"/>
                  </a:lnTo>
                  <a:cubicBezTo>
                    <a:pt x="157705" y="593227"/>
                    <a:pt x="135317" y="561632"/>
                    <a:pt x="135317" y="524809"/>
                  </a:cubicBezTo>
                  <a:lnTo>
                    <a:pt x="135317" y="406757"/>
                  </a:lnTo>
                  <a:lnTo>
                    <a:pt x="65671" y="362310"/>
                  </a:lnTo>
                  <a:cubicBezTo>
                    <a:pt x="25096" y="323903"/>
                    <a:pt x="0" y="270843"/>
                    <a:pt x="0" y="212236"/>
                  </a:cubicBezTo>
                  <a:cubicBezTo>
                    <a:pt x="0" y="95021"/>
                    <a:pt x="100385" y="0"/>
                    <a:pt x="224217" y="0"/>
                  </a:cubicBezTo>
                  <a:close/>
                </a:path>
              </a:pathLst>
            </a:custGeom>
            <a:noFill/>
            <a:ln w="38100">
              <a:gradFill flip="none" rotWithShape="1">
                <a:gsLst>
                  <a:gs pos="100000">
                    <a:schemeClr val="accent1">
                      <a:lumMod val="45000"/>
                      <a:lumOff val="5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0A9290A-F79F-4C6B-ABC8-8B1F63697E0B}"/>
                </a:ext>
              </a:extLst>
            </p:cNvPr>
            <p:cNvSpPr/>
            <p:nvPr userDrawn="1"/>
          </p:nvSpPr>
          <p:spPr>
            <a:xfrm rot="-5400000">
              <a:off x="5267807" y="-1988742"/>
              <a:ext cx="45719" cy="154517"/>
            </a:xfrm>
            <a:prstGeom prst="rect">
              <a:avLst/>
            </a:prstGeom>
            <a:grp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362868F-CCD3-4ADE-BF7E-8DDE6062A91F}"/>
                </a:ext>
              </a:extLst>
            </p:cNvPr>
            <p:cNvSpPr/>
            <p:nvPr userDrawn="1"/>
          </p:nvSpPr>
          <p:spPr>
            <a:xfrm rot="-3600000">
              <a:off x="5344374" y="-227449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C5EEBD7-0E62-4298-819A-2A274F59D7BE}"/>
                </a:ext>
              </a:extLst>
            </p:cNvPr>
            <p:cNvSpPr/>
            <p:nvPr userDrawn="1"/>
          </p:nvSpPr>
          <p:spPr>
            <a:xfrm rot="-1800000">
              <a:off x="5553557" y="-2483676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55B2933-25DC-4BF4-9CBE-CD46D194742B}"/>
                </a:ext>
              </a:extLst>
            </p:cNvPr>
            <p:cNvSpPr/>
            <p:nvPr userDrawn="1"/>
          </p:nvSpPr>
          <p:spPr>
            <a:xfrm>
              <a:off x="5839307" y="-256024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603398E-34F0-4FF3-A3C1-4CB973A4F8CD}"/>
                </a:ext>
              </a:extLst>
            </p:cNvPr>
            <p:cNvSpPr/>
            <p:nvPr userDrawn="1"/>
          </p:nvSpPr>
          <p:spPr>
            <a:xfrm rot="1800000">
              <a:off x="6125057" y="-2483676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217AEFF-CEB0-4DD7-BBA1-6810FD2464C7}"/>
                </a:ext>
              </a:extLst>
            </p:cNvPr>
            <p:cNvSpPr/>
            <p:nvPr userDrawn="1"/>
          </p:nvSpPr>
          <p:spPr>
            <a:xfrm rot="3600000">
              <a:off x="6334240" y="-227449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6DC7439-81CA-4E92-B8A7-600402DDD3CC}"/>
                </a:ext>
              </a:extLst>
            </p:cNvPr>
            <p:cNvSpPr/>
            <p:nvPr userDrawn="1"/>
          </p:nvSpPr>
          <p:spPr>
            <a:xfrm rot="5400000">
              <a:off x="6410807" y="-198874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5E76A55-6B72-480C-9615-E21D9E22EF95}"/>
                </a:ext>
              </a:extLst>
            </p:cNvPr>
            <p:cNvSpPr/>
            <p:nvPr userDrawn="1"/>
          </p:nvSpPr>
          <p:spPr>
            <a:xfrm rot="7200000">
              <a:off x="6334240" y="-170299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9043C25-E312-45D9-8975-6F740378D9BC}"/>
                </a:ext>
              </a:extLst>
            </p:cNvPr>
            <p:cNvSpPr/>
            <p:nvPr userDrawn="1"/>
          </p:nvSpPr>
          <p:spPr>
            <a:xfrm rot="14400000">
              <a:off x="5344374" y="-170299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079A324-D84F-4CB5-9CE8-F32F0548E9C4}"/>
                </a:ext>
              </a:extLst>
            </p:cNvPr>
            <p:cNvSpPr/>
            <p:nvPr userDrawn="1"/>
          </p:nvSpPr>
          <p:spPr>
            <a:xfrm rot="16200000">
              <a:off x="5267807" y="-1988742"/>
              <a:ext cx="45719" cy="154517"/>
            </a:xfrm>
            <a:prstGeom prst="rect">
              <a:avLst/>
            </a:prstGeom>
            <a:gradFill>
              <a:gsLst>
                <a:gs pos="100000">
                  <a:schemeClr val="accent3">
                    <a:lumMod val="40000"/>
                    <a:lumOff val="60000"/>
                  </a:schemeClr>
                </a:gs>
                <a:gs pos="0">
                  <a:schemeClr val="accent1">
                    <a:lumMod val="45000"/>
                    <a:lumOff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11">
            <a:extLst>
              <a:ext uri="{FF2B5EF4-FFF2-40B4-BE49-F238E27FC236}">
                <a16:creationId xmlns:a16="http://schemas.microsoft.com/office/drawing/2014/main" id="{2B08E7EC-B8A9-449C-8F4D-D9A0A9D8E4E8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325106" y="4592981"/>
            <a:ext cx="1541462" cy="74904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 </a:t>
            </a:r>
          </a:p>
          <a:p>
            <a:pPr lvl="0"/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FC72BAB-B910-4845-9ED5-794395FE7E69}"/>
              </a:ext>
            </a:extLst>
          </p:cNvPr>
          <p:cNvSpPr/>
          <p:nvPr userDrawn="1"/>
        </p:nvSpPr>
        <p:spPr>
          <a:xfrm>
            <a:off x="8493601" y="2116202"/>
            <a:ext cx="2614015" cy="3674095"/>
          </a:xfrm>
          <a:prstGeom prst="roundRect">
            <a:avLst>
              <a:gd name="adj" fmla="val 8484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 w="635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27000" dist="88900" dir="2700000" algn="tl" rotWithShape="0">
              <a:schemeClr val="accent1">
                <a:lumMod val="50000"/>
                <a:alpha val="30000"/>
              </a:schemeClr>
            </a:outerShdw>
            <a:reflection stA="15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9" name="文本占位符 11">
            <a:extLst>
              <a:ext uri="{FF2B5EF4-FFF2-40B4-BE49-F238E27FC236}">
                <a16:creationId xmlns:a16="http://schemas.microsoft.com/office/drawing/2014/main" id="{11B57859-8D5D-413A-86C3-207404A2C5C2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029877" y="4592981"/>
            <a:ext cx="1541462" cy="74904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Enter your text. Enter your text. </a:t>
            </a:r>
          </a:p>
          <a:p>
            <a:pPr lvl="0"/>
            <a:endParaRPr lang="zh-CN" altLang="en-US" dirty="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CDE0DD11-A242-400F-91E6-DE3C05AA13E0}"/>
              </a:ext>
            </a:extLst>
          </p:cNvPr>
          <p:cNvSpPr/>
          <p:nvPr userDrawn="1"/>
        </p:nvSpPr>
        <p:spPr>
          <a:xfrm>
            <a:off x="8994111" y="2333133"/>
            <a:ext cx="1612994" cy="161299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85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2700000" scaled="1"/>
              <a:tileRect/>
            </a:gradFill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EC2763B-B01E-4450-884C-C5CC7DBDB89E}"/>
              </a:ext>
            </a:extLst>
          </p:cNvPr>
          <p:cNvSpPr/>
          <p:nvPr userDrawn="1"/>
        </p:nvSpPr>
        <p:spPr>
          <a:xfrm>
            <a:off x="9174374" y="2513396"/>
            <a:ext cx="1252469" cy="12524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8672E1D3-5726-42FA-B7BF-CF08D2AD4DA5}"/>
              </a:ext>
            </a:extLst>
          </p:cNvPr>
          <p:cNvGrpSpPr/>
          <p:nvPr userDrawn="1"/>
        </p:nvGrpSpPr>
        <p:grpSpPr>
          <a:xfrm>
            <a:off x="9390817" y="2792521"/>
            <a:ext cx="819582" cy="694216"/>
            <a:chOff x="9390817" y="2792521"/>
            <a:chExt cx="819582" cy="694216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F9CF00B7-020D-479C-9A7A-1DF4232211E6}"/>
                </a:ext>
              </a:extLst>
            </p:cNvPr>
            <p:cNvSpPr/>
            <p:nvPr userDrawn="1"/>
          </p:nvSpPr>
          <p:spPr>
            <a:xfrm>
              <a:off x="9390817" y="2879722"/>
              <a:ext cx="819582" cy="607015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C8B28186-A8EB-445E-B852-6FF30E6BEEFF}"/>
                </a:ext>
              </a:extLst>
            </p:cNvPr>
            <p:cNvSpPr/>
            <p:nvPr userDrawn="1"/>
          </p:nvSpPr>
          <p:spPr>
            <a:xfrm>
              <a:off x="9547243" y="2792521"/>
              <a:ext cx="58183" cy="1591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3EBFAF24-932A-4CBD-AC18-E9A1B285FD6B}"/>
                </a:ext>
              </a:extLst>
            </p:cNvPr>
            <p:cNvSpPr/>
            <p:nvPr userDrawn="1"/>
          </p:nvSpPr>
          <p:spPr>
            <a:xfrm>
              <a:off x="9845436" y="2792521"/>
              <a:ext cx="58183" cy="1591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4AF35A5A-B68D-4DCA-BC6D-D93FB632C7E5}"/>
                </a:ext>
              </a:extLst>
            </p:cNvPr>
            <p:cNvSpPr/>
            <p:nvPr userDrawn="1"/>
          </p:nvSpPr>
          <p:spPr>
            <a:xfrm>
              <a:off x="9696339" y="2792521"/>
              <a:ext cx="58183" cy="1591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8D9771F1-19EE-463F-A0ED-F2725B8CCF5E}"/>
                </a:ext>
              </a:extLst>
            </p:cNvPr>
            <p:cNvSpPr/>
            <p:nvPr userDrawn="1"/>
          </p:nvSpPr>
          <p:spPr>
            <a:xfrm>
              <a:off x="9994532" y="2792521"/>
              <a:ext cx="58183" cy="15913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6AD42E3C-E3F1-4FBE-9DDF-356B2593178B}"/>
                </a:ext>
              </a:extLst>
            </p:cNvPr>
            <p:cNvCxnSpPr/>
            <p:nvPr userDrawn="1"/>
          </p:nvCxnSpPr>
          <p:spPr>
            <a:xfrm>
              <a:off x="9390817" y="3093292"/>
              <a:ext cx="819582" cy="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85EEA478-AF83-4032-B6F1-448A881BB455}"/>
                </a:ext>
              </a:extLst>
            </p:cNvPr>
            <p:cNvCxnSpPr/>
            <p:nvPr userDrawn="1"/>
          </p:nvCxnSpPr>
          <p:spPr>
            <a:xfrm>
              <a:off x="9390817" y="3187439"/>
              <a:ext cx="819582" cy="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3A64DBB9-9DFD-45CD-A4D8-C4E7E12616AE}"/>
                </a:ext>
              </a:extLst>
            </p:cNvPr>
            <p:cNvCxnSpPr/>
            <p:nvPr userDrawn="1"/>
          </p:nvCxnSpPr>
          <p:spPr>
            <a:xfrm>
              <a:off x="9390817" y="3276587"/>
              <a:ext cx="819582" cy="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1455C0F-EE9D-4CC3-BDBF-99C907CD4926}"/>
                </a:ext>
              </a:extLst>
            </p:cNvPr>
            <p:cNvCxnSpPr/>
            <p:nvPr userDrawn="1"/>
          </p:nvCxnSpPr>
          <p:spPr>
            <a:xfrm>
              <a:off x="9390817" y="3369901"/>
              <a:ext cx="819582" cy="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33A255E3-7130-4F84-95FE-629E77A08D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93386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E39C0706-B7B2-4EF2-92C2-96CDA15819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95955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4CCBC674-B52E-43FA-BA43-1FFD35B5B7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98524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170E37F7-78D1-4BAC-B0F2-77C342A63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01093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34D367D-3B26-4DCA-8767-D7B08101C8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03662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9BA6E292-C8E0-4908-8DAC-4602C01A4E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006231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D5C31314-1938-4DD1-80A5-63A2FB3C6F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08800" y="3093292"/>
              <a:ext cx="0" cy="384920"/>
            </a:xfrm>
            <a:prstGeom prst="line">
              <a:avLst/>
            </a:prstGeom>
            <a:noFill/>
            <a:ln w="12700">
              <a:gradFill flip="none" rotWithShape="1">
                <a:gsLst>
                  <a:gs pos="0">
                    <a:schemeClr val="bg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7" name="文本占位符 13">
            <a:extLst>
              <a:ext uri="{FF2B5EF4-FFF2-40B4-BE49-F238E27FC236}">
                <a16:creationId xmlns:a16="http://schemas.microsoft.com/office/drawing/2014/main" id="{843D08B8-C03B-457D-B3AB-926D8D2C6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52014"/>
            <a:ext cx="1876421" cy="424472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3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BC9D39F8-1A9B-428C-A145-5B50CBA9921D}"/>
              </a:ext>
            </a:extLst>
          </p:cNvPr>
          <p:cNvCxnSpPr>
            <a:cxnSpLocks/>
          </p:cNvCxnSpPr>
          <p:nvPr userDrawn="1"/>
        </p:nvCxnSpPr>
        <p:spPr>
          <a:xfrm>
            <a:off x="2728350" y="602785"/>
            <a:ext cx="0" cy="338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占位符 13">
            <a:extLst>
              <a:ext uri="{FF2B5EF4-FFF2-40B4-BE49-F238E27FC236}">
                <a16:creationId xmlns:a16="http://schemas.microsoft.com/office/drawing/2014/main" id="{C41881A4-D15A-4E70-A6DD-F5BE69959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9700" y="552014"/>
            <a:ext cx="2872440" cy="4244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70" name="文本占位符 45">
            <a:extLst>
              <a:ext uri="{FF2B5EF4-FFF2-40B4-BE49-F238E27FC236}">
                <a16:creationId xmlns:a16="http://schemas.microsoft.com/office/drawing/2014/main" id="{6C38A4FF-88ED-48C4-8E60-CEACA8B6731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9279" y="4252976"/>
            <a:ext cx="2333117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  <p:sp>
        <p:nvSpPr>
          <p:cNvPr id="71" name="文本占位符 45">
            <a:extLst>
              <a:ext uri="{FF2B5EF4-FFF2-40B4-BE49-F238E27FC236}">
                <a16:creationId xmlns:a16="http://schemas.microsoft.com/office/drawing/2014/main" id="{252B1DDA-0865-449C-9723-BF4C1C5363C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24695" y="4236736"/>
            <a:ext cx="2351827" cy="34295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8464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067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1"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90000">
              <a:schemeClr val="accent3">
                <a:lumMod val="75000"/>
                <a:alpha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建筑的摆设布局&#10;&#10;描述已自动生成">
            <a:extLst>
              <a:ext uri="{FF2B5EF4-FFF2-40B4-BE49-F238E27FC236}">
                <a16:creationId xmlns:a16="http://schemas.microsoft.com/office/drawing/2014/main" id="{63076F44-268B-46A6-BFD0-DE4568F0B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F25CE9-C9E3-453A-9A6D-C7EC469F3714}"/>
              </a:ext>
            </a:extLst>
          </p:cNvPr>
          <p:cNvSpPr/>
          <p:nvPr userDrawn="1"/>
        </p:nvSpPr>
        <p:spPr>
          <a:xfrm>
            <a:off x="695325" y="552617"/>
            <a:ext cx="10801350" cy="5752767"/>
          </a:xfrm>
          <a:prstGeom prst="roundRect">
            <a:avLst>
              <a:gd name="adj" fmla="val 1142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228600" dir="5400000" sx="102000" sy="102000" algn="t" rotWithShape="0">
              <a:schemeClr val="accent2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文本占位符 7">
            <a:extLst>
              <a:ext uri="{FF2B5EF4-FFF2-40B4-BE49-F238E27FC236}">
                <a16:creationId xmlns:a16="http://schemas.microsoft.com/office/drawing/2014/main" id="{4FE5C24C-460B-4A23-B0FC-C73EA1FC8B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1235" y="2293938"/>
            <a:ext cx="2549531" cy="914400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66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谢谢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6A6613B-723C-4FD3-9FDB-A1F9F1F60C5C}"/>
              </a:ext>
            </a:extLst>
          </p:cNvPr>
          <p:cNvSpPr/>
          <p:nvPr userDrawn="1"/>
        </p:nvSpPr>
        <p:spPr>
          <a:xfrm>
            <a:off x="5291972" y="4972050"/>
            <a:ext cx="1608056" cy="3586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占位符 14">
            <a:extLst>
              <a:ext uri="{FF2B5EF4-FFF2-40B4-BE49-F238E27FC236}">
                <a16:creationId xmlns:a16="http://schemas.microsoft.com/office/drawing/2014/main" id="{2E2CE6E5-77B3-42D5-B7A6-FEEC5A6D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509" y="4972050"/>
            <a:ext cx="1420983" cy="327919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Office plus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6C2BA8A-460B-4725-8864-E5724846FC23}"/>
              </a:ext>
            </a:extLst>
          </p:cNvPr>
          <p:cNvGrpSpPr/>
          <p:nvPr userDrawn="1"/>
        </p:nvGrpSpPr>
        <p:grpSpPr>
          <a:xfrm>
            <a:off x="4801736" y="697979"/>
            <a:ext cx="2588528" cy="765060"/>
            <a:chOff x="5296945" y="688354"/>
            <a:chExt cx="3093810" cy="9144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5BC3906-196A-4330-850E-738BCFEFAF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0758"/>
            <a:stretch/>
          </p:blipFill>
          <p:spPr>
            <a:xfrm>
              <a:off x="5296945" y="688354"/>
              <a:ext cx="1817171" cy="914400"/>
            </a:xfrm>
            <a:prstGeom prst="rect">
              <a:avLst/>
            </a:prstGeom>
          </p:spPr>
        </p:pic>
        <p:pic>
          <p:nvPicPr>
            <p:cNvPr id="16" name="图片 15">
              <a:hlinkClick r:id="rId5"/>
              <a:extLst>
                <a:ext uri="{FF2B5EF4-FFF2-40B4-BE49-F238E27FC236}">
                  <a16:creationId xmlns:a16="http://schemas.microsoft.com/office/drawing/2014/main" id="{55A7B841-26B2-4FCE-9943-2C355B8C4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393" y="1052596"/>
              <a:ext cx="1394362" cy="185915"/>
            </a:xfrm>
            <a:prstGeom prst="rect">
              <a:avLst/>
            </a:prstGeom>
          </p:spPr>
        </p:pic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63154FA6-D3BB-4B12-9E77-44F00FB7E84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15268" y="1052595"/>
              <a:ext cx="0" cy="185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占位符 10">
            <a:extLst>
              <a:ext uri="{FF2B5EF4-FFF2-40B4-BE49-F238E27FC236}">
                <a16:creationId xmlns:a16="http://schemas.microsoft.com/office/drawing/2014/main" id="{259C0353-4A0B-430E-B470-1DB8EF2D39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8118" y="3330379"/>
            <a:ext cx="1655765" cy="165493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THANK YOU</a:t>
            </a:r>
          </a:p>
          <a:p>
            <a:pPr lvl="0"/>
            <a:endParaRPr lang="zh-CN" alt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477CABA-96B9-4E81-B925-6369AA733955}"/>
              </a:ext>
            </a:extLst>
          </p:cNvPr>
          <p:cNvCxnSpPr>
            <a:cxnSpLocks/>
          </p:cNvCxnSpPr>
          <p:nvPr userDrawn="1"/>
        </p:nvCxnSpPr>
        <p:spPr>
          <a:xfrm>
            <a:off x="6993755" y="3429000"/>
            <a:ext cx="868876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3500850-E756-4B02-9BE5-4DE8EC1650EF}"/>
              </a:ext>
            </a:extLst>
          </p:cNvPr>
          <p:cNvCxnSpPr>
            <a:cxnSpLocks/>
          </p:cNvCxnSpPr>
          <p:nvPr userDrawn="1"/>
        </p:nvCxnSpPr>
        <p:spPr>
          <a:xfrm>
            <a:off x="4332674" y="3429000"/>
            <a:ext cx="868876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4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397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2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B9A962-9B68-4C9C-AA72-104E0A5A2F6C}"/>
              </a:ext>
            </a:extLst>
          </p:cNvPr>
          <p:cNvSpPr/>
          <p:nvPr userDrawn="1"/>
        </p:nvSpPr>
        <p:spPr>
          <a:xfrm>
            <a:off x="5291972" y="4972050"/>
            <a:ext cx="1608056" cy="3586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1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14">
            <a:extLst>
              <a:ext uri="{FF2B5EF4-FFF2-40B4-BE49-F238E27FC236}">
                <a16:creationId xmlns:a16="http://schemas.microsoft.com/office/drawing/2014/main" id="{BD31AA36-252A-4242-822F-06AB10710B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509" y="4972050"/>
            <a:ext cx="1420983" cy="327919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Office plus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7D15E7-A98A-4790-B045-7209E0768142}"/>
              </a:ext>
            </a:extLst>
          </p:cNvPr>
          <p:cNvGrpSpPr/>
          <p:nvPr userDrawn="1"/>
        </p:nvGrpSpPr>
        <p:grpSpPr>
          <a:xfrm>
            <a:off x="-2626468" y="-888675"/>
            <a:ext cx="17120681" cy="2316788"/>
            <a:chOff x="-3051149" y="-2903209"/>
            <a:chExt cx="17629029" cy="5261093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7A0BA900-F9A9-453F-B31C-E88696EAE873}"/>
                </a:ext>
              </a:extLst>
            </p:cNvPr>
            <p:cNvSpPr/>
            <p:nvPr userDrawn="1"/>
          </p:nvSpPr>
          <p:spPr>
            <a:xfrm rot="161378">
              <a:off x="-3051149" y="-2618601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A6A2ACC-122E-449E-B8C0-096A0487A5E9}"/>
                </a:ext>
              </a:extLst>
            </p:cNvPr>
            <p:cNvSpPr/>
            <p:nvPr userDrawn="1"/>
          </p:nvSpPr>
          <p:spPr>
            <a:xfrm rot="161378">
              <a:off x="-3051148" y="-2760905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AEC81B18-7D24-42C0-A308-060EB927C093}"/>
                </a:ext>
              </a:extLst>
            </p:cNvPr>
            <p:cNvSpPr/>
            <p:nvPr userDrawn="1"/>
          </p:nvSpPr>
          <p:spPr>
            <a:xfrm rot="161378">
              <a:off x="-3051147" y="-2903209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0000">
                  <a:schemeClr val="accent3">
                    <a:lumMod val="75000"/>
                    <a:alpha val="8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F92FECF-9A1E-401F-BD01-08E3AC25926B}"/>
              </a:ext>
            </a:extLst>
          </p:cNvPr>
          <p:cNvGrpSpPr/>
          <p:nvPr userDrawn="1"/>
        </p:nvGrpSpPr>
        <p:grpSpPr>
          <a:xfrm rot="10800000">
            <a:off x="-1501302" y="5665962"/>
            <a:ext cx="17120681" cy="1984572"/>
            <a:chOff x="-3051149" y="-2903209"/>
            <a:chExt cx="17629029" cy="5261093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FB0262A1-E8A4-44F4-8566-05AF30C00D76}"/>
                </a:ext>
              </a:extLst>
            </p:cNvPr>
            <p:cNvSpPr/>
            <p:nvPr userDrawn="1"/>
          </p:nvSpPr>
          <p:spPr>
            <a:xfrm rot="161378">
              <a:off x="-3051149" y="-2618601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6C7F9A40-5FC7-455D-84E3-8E578D9EA448}"/>
                </a:ext>
              </a:extLst>
            </p:cNvPr>
            <p:cNvSpPr/>
            <p:nvPr userDrawn="1"/>
          </p:nvSpPr>
          <p:spPr>
            <a:xfrm rot="161378">
              <a:off x="-3051148" y="-2760905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ABF5995-DA15-4D74-A383-3AF01380AC5C}"/>
                </a:ext>
              </a:extLst>
            </p:cNvPr>
            <p:cNvSpPr/>
            <p:nvPr userDrawn="1"/>
          </p:nvSpPr>
          <p:spPr>
            <a:xfrm rot="161378">
              <a:off x="-3051147" y="-2903209"/>
              <a:ext cx="17629027" cy="4976485"/>
            </a:xfrm>
            <a:custGeom>
              <a:avLst/>
              <a:gdLst>
                <a:gd name="connsiteX0" fmla="*/ 1209647 w 17629027"/>
                <a:gd name="connsiteY0" fmla="*/ 4918240 h 4976485"/>
                <a:gd name="connsiteX1" fmla="*/ 6086447 w 17629027"/>
                <a:gd name="connsiteY1" fmla="*/ 3381540 h 4976485"/>
                <a:gd name="connsiteX2" fmla="*/ 10975947 w 17629027"/>
                <a:gd name="connsiteY2" fmla="*/ 4245140 h 4976485"/>
                <a:gd name="connsiteX3" fmla="*/ 16005147 w 17629027"/>
                <a:gd name="connsiteY3" fmla="*/ 3140240 h 4976485"/>
                <a:gd name="connsiteX4" fmla="*/ 17567247 w 17629027"/>
                <a:gd name="connsiteY4" fmla="*/ 3660940 h 4976485"/>
                <a:gd name="connsiteX5" fmla="*/ 14277947 w 17629027"/>
                <a:gd name="connsiteY5" fmla="*/ 181140 h 4976485"/>
                <a:gd name="connsiteX6" fmla="*/ 1158847 w 17629027"/>
                <a:gd name="connsiteY6" fmla="*/ 955840 h 4976485"/>
                <a:gd name="connsiteX7" fmla="*/ 1209647 w 17629027"/>
                <a:gd name="connsiteY7" fmla="*/ 4918240 h 4976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9027" h="4976485">
                  <a:moveTo>
                    <a:pt x="1209647" y="4918240"/>
                  </a:moveTo>
                  <a:cubicBezTo>
                    <a:pt x="2030914" y="5322523"/>
                    <a:pt x="4458730" y="3493723"/>
                    <a:pt x="6086447" y="3381540"/>
                  </a:cubicBezTo>
                  <a:cubicBezTo>
                    <a:pt x="7714164" y="3269357"/>
                    <a:pt x="9322830" y="4285357"/>
                    <a:pt x="10975947" y="4245140"/>
                  </a:cubicBezTo>
                  <a:cubicBezTo>
                    <a:pt x="12629064" y="4204923"/>
                    <a:pt x="14906597" y="3237607"/>
                    <a:pt x="16005147" y="3140240"/>
                  </a:cubicBezTo>
                  <a:cubicBezTo>
                    <a:pt x="17103697" y="3042873"/>
                    <a:pt x="17855114" y="4154123"/>
                    <a:pt x="17567247" y="3660940"/>
                  </a:cubicBezTo>
                  <a:cubicBezTo>
                    <a:pt x="17279380" y="3167757"/>
                    <a:pt x="17012680" y="631990"/>
                    <a:pt x="14277947" y="181140"/>
                  </a:cubicBezTo>
                  <a:cubicBezTo>
                    <a:pt x="11543214" y="-269710"/>
                    <a:pt x="3334780" y="170557"/>
                    <a:pt x="1158847" y="955840"/>
                  </a:cubicBezTo>
                  <a:cubicBezTo>
                    <a:pt x="-1017086" y="1741123"/>
                    <a:pt x="388380" y="4513957"/>
                    <a:pt x="1209647" y="491824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0000">
                  <a:schemeClr val="accent3">
                    <a:lumMod val="75000"/>
                    <a:alpha val="8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4200F22-1F1D-432A-8C85-278FC001C8DB}"/>
              </a:ext>
            </a:extLst>
          </p:cNvPr>
          <p:cNvGrpSpPr/>
          <p:nvPr userDrawn="1"/>
        </p:nvGrpSpPr>
        <p:grpSpPr>
          <a:xfrm>
            <a:off x="4780326" y="1123184"/>
            <a:ext cx="2631349" cy="777716"/>
            <a:chOff x="5296945" y="688354"/>
            <a:chExt cx="3093810" cy="9144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58100F5-3550-4442-9922-D9A8BCDBDE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0758"/>
            <a:stretch/>
          </p:blipFill>
          <p:spPr>
            <a:xfrm>
              <a:off x="5296945" y="688354"/>
              <a:ext cx="1817171" cy="914400"/>
            </a:xfrm>
            <a:prstGeom prst="rect">
              <a:avLst/>
            </a:prstGeom>
          </p:spPr>
        </p:pic>
        <p:pic>
          <p:nvPicPr>
            <p:cNvPr id="24" name="图片 23">
              <a:hlinkClick r:id="rId4"/>
              <a:extLst>
                <a:ext uri="{FF2B5EF4-FFF2-40B4-BE49-F238E27FC236}">
                  <a16:creationId xmlns:a16="http://schemas.microsoft.com/office/drawing/2014/main" id="{44EB3171-307E-4F46-BBDF-2F7A6C7A31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393" y="1052596"/>
              <a:ext cx="1394362" cy="185915"/>
            </a:xfrm>
            <a:prstGeom prst="rect">
              <a:avLst/>
            </a:prstGeom>
          </p:spPr>
        </p:pic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B753B8C-3D36-453D-B13E-E4078FCB96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915268" y="1052595"/>
              <a:ext cx="0" cy="1859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图片 42" descr="建筑的摆设布局&#10;&#10;描述已自动生成">
            <a:extLst>
              <a:ext uri="{FF2B5EF4-FFF2-40B4-BE49-F238E27FC236}">
                <a16:creationId xmlns:a16="http://schemas.microsoft.com/office/drawing/2014/main" id="{AAC9BD02-20DA-4FF6-B22A-440A3B6C9F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86"/>
          <a:stretch>
            <a:fillRect/>
          </a:stretch>
        </p:blipFill>
        <p:spPr>
          <a:xfrm>
            <a:off x="0" y="-953731"/>
            <a:ext cx="12192000" cy="1991990"/>
          </a:xfrm>
          <a:custGeom>
            <a:avLst/>
            <a:gdLst>
              <a:gd name="connsiteX0" fmla="*/ 205217 w 12192000"/>
              <a:gd name="connsiteY0" fmla="*/ 0 h 1991990"/>
              <a:gd name="connsiteX1" fmla="*/ 4473583 w 12192000"/>
              <a:gd name="connsiteY1" fmla="*/ 0 h 1991990"/>
              <a:gd name="connsiteX2" fmla="*/ 4805790 w 12192000"/>
              <a:gd name="connsiteY2" fmla="*/ 5887 h 1991990"/>
              <a:gd name="connsiteX3" fmla="*/ 11370880 w 12192000"/>
              <a:gd name="connsiteY3" fmla="*/ 347890 h 1991990"/>
              <a:gd name="connsiteX4" fmla="*/ 11838609 w 12192000"/>
              <a:gd name="connsiteY4" fmla="*/ 417457 h 1991990"/>
              <a:gd name="connsiteX5" fmla="*/ 12192000 w 12192000"/>
              <a:gd name="connsiteY5" fmla="*/ 490761 h 1991990"/>
              <a:gd name="connsiteX6" fmla="*/ 12192000 w 12192000"/>
              <a:gd name="connsiteY6" fmla="*/ 1759840 h 1991990"/>
              <a:gd name="connsiteX7" fmla="*/ 11994594 w 12192000"/>
              <a:gd name="connsiteY7" fmla="*/ 1773428 h 1991990"/>
              <a:gd name="connsiteX8" fmla="*/ 8083649 w 12192000"/>
              <a:gd name="connsiteY8" fmla="*/ 1985071 h 1991990"/>
              <a:gd name="connsiteX9" fmla="*/ 3358218 w 12192000"/>
              <a:gd name="connsiteY9" fmla="*/ 1382366 h 1991990"/>
              <a:gd name="connsiteX10" fmla="*/ 31944 w 12192000"/>
              <a:gd name="connsiteY10" fmla="*/ 1780570 h 1991990"/>
              <a:gd name="connsiteX11" fmla="*/ 0 w 12192000"/>
              <a:gd name="connsiteY11" fmla="*/ 1784885 h 1991990"/>
              <a:gd name="connsiteX12" fmla="*/ 0 w 12192000"/>
              <a:gd name="connsiteY12" fmla="*/ 5919 h 1991990"/>
              <a:gd name="connsiteX13" fmla="*/ 10655 w 12192000"/>
              <a:gd name="connsiteY13" fmla="*/ 5523 h 19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1991990">
                <a:moveTo>
                  <a:pt x="205217" y="0"/>
                </a:moveTo>
                <a:lnTo>
                  <a:pt x="4473583" y="0"/>
                </a:lnTo>
                <a:lnTo>
                  <a:pt x="4805790" y="5887"/>
                </a:lnTo>
                <a:cubicBezTo>
                  <a:pt x="7395143" y="60576"/>
                  <a:pt x="10049064" y="186417"/>
                  <a:pt x="11370880" y="347890"/>
                </a:cubicBezTo>
                <a:cubicBezTo>
                  <a:pt x="11536107" y="368074"/>
                  <a:pt x="11691813" y="391402"/>
                  <a:pt x="11838609" y="417457"/>
                </a:cubicBezTo>
                <a:lnTo>
                  <a:pt x="12192000" y="490761"/>
                </a:lnTo>
                <a:lnTo>
                  <a:pt x="12192000" y="1759840"/>
                </a:lnTo>
                <a:lnTo>
                  <a:pt x="11994594" y="1773428"/>
                </a:lnTo>
                <a:cubicBezTo>
                  <a:pt x="10841921" y="1858154"/>
                  <a:pt x="9287032" y="2028306"/>
                  <a:pt x="8083649" y="1985071"/>
                </a:cubicBezTo>
                <a:cubicBezTo>
                  <a:pt x="6479138" y="1927425"/>
                  <a:pt x="4939576" y="1407198"/>
                  <a:pt x="3358218" y="1382366"/>
                </a:cubicBezTo>
                <a:cubicBezTo>
                  <a:pt x="2369870" y="1366845"/>
                  <a:pt x="1064474" y="1632043"/>
                  <a:pt x="31944" y="1780570"/>
                </a:cubicBezTo>
                <a:lnTo>
                  <a:pt x="0" y="1784885"/>
                </a:lnTo>
                <a:lnTo>
                  <a:pt x="0" y="5919"/>
                </a:lnTo>
                <a:lnTo>
                  <a:pt x="10655" y="5523"/>
                </a:lnTo>
                <a:close/>
              </a:path>
            </a:pathLst>
          </a:custGeom>
        </p:spPr>
      </p:pic>
      <p:pic>
        <p:nvPicPr>
          <p:cNvPr id="47" name="图片 46" descr="建筑的摆设布局&#10;&#10;描述已自动生成">
            <a:extLst>
              <a:ext uri="{FF2B5EF4-FFF2-40B4-BE49-F238E27FC236}">
                <a16:creationId xmlns:a16="http://schemas.microsoft.com/office/drawing/2014/main" id="{D4B8D717-0857-4983-A351-5BADA4D408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96" b="34886"/>
          <a:stretch>
            <a:fillRect/>
          </a:stretch>
        </p:blipFill>
        <p:spPr>
          <a:xfrm>
            <a:off x="0" y="5956677"/>
            <a:ext cx="12191999" cy="1772910"/>
          </a:xfrm>
          <a:custGeom>
            <a:avLst/>
            <a:gdLst>
              <a:gd name="connsiteX0" fmla="*/ 4134634 w 12191999"/>
              <a:gd name="connsiteY0" fmla="*/ 346 h 1772910"/>
              <a:gd name="connsiteX1" fmla="*/ 4761965 w 12191999"/>
              <a:gd name="connsiteY1" fmla="*/ 9035 h 1772910"/>
              <a:gd name="connsiteX2" fmla="*/ 9489954 w 12191999"/>
              <a:gd name="connsiteY2" fmla="*/ 557268 h 1772910"/>
              <a:gd name="connsiteX3" fmla="*/ 12165835 w 12191999"/>
              <a:gd name="connsiteY3" fmla="*/ 319683 h 1772910"/>
              <a:gd name="connsiteX4" fmla="*/ 12191999 w 12191999"/>
              <a:gd name="connsiteY4" fmla="*/ 316304 h 1772910"/>
              <a:gd name="connsiteX5" fmla="*/ 12191999 w 12191999"/>
              <a:gd name="connsiteY5" fmla="*/ 1769236 h 1772910"/>
              <a:gd name="connsiteX6" fmla="*/ 12110601 w 12191999"/>
              <a:gd name="connsiteY6" fmla="*/ 1770151 h 1772910"/>
              <a:gd name="connsiteX7" fmla="*/ 1486776 w 12191999"/>
              <a:gd name="connsiteY7" fmla="*/ 1389875 h 1772910"/>
              <a:gd name="connsiteX8" fmla="*/ 238990 w 12191999"/>
              <a:gd name="connsiteY8" fmla="*/ 1162724 h 1772910"/>
              <a:gd name="connsiteX9" fmla="*/ 0 w 12191999"/>
              <a:gd name="connsiteY9" fmla="*/ 1089737 h 1772910"/>
              <a:gd name="connsiteX10" fmla="*/ 0 w 12191999"/>
              <a:gd name="connsiteY10" fmla="*/ 195812 h 1772910"/>
              <a:gd name="connsiteX11" fmla="*/ 76899 w 12191999"/>
              <a:gd name="connsiteY11" fmla="*/ 195611 h 1772910"/>
              <a:gd name="connsiteX12" fmla="*/ 4134634 w 12191999"/>
              <a:gd name="connsiteY12" fmla="*/ 346 h 177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1999" h="1772910">
                <a:moveTo>
                  <a:pt x="4134634" y="346"/>
                </a:moveTo>
                <a:cubicBezTo>
                  <a:pt x="4351146" y="-997"/>
                  <a:pt x="4561416" y="1512"/>
                  <a:pt x="4761965" y="9035"/>
                </a:cubicBezTo>
                <a:cubicBezTo>
                  <a:pt x="6366356" y="69219"/>
                  <a:pt x="7908929" y="525359"/>
                  <a:pt x="9489954" y="557268"/>
                </a:cubicBezTo>
                <a:cubicBezTo>
                  <a:pt x="10280466" y="573222"/>
                  <a:pt x="11272618" y="436587"/>
                  <a:pt x="12165835" y="319683"/>
                </a:cubicBezTo>
                <a:lnTo>
                  <a:pt x="12191999" y="316304"/>
                </a:lnTo>
                <a:lnTo>
                  <a:pt x="12191999" y="1769236"/>
                </a:lnTo>
                <a:lnTo>
                  <a:pt x="12110601" y="1770151"/>
                </a:lnTo>
                <a:cubicBezTo>
                  <a:pt x="8870137" y="1797359"/>
                  <a:pt x="3553157" y="1619960"/>
                  <a:pt x="1486776" y="1389875"/>
                </a:cubicBezTo>
                <a:cubicBezTo>
                  <a:pt x="990844" y="1334654"/>
                  <a:pt x="580382" y="1255769"/>
                  <a:pt x="238990" y="1162724"/>
                </a:cubicBezTo>
                <a:lnTo>
                  <a:pt x="0" y="1089737"/>
                </a:lnTo>
                <a:lnTo>
                  <a:pt x="0" y="195812"/>
                </a:lnTo>
                <a:lnTo>
                  <a:pt x="76899" y="195611"/>
                </a:lnTo>
                <a:cubicBezTo>
                  <a:pt x="1056248" y="180532"/>
                  <a:pt x="2727305" y="9072"/>
                  <a:pt x="4134634" y="346"/>
                </a:cubicBezTo>
                <a:close/>
              </a:path>
            </a:pathLst>
          </a:custGeom>
        </p:spPr>
      </p:pic>
      <p:sp>
        <p:nvSpPr>
          <p:cNvPr id="29" name="文本占位符 7">
            <a:extLst>
              <a:ext uri="{FF2B5EF4-FFF2-40B4-BE49-F238E27FC236}">
                <a16:creationId xmlns:a16="http://schemas.microsoft.com/office/drawing/2014/main" id="{593B3C76-F368-4615-A1FB-4F9AB94B5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1235" y="2507394"/>
            <a:ext cx="2549531" cy="914400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6600" b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谢谢</a:t>
            </a:r>
          </a:p>
        </p:txBody>
      </p:sp>
      <p:sp>
        <p:nvSpPr>
          <p:cNvPr id="32" name="文本占位符 10">
            <a:extLst>
              <a:ext uri="{FF2B5EF4-FFF2-40B4-BE49-F238E27FC236}">
                <a16:creationId xmlns:a16="http://schemas.microsoft.com/office/drawing/2014/main" id="{D0D89D28-D782-4473-98F3-674514600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8118" y="3503180"/>
            <a:ext cx="1655765" cy="165493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THANK YOU</a:t>
            </a:r>
          </a:p>
          <a:p>
            <a:pPr lvl="0"/>
            <a:endParaRPr lang="zh-CN" altLang="en-US" dirty="0"/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6E376DE-2A53-45E2-9659-CF97D853E452}"/>
              </a:ext>
            </a:extLst>
          </p:cNvPr>
          <p:cNvCxnSpPr>
            <a:cxnSpLocks/>
          </p:cNvCxnSpPr>
          <p:nvPr userDrawn="1"/>
        </p:nvCxnSpPr>
        <p:spPr>
          <a:xfrm>
            <a:off x="6993755" y="3598626"/>
            <a:ext cx="868876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522864D-78D3-46F5-9D0E-DC4AE8AF8A1A}"/>
              </a:ext>
            </a:extLst>
          </p:cNvPr>
          <p:cNvCxnSpPr>
            <a:cxnSpLocks/>
          </p:cNvCxnSpPr>
          <p:nvPr userDrawn="1"/>
        </p:nvCxnSpPr>
        <p:spPr>
          <a:xfrm>
            <a:off x="4332674" y="3598626"/>
            <a:ext cx="868876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3C7C2B89-C381-40D6-BE2B-5153EF204C5C}"/>
              </a:ext>
            </a:extLst>
          </p:cNvPr>
          <p:cNvGrpSpPr/>
          <p:nvPr userDrawn="1"/>
        </p:nvGrpSpPr>
        <p:grpSpPr>
          <a:xfrm>
            <a:off x="6093169" y="285553"/>
            <a:ext cx="6276980" cy="6286895"/>
            <a:chOff x="6090339" y="285553"/>
            <a:chExt cx="6276980" cy="6286895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61A81A18-29FA-48BE-823C-D60C59CB8800}"/>
                </a:ext>
              </a:extLst>
            </p:cNvPr>
            <p:cNvSpPr/>
            <p:nvPr userDrawn="1"/>
          </p:nvSpPr>
          <p:spPr>
            <a:xfrm rot="5400000" flipH="1" flipV="1">
              <a:off x="6085381" y="290511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8488A81B-88BF-46DB-BE08-BFF2506CE237}"/>
                </a:ext>
              </a:extLst>
            </p:cNvPr>
            <p:cNvSpPr/>
            <p:nvPr userDrawn="1"/>
          </p:nvSpPr>
          <p:spPr>
            <a:xfrm rot="5400000" flipH="1" flipV="1">
              <a:off x="7479701" y="290511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7DC3CA83-ADF3-435D-85FF-1B2B0BDEF089}"/>
              </a:ext>
            </a:extLst>
          </p:cNvPr>
          <p:cNvGrpSpPr/>
          <p:nvPr userDrawn="1"/>
        </p:nvGrpSpPr>
        <p:grpSpPr>
          <a:xfrm>
            <a:off x="-178149" y="285552"/>
            <a:ext cx="6276981" cy="6286895"/>
            <a:chOff x="-180979" y="285552"/>
            <a:chExt cx="6276981" cy="6286895"/>
          </a:xfrm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D0FFEA3C-9915-4EFB-B4DD-0F9E014A6276}"/>
                </a:ext>
              </a:extLst>
            </p:cNvPr>
            <p:cNvSpPr/>
            <p:nvPr userDrawn="1"/>
          </p:nvSpPr>
          <p:spPr>
            <a:xfrm rot="16200000" flipV="1">
              <a:off x="-185936" y="290510"/>
              <a:ext cx="6286895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7904E6FB-AE42-4F30-8FEE-B2DCDF72F403}"/>
                </a:ext>
              </a:extLst>
            </p:cNvPr>
            <p:cNvSpPr/>
            <p:nvPr userDrawn="1"/>
          </p:nvSpPr>
          <p:spPr>
            <a:xfrm rot="16200000" flipV="1">
              <a:off x="1208383" y="290510"/>
              <a:ext cx="3498256" cy="6276980"/>
            </a:xfrm>
            <a:custGeom>
              <a:avLst/>
              <a:gdLst>
                <a:gd name="connsiteX0" fmla="*/ 6286895 w 6286895"/>
                <a:gd name="connsiteY0" fmla="*/ 6096002 h 6096002"/>
                <a:gd name="connsiteX1" fmla="*/ 3819935 w 6286895"/>
                <a:gd name="connsiteY1" fmla="*/ 2 h 6096002"/>
                <a:gd name="connsiteX2" fmla="*/ 3147981 w 6286895"/>
                <a:gd name="connsiteY2" fmla="*/ 2 h 6096002"/>
                <a:gd name="connsiteX3" fmla="*/ 3147981 w 6286895"/>
                <a:gd name="connsiteY3" fmla="*/ 0 h 6096002"/>
                <a:gd name="connsiteX4" fmla="*/ 2466960 w 6286895"/>
                <a:gd name="connsiteY4" fmla="*/ 0 h 6096002"/>
                <a:gd name="connsiteX5" fmla="*/ 0 w 6286895"/>
                <a:gd name="connsiteY5" fmla="*/ 6096000 h 6096002"/>
                <a:gd name="connsiteX6" fmla="*/ 3138914 w 6286895"/>
                <a:gd name="connsiteY6" fmla="*/ 6096000 h 6096002"/>
                <a:gd name="connsiteX7" fmla="*/ 3138914 w 6286895"/>
                <a:gd name="connsiteY7" fmla="*/ 6096002 h 609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86895" h="6096002">
                  <a:moveTo>
                    <a:pt x="6286895" y="6096002"/>
                  </a:moveTo>
                  <a:cubicBezTo>
                    <a:pt x="5255025" y="4768852"/>
                    <a:pt x="3956455" y="2870202"/>
                    <a:pt x="3819935" y="2"/>
                  </a:cubicBezTo>
                  <a:lnTo>
                    <a:pt x="3147981" y="2"/>
                  </a:lnTo>
                  <a:lnTo>
                    <a:pt x="3147981" y="0"/>
                  </a:lnTo>
                  <a:lnTo>
                    <a:pt x="2466960" y="0"/>
                  </a:lnTo>
                  <a:cubicBezTo>
                    <a:pt x="2330440" y="2870200"/>
                    <a:pt x="1031870" y="4768850"/>
                    <a:pt x="0" y="6096000"/>
                  </a:cubicBezTo>
                  <a:lnTo>
                    <a:pt x="3138914" y="6096000"/>
                  </a:lnTo>
                  <a:lnTo>
                    <a:pt x="3138914" y="6096002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accent1">
                      <a:lumMod val="60000"/>
                      <a:lumOff val="40000"/>
                      <a:alpha val="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1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11222A4-4A4A-417F-A400-182ED5EC4956}"/>
              </a:ext>
            </a:extLst>
          </p:cNvPr>
          <p:cNvSpPr txBox="1"/>
          <p:nvPr userDrawn="1"/>
        </p:nvSpPr>
        <p:spPr>
          <a:xfrm>
            <a:off x="4956406" y="1224323"/>
            <a:ext cx="227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CONTENT</a:t>
            </a:r>
            <a:endParaRPr lang="zh-CN" altLang="en-US" sz="32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BFC4830-4B14-4C58-9434-54E78C596B4B}"/>
              </a:ext>
            </a:extLst>
          </p:cNvPr>
          <p:cNvSpPr txBox="1"/>
          <p:nvPr userDrawn="1"/>
        </p:nvSpPr>
        <p:spPr>
          <a:xfrm>
            <a:off x="4956406" y="486229"/>
            <a:ext cx="2279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kern="12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A8BB3C5-E4E2-434E-B707-1DC12BD8710E}"/>
              </a:ext>
            </a:extLst>
          </p:cNvPr>
          <p:cNvSpPr/>
          <p:nvPr userDrawn="1"/>
        </p:nvSpPr>
        <p:spPr>
          <a:xfrm>
            <a:off x="1062880" y="2590800"/>
            <a:ext cx="2133600" cy="3469341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E97580E3-5B3F-4870-A5B2-35DD04B0659C}"/>
              </a:ext>
            </a:extLst>
          </p:cNvPr>
          <p:cNvSpPr/>
          <p:nvPr userDrawn="1"/>
        </p:nvSpPr>
        <p:spPr>
          <a:xfrm>
            <a:off x="3702781" y="2590800"/>
            <a:ext cx="2133600" cy="3469341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52C328AC-30B5-42BD-B6DF-554C12CC232A}"/>
              </a:ext>
            </a:extLst>
          </p:cNvPr>
          <p:cNvSpPr/>
          <p:nvPr userDrawn="1"/>
        </p:nvSpPr>
        <p:spPr>
          <a:xfrm>
            <a:off x="6339508" y="2590800"/>
            <a:ext cx="2133600" cy="3469341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1644555C-482B-4BE1-8980-7D579873BF37}"/>
              </a:ext>
            </a:extLst>
          </p:cNvPr>
          <p:cNvSpPr/>
          <p:nvPr userDrawn="1"/>
        </p:nvSpPr>
        <p:spPr>
          <a:xfrm>
            <a:off x="8973059" y="2590800"/>
            <a:ext cx="2133600" cy="3469341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6A24097-E959-4534-B97E-B6AEA09578B1}"/>
              </a:ext>
            </a:extLst>
          </p:cNvPr>
          <p:cNvCxnSpPr>
            <a:cxnSpLocks/>
          </p:cNvCxnSpPr>
          <p:nvPr userDrawn="1"/>
        </p:nvCxnSpPr>
        <p:spPr>
          <a:xfrm>
            <a:off x="7390181" y="1082842"/>
            <a:ext cx="1368808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AA5E6ECD-025B-4B2A-8E65-C5D8E84CE195}"/>
              </a:ext>
            </a:extLst>
          </p:cNvPr>
          <p:cNvCxnSpPr>
            <a:cxnSpLocks/>
          </p:cNvCxnSpPr>
          <p:nvPr userDrawn="1"/>
        </p:nvCxnSpPr>
        <p:spPr>
          <a:xfrm>
            <a:off x="3455469" y="1082842"/>
            <a:ext cx="1410642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 descr="桌子上放着笔记本电脑和蓝色的花&#10;&#10;描述已自动生成">
            <a:extLst>
              <a:ext uri="{FF2B5EF4-FFF2-40B4-BE49-F238E27FC236}">
                <a16:creationId xmlns:a16="http://schemas.microsoft.com/office/drawing/2014/main" id="{8D65A7D1-A80A-4385-87DC-8E7A73A49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1862" r="9089" b="2970"/>
          <a:stretch>
            <a:fillRect/>
          </a:stretch>
        </p:blipFill>
        <p:spPr>
          <a:xfrm>
            <a:off x="1062880" y="2590800"/>
            <a:ext cx="2133600" cy="3598694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98AA6E40-D72C-4EA4-A2A9-3FDBA3EAEBA9}"/>
              </a:ext>
            </a:extLst>
          </p:cNvPr>
          <p:cNvSpPr/>
          <p:nvPr userDrawn="1"/>
        </p:nvSpPr>
        <p:spPr>
          <a:xfrm>
            <a:off x="1062880" y="2720153"/>
            <a:ext cx="2133600" cy="3469341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556FF69-7FB2-4AC6-859F-B635CA2F19B5}"/>
              </a:ext>
            </a:extLst>
          </p:cNvPr>
          <p:cNvSpPr/>
          <p:nvPr userDrawn="1"/>
        </p:nvSpPr>
        <p:spPr>
          <a:xfrm>
            <a:off x="1709225" y="2170345"/>
            <a:ext cx="840910" cy="84091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1016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189648B-2266-403C-9F81-2A19EB7492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5006" y="3154970"/>
            <a:ext cx="1629348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1593BE9D-EC6F-4BE5-B96E-C79F4F8E35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8949" y="3773252"/>
            <a:ext cx="1541462" cy="1860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</p:txBody>
      </p:sp>
      <p:pic>
        <p:nvPicPr>
          <p:cNvPr id="43" name="图片 42" descr="桌子上的电脑和电视&#10;&#10;中度可信度描述已自动生成">
            <a:extLst>
              <a:ext uri="{FF2B5EF4-FFF2-40B4-BE49-F238E27FC236}">
                <a16:creationId xmlns:a16="http://schemas.microsoft.com/office/drawing/2014/main" id="{0AA7ED53-7CCA-4203-82EF-495E9D9E1E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127" r="52331" b="7569"/>
          <a:stretch>
            <a:fillRect/>
          </a:stretch>
        </p:blipFill>
        <p:spPr>
          <a:xfrm>
            <a:off x="3707109" y="2590800"/>
            <a:ext cx="2124944" cy="3598694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pic>
        <p:nvPicPr>
          <p:cNvPr id="44" name="图片 43" descr="桌子上放着笔记本电脑和杯子&#10;&#10;中度可信度描述已自动生成">
            <a:extLst>
              <a:ext uri="{FF2B5EF4-FFF2-40B4-BE49-F238E27FC236}">
                <a16:creationId xmlns:a16="http://schemas.microsoft.com/office/drawing/2014/main" id="{499A976C-5270-4E8A-955A-8F93192211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4346" r="10010" b="5345"/>
          <a:stretch>
            <a:fillRect/>
          </a:stretch>
        </p:blipFill>
        <p:spPr>
          <a:xfrm>
            <a:off x="6343836" y="2590800"/>
            <a:ext cx="2124944" cy="3598694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pic>
        <p:nvPicPr>
          <p:cNvPr id="45" name="图片 44" descr="桌子上的花瓶&#10;&#10;中度可信度描述已自动生成">
            <a:extLst>
              <a:ext uri="{FF2B5EF4-FFF2-40B4-BE49-F238E27FC236}">
                <a16:creationId xmlns:a16="http://schemas.microsoft.com/office/drawing/2014/main" id="{AD2C017F-F394-4DDE-86EC-EFF7D114F9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8842" r="13975" b="12199"/>
          <a:stretch>
            <a:fillRect/>
          </a:stretch>
        </p:blipFill>
        <p:spPr>
          <a:xfrm>
            <a:off x="8977387" y="2590800"/>
            <a:ext cx="2124944" cy="3598694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30A2D87-E246-41E2-BDA9-05CCE4DD3751}"/>
              </a:ext>
            </a:extLst>
          </p:cNvPr>
          <p:cNvSpPr/>
          <p:nvPr userDrawn="1"/>
        </p:nvSpPr>
        <p:spPr>
          <a:xfrm>
            <a:off x="3702781" y="2720153"/>
            <a:ext cx="2133600" cy="3469341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AE180B03-1C3C-46DE-B05B-90E2212644C2}"/>
              </a:ext>
            </a:extLst>
          </p:cNvPr>
          <p:cNvSpPr/>
          <p:nvPr userDrawn="1"/>
        </p:nvSpPr>
        <p:spPr>
          <a:xfrm>
            <a:off x="6339508" y="2720153"/>
            <a:ext cx="2133600" cy="3469341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430F5905-51FF-478F-AA03-9715086E2622}"/>
              </a:ext>
            </a:extLst>
          </p:cNvPr>
          <p:cNvSpPr/>
          <p:nvPr userDrawn="1"/>
        </p:nvSpPr>
        <p:spPr>
          <a:xfrm>
            <a:off x="8973059" y="2720153"/>
            <a:ext cx="2133600" cy="3469341"/>
          </a:xfrm>
          <a:prstGeom prst="round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FF8BB62-D9C4-49B4-A095-3B1B733A0485}"/>
              </a:ext>
            </a:extLst>
          </p:cNvPr>
          <p:cNvSpPr/>
          <p:nvPr userDrawn="1"/>
        </p:nvSpPr>
        <p:spPr>
          <a:xfrm>
            <a:off x="4349126" y="2170345"/>
            <a:ext cx="840910" cy="84091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1016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2" name="文本占位符 11">
            <a:extLst>
              <a:ext uri="{FF2B5EF4-FFF2-40B4-BE49-F238E27FC236}">
                <a16:creationId xmlns:a16="http://schemas.microsoft.com/office/drawing/2014/main" id="{894E4C86-3963-4946-BAC6-1C64D9A7C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8850" y="3773253"/>
            <a:ext cx="1541462" cy="18604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A4DEA271-9ED0-449C-B0C2-E9905146C5AD}"/>
              </a:ext>
            </a:extLst>
          </p:cNvPr>
          <p:cNvSpPr/>
          <p:nvPr userDrawn="1"/>
        </p:nvSpPr>
        <p:spPr>
          <a:xfrm>
            <a:off x="6985853" y="2170345"/>
            <a:ext cx="840910" cy="84091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1016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7" name="文本占位符 11">
            <a:extLst>
              <a:ext uri="{FF2B5EF4-FFF2-40B4-BE49-F238E27FC236}">
                <a16:creationId xmlns:a16="http://schemas.microsoft.com/office/drawing/2014/main" id="{659EF122-125A-421E-BE55-B55988162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5577" y="3773254"/>
            <a:ext cx="1541462" cy="1860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533FDC7F-EA12-4E14-92FA-53215A6709B6}"/>
              </a:ext>
            </a:extLst>
          </p:cNvPr>
          <p:cNvSpPr/>
          <p:nvPr userDrawn="1"/>
        </p:nvSpPr>
        <p:spPr>
          <a:xfrm>
            <a:off x="9619404" y="2170345"/>
            <a:ext cx="840910" cy="840910"/>
          </a:xfrm>
          <a:prstGeom prst="ellipse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101600" dist="38100" dir="5400000" algn="t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42" name="文本占位符 11">
            <a:extLst>
              <a:ext uri="{FF2B5EF4-FFF2-40B4-BE49-F238E27FC236}">
                <a16:creationId xmlns:a16="http://schemas.microsoft.com/office/drawing/2014/main" id="{1AD562E8-0043-4E6C-93AF-518D09D5CB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69128" y="3773254"/>
            <a:ext cx="1541462" cy="1860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1" name="文本占位符 7">
            <a:extLst>
              <a:ext uri="{FF2B5EF4-FFF2-40B4-BE49-F238E27FC236}">
                <a16:creationId xmlns:a16="http://schemas.microsoft.com/office/drawing/2014/main" id="{A4D843D0-6855-4595-8185-2193DDE0E7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36252" y="3154970"/>
            <a:ext cx="1666659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2" name="文本占位符 7">
            <a:extLst>
              <a:ext uri="{FF2B5EF4-FFF2-40B4-BE49-F238E27FC236}">
                <a16:creationId xmlns:a16="http://schemas.microsoft.com/office/drawing/2014/main" id="{06124DBE-9DF8-4EE2-B11F-260CDF1758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81017" y="3154970"/>
            <a:ext cx="1650583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53" name="文本占位符 7">
            <a:extLst>
              <a:ext uri="{FF2B5EF4-FFF2-40B4-BE49-F238E27FC236}">
                <a16:creationId xmlns:a16="http://schemas.microsoft.com/office/drawing/2014/main" id="{897176A0-7141-4FC2-A1FF-3ABF0D8EE1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1591" y="3154970"/>
            <a:ext cx="1656537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</a:p>
          <a:p>
            <a:pPr lvl="0"/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3AB2BFD9-14CC-477B-9452-B7ECDC5461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2480" y="2281233"/>
            <a:ext cx="914400" cy="60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0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8" name="文本占位符 10">
            <a:extLst>
              <a:ext uri="{FF2B5EF4-FFF2-40B4-BE49-F238E27FC236}">
                <a16:creationId xmlns:a16="http://schemas.microsoft.com/office/drawing/2014/main" id="{8D5071F6-F07C-450A-9D7C-B905298857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2381" y="2289640"/>
            <a:ext cx="914400" cy="60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0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59" name="文本占位符 10">
            <a:extLst>
              <a:ext uri="{FF2B5EF4-FFF2-40B4-BE49-F238E27FC236}">
                <a16:creationId xmlns:a16="http://schemas.microsoft.com/office/drawing/2014/main" id="{063EF13E-5E66-40AD-950C-D562EAFFD5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49108" y="2289640"/>
            <a:ext cx="914400" cy="60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000" b="1" dirty="0">
                <a:solidFill>
                  <a:schemeClr val="bg1"/>
                </a:solidFill>
              </a:rPr>
              <a:t>03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0" name="文本占位符 10">
            <a:extLst>
              <a:ext uri="{FF2B5EF4-FFF2-40B4-BE49-F238E27FC236}">
                <a16:creationId xmlns:a16="http://schemas.microsoft.com/office/drawing/2014/main" id="{7E5688F5-D91D-4152-99A8-BB02979061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82659" y="2289640"/>
            <a:ext cx="914400" cy="60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40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41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26AC490-BA61-4564-B219-C44D27241009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8D062E-F2D5-49A3-8AB1-EF65E9859C2E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006045-2733-4406-A1BA-D4AB3CDA5CE8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AC11C5-350D-47C5-AD88-8E5598E00DCF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微软雅黑（可商用字体）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1.25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pexels.com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奶爸（小红书：奶爸设计师；邮箱：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yq_gan@163.com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A2C659-8526-44EB-96D3-5D98F8EDB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28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1921B90-DD4F-41E8-B493-ED7EE3C4F665}"/>
              </a:ext>
            </a:extLst>
          </p:cNvPr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3888F6-07BC-48C3-A3B4-9EA06B161CEA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F83BCA-E2A2-453A-BAB5-04D6E12DA098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388B73-3BB7-40F0-95ED-AAB875AF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C36F47-7A84-4C22-9173-BA292FBB4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7B49151-A4D1-4A46-8546-89FC560F2452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252888-14FF-4D79-8679-FA443DBE3C10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3D4B82B-29B2-420D-9E68-70CA986371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570108-DFB5-434E-B108-DDA46C77D8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07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040C26B-F69D-489A-A8A1-9478C4576F6D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1D15C66-B6B1-412F-9252-636316F6969B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EE86BB-6E1E-4E32-BB38-AC2BAA18F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979BC5-1660-4990-8912-892D4FF98F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53CE6C-3796-40D0-933F-F75DA54C166F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7FD3548-67F7-4548-9B6F-8021A701C269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7A467A-C7E8-466E-B379-3FB799779B05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9D22049-F4C5-4538-BA89-F77AB4A2F7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358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8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8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70468679-4ECF-4963-B1F5-1805DBB27E6C}"/>
              </a:ext>
            </a:extLst>
          </p:cNvPr>
          <p:cNvSpPr/>
          <p:nvPr userDrawn="1"/>
        </p:nvSpPr>
        <p:spPr>
          <a:xfrm>
            <a:off x="0" y="4976259"/>
            <a:ext cx="12192000" cy="18817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飞机的机翼&#10;&#10;中度可信度描述已自动生成">
            <a:extLst>
              <a:ext uri="{FF2B5EF4-FFF2-40B4-BE49-F238E27FC236}">
                <a16:creationId xmlns:a16="http://schemas.microsoft.com/office/drawing/2014/main" id="{ADD3056A-A62C-41ED-8714-0F3A80E5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072B0B2-69A8-4F2A-82B6-274E8A25DB29}"/>
              </a:ext>
            </a:extLst>
          </p:cNvPr>
          <p:cNvSpPr/>
          <p:nvPr userDrawn="1"/>
        </p:nvSpPr>
        <p:spPr>
          <a:xfrm>
            <a:off x="0" y="5062888"/>
            <a:ext cx="12192000" cy="1795112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B67FE32-53B2-406A-A602-F77078DE1C7F}"/>
              </a:ext>
            </a:extLst>
          </p:cNvPr>
          <p:cNvSpPr/>
          <p:nvPr userDrawn="1"/>
        </p:nvSpPr>
        <p:spPr>
          <a:xfrm>
            <a:off x="692069" y="1953928"/>
            <a:ext cx="2387066" cy="4042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dist="1397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D53951C-3AEB-4CAF-85E8-89347BE9514B}"/>
              </a:ext>
            </a:extLst>
          </p:cNvPr>
          <p:cNvSpPr/>
          <p:nvPr userDrawn="1"/>
        </p:nvSpPr>
        <p:spPr>
          <a:xfrm>
            <a:off x="3496830" y="1953927"/>
            <a:ext cx="2387066" cy="4042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dist="1397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FB79FBD-DDB9-4815-AE99-A63EC315C9A9}"/>
              </a:ext>
            </a:extLst>
          </p:cNvPr>
          <p:cNvSpPr/>
          <p:nvPr userDrawn="1"/>
        </p:nvSpPr>
        <p:spPr>
          <a:xfrm>
            <a:off x="6308103" y="1953927"/>
            <a:ext cx="2387066" cy="4042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dist="1397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6837E4-2AA4-4BF2-924D-8C25DBC4AE16}"/>
              </a:ext>
            </a:extLst>
          </p:cNvPr>
          <p:cNvSpPr txBox="1"/>
          <p:nvPr userDrawn="1"/>
        </p:nvSpPr>
        <p:spPr>
          <a:xfrm>
            <a:off x="4956406" y="1224323"/>
            <a:ext cx="227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CONTENT</a:t>
            </a:r>
            <a:endParaRPr lang="zh-CN" altLang="en-US" sz="32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57E017-1AE5-43DE-B643-F232CEEF7D22}"/>
              </a:ext>
            </a:extLst>
          </p:cNvPr>
          <p:cNvSpPr txBox="1"/>
          <p:nvPr userDrawn="1"/>
        </p:nvSpPr>
        <p:spPr>
          <a:xfrm>
            <a:off x="4956406" y="486229"/>
            <a:ext cx="2279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kern="12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91000">
                      <a:schemeClr val="accent3">
                        <a:lumMod val="5000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A88D5A3-6B20-4BC8-A346-352DD5EF5F0A}"/>
              </a:ext>
            </a:extLst>
          </p:cNvPr>
          <p:cNvCxnSpPr>
            <a:cxnSpLocks/>
          </p:cNvCxnSpPr>
          <p:nvPr userDrawn="1"/>
        </p:nvCxnSpPr>
        <p:spPr>
          <a:xfrm>
            <a:off x="7390181" y="1082842"/>
            <a:ext cx="1368808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3F3C5A0-549B-4AC8-B0EE-A4EEBDD1D95C}"/>
              </a:ext>
            </a:extLst>
          </p:cNvPr>
          <p:cNvCxnSpPr>
            <a:cxnSpLocks/>
          </p:cNvCxnSpPr>
          <p:nvPr userDrawn="1"/>
        </p:nvCxnSpPr>
        <p:spPr>
          <a:xfrm>
            <a:off x="3455469" y="1082842"/>
            <a:ext cx="1410642" cy="0"/>
          </a:xfrm>
          <a:prstGeom prst="line">
            <a:avLst/>
          </a:prstGeom>
          <a:ln cap="rnd">
            <a:gradFill flip="none" rotWithShape="1">
              <a:gsLst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 descr="桌子上放着笔记本电脑和蓝色的花&#10;&#10;描述已自动生成">
            <a:extLst>
              <a:ext uri="{FF2B5EF4-FFF2-40B4-BE49-F238E27FC236}">
                <a16:creationId xmlns:a16="http://schemas.microsoft.com/office/drawing/2014/main" id="{AD450799-7738-4958-81EC-E1AAD7893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1862" r="9089" b="2970"/>
          <a:stretch>
            <a:fillRect/>
          </a:stretch>
        </p:blipFill>
        <p:spPr>
          <a:xfrm>
            <a:off x="692069" y="1953927"/>
            <a:ext cx="2387066" cy="4042611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pic>
        <p:nvPicPr>
          <p:cNvPr id="39" name="图片 38" descr="桌子上的电脑和电视&#10;&#10;中度可信度描述已自动生成">
            <a:extLst>
              <a:ext uri="{FF2B5EF4-FFF2-40B4-BE49-F238E27FC236}">
                <a16:creationId xmlns:a16="http://schemas.microsoft.com/office/drawing/2014/main" id="{0F662945-6B66-4B3E-9ABA-E96978A7F1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t="3127" r="52331" b="7569"/>
          <a:stretch>
            <a:fillRect/>
          </a:stretch>
        </p:blipFill>
        <p:spPr>
          <a:xfrm>
            <a:off x="3496830" y="1953927"/>
            <a:ext cx="2387066" cy="4042611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pic>
        <p:nvPicPr>
          <p:cNvPr id="47" name="图片 46" descr="桌子上放着笔记本电脑和杯子&#10;&#10;中度可信度描述已自动生成">
            <a:extLst>
              <a:ext uri="{FF2B5EF4-FFF2-40B4-BE49-F238E27FC236}">
                <a16:creationId xmlns:a16="http://schemas.microsoft.com/office/drawing/2014/main" id="{6274C22C-E9B6-4D9F-93DC-880AE207D15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4346" r="10010" b="5345"/>
          <a:stretch>
            <a:fillRect/>
          </a:stretch>
        </p:blipFill>
        <p:spPr>
          <a:xfrm>
            <a:off x="6308103" y="1953927"/>
            <a:ext cx="2387066" cy="4042611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67CC3D4-B143-4C26-A1BD-4275972E5846}"/>
              </a:ext>
            </a:extLst>
          </p:cNvPr>
          <p:cNvSpPr/>
          <p:nvPr userDrawn="1"/>
        </p:nvSpPr>
        <p:spPr>
          <a:xfrm>
            <a:off x="9109609" y="1953928"/>
            <a:ext cx="2387066" cy="40426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dist="1397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桌子上的花瓶&#10;&#10;中度可信度描述已自动生成">
            <a:extLst>
              <a:ext uri="{FF2B5EF4-FFF2-40B4-BE49-F238E27FC236}">
                <a16:creationId xmlns:a16="http://schemas.microsoft.com/office/drawing/2014/main" id="{36F406BE-9F8A-4F2C-B6AA-4D053BCE2B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0" t="8842" r="13975" b="12199"/>
          <a:stretch>
            <a:fillRect/>
          </a:stretch>
        </p:blipFill>
        <p:spPr>
          <a:xfrm>
            <a:off x="9119984" y="1953926"/>
            <a:ext cx="2387066" cy="4042611"/>
          </a:xfrm>
          <a:custGeom>
            <a:avLst/>
            <a:gdLst>
              <a:gd name="connsiteX0" fmla="*/ 397852 w 2387066"/>
              <a:gd name="connsiteY0" fmla="*/ 0 h 4042611"/>
              <a:gd name="connsiteX1" fmla="*/ 1989214 w 2387066"/>
              <a:gd name="connsiteY1" fmla="*/ 0 h 4042611"/>
              <a:gd name="connsiteX2" fmla="*/ 2387066 w 2387066"/>
              <a:gd name="connsiteY2" fmla="*/ 397852 h 4042611"/>
              <a:gd name="connsiteX3" fmla="*/ 2387066 w 2387066"/>
              <a:gd name="connsiteY3" fmla="*/ 3644759 h 4042611"/>
              <a:gd name="connsiteX4" fmla="*/ 1989214 w 2387066"/>
              <a:gd name="connsiteY4" fmla="*/ 4042611 h 4042611"/>
              <a:gd name="connsiteX5" fmla="*/ 397852 w 2387066"/>
              <a:gd name="connsiteY5" fmla="*/ 4042611 h 4042611"/>
              <a:gd name="connsiteX6" fmla="*/ 0 w 2387066"/>
              <a:gd name="connsiteY6" fmla="*/ 3644759 h 4042611"/>
              <a:gd name="connsiteX7" fmla="*/ 0 w 2387066"/>
              <a:gd name="connsiteY7" fmla="*/ 397852 h 4042611"/>
              <a:gd name="connsiteX8" fmla="*/ 397852 w 2387066"/>
              <a:gd name="connsiteY8" fmla="*/ 0 h 404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7066" h="4042611">
                <a:moveTo>
                  <a:pt x="397852" y="0"/>
                </a:moveTo>
                <a:lnTo>
                  <a:pt x="1989214" y="0"/>
                </a:lnTo>
                <a:cubicBezTo>
                  <a:pt x="2208942" y="0"/>
                  <a:pt x="2387066" y="178124"/>
                  <a:pt x="2387066" y="397852"/>
                </a:cubicBezTo>
                <a:lnTo>
                  <a:pt x="2387066" y="3644759"/>
                </a:lnTo>
                <a:cubicBezTo>
                  <a:pt x="2387066" y="3864487"/>
                  <a:pt x="2208942" y="4042611"/>
                  <a:pt x="1989214" y="4042611"/>
                </a:cubicBezTo>
                <a:lnTo>
                  <a:pt x="397852" y="4042611"/>
                </a:lnTo>
                <a:cubicBezTo>
                  <a:pt x="178124" y="4042611"/>
                  <a:pt x="0" y="3864487"/>
                  <a:pt x="0" y="3644759"/>
                </a:cubicBezTo>
                <a:lnTo>
                  <a:pt x="0" y="397852"/>
                </a:lnTo>
                <a:cubicBezTo>
                  <a:pt x="0" y="178124"/>
                  <a:pt x="178124" y="0"/>
                  <a:pt x="397852" y="0"/>
                </a:cubicBezTo>
                <a:close/>
              </a:path>
            </a:pathLst>
          </a:custGeom>
        </p:spPr>
      </p:pic>
      <p:sp>
        <p:nvSpPr>
          <p:cNvPr id="48" name="文本占位符 7">
            <a:extLst>
              <a:ext uri="{FF2B5EF4-FFF2-40B4-BE49-F238E27FC236}">
                <a16:creationId xmlns:a16="http://schemas.microsoft.com/office/drawing/2014/main" id="{AF9C2877-1A08-4D2A-8BF2-E4CB52640B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290" y="3154970"/>
            <a:ext cx="1678625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49" name="文本占位符 7">
            <a:extLst>
              <a:ext uri="{FF2B5EF4-FFF2-40B4-BE49-F238E27FC236}">
                <a16:creationId xmlns:a16="http://schemas.microsoft.com/office/drawing/2014/main" id="{D3DB8C32-CCBD-4330-8DAA-9F482F879E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47046" y="3154970"/>
            <a:ext cx="1686634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0" name="文本占位符 7">
            <a:extLst>
              <a:ext uri="{FF2B5EF4-FFF2-40B4-BE49-F238E27FC236}">
                <a16:creationId xmlns:a16="http://schemas.microsoft.com/office/drawing/2014/main" id="{31BCC27A-D467-4919-B421-6C71BD9F4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58568" y="3154970"/>
            <a:ext cx="1686136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51" name="文本占位符 7">
            <a:extLst>
              <a:ext uri="{FF2B5EF4-FFF2-40B4-BE49-F238E27FC236}">
                <a16:creationId xmlns:a16="http://schemas.microsoft.com/office/drawing/2014/main" id="{EA4D0B36-5B63-42DB-B76E-0C44234619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70775" y="3154970"/>
            <a:ext cx="1685485" cy="457806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TITLE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0" name="文本占位符 11">
            <a:extLst>
              <a:ext uri="{FF2B5EF4-FFF2-40B4-BE49-F238E27FC236}">
                <a16:creationId xmlns:a16="http://schemas.microsoft.com/office/drawing/2014/main" id="{177277B4-A0CB-4A53-9439-58590CE1B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4871" y="3785650"/>
            <a:ext cx="1541462" cy="17196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1" name="文本占位符 11">
            <a:extLst>
              <a:ext uri="{FF2B5EF4-FFF2-40B4-BE49-F238E27FC236}">
                <a16:creationId xmlns:a16="http://schemas.microsoft.com/office/drawing/2014/main" id="{5D4A9A8E-1C7B-498D-9804-9FF457C6CE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9632" y="3794004"/>
            <a:ext cx="1541462" cy="17112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2" name="文本占位符 11">
            <a:extLst>
              <a:ext uri="{FF2B5EF4-FFF2-40B4-BE49-F238E27FC236}">
                <a16:creationId xmlns:a16="http://schemas.microsoft.com/office/drawing/2014/main" id="{F2A413D4-62C2-4C1A-A193-C32F56B9AC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05" y="3790569"/>
            <a:ext cx="1541462" cy="17146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3" name="文本占位符 11">
            <a:extLst>
              <a:ext uri="{FF2B5EF4-FFF2-40B4-BE49-F238E27FC236}">
                <a16:creationId xmlns:a16="http://schemas.microsoft.com/office/drawing/2014/main" id="{BEB33B1C-87E0-4126-B168-79D2A9A0E1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2786" y="3785651"/>
            <a:ext cx="1541462" cy="17196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Enter your text.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text. </a:t>
            </a:r>
            <a:endParaRPr lang="zh-CN" altLang="en-US" dirty="0"/>
          </a:p>
          <a:p>
            <a:pPr lvl="0"/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F4F794-16E9-43DE-A460-AAFE03AF0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2031" y="2149237"/>
            <a:ext cx="967142" cy="8309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54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34" name="文本占位符 2">
            <a:extLst>
              <a:ext uri="{FF2B5EF4-FFF2-40B4-BE49-F238E27FC236}">
                <a16:creationId xmlns:a16="http://schemas.microsoft.com/office/drawing/2014/main" id="{49CB344D-4D1B-4DDD-90A3-E36F18CE93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06792" y="2149237"/>
            <a:ext cx="967142" cy="8309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54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36" name="文本占位符 2">
            <a:extLst>
              <a:ext uri="{FF2B5EF4-FFF2-40B4-BE49-F238E27FC236}">
                <a16:creationId xmlns:a16="http://schemas.microsoft.com/office/drawing/2014/main" id="{3833BB27-4505-4030-A780-E22AEC1659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18065" y="2149237"/>
            <a:ext cx="967142" cy="8309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54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37" name="文本占位符 2">
            <a:extLst>
              <a:ext uri="{FF2B5EF4-FFF2-40B4-BE49-F238E27FC236}">
                <a16:creationId xmlns:a16="http://schemas.microsoft.com/office/drawing/2014/main" id="{96776DB7-2410-46D9-A1C8-7DA796F4F3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29946" y="2149237"/>
            <a:ext cx="967142" cy="8309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54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5430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A27B3072-37EA-4ED5-A4D1-93AC45B15A14}"/>
              </a:ext>
            </a:extLst>
          </p:cNvPr>
          <p:cNvSpPr/>
          <p:nvPr userDrawn="1"/>
        </p:nvSpPr>
        <p:spPr>
          <a:xfrm>
            <a:off x="-1143000" y="482600"/>
            <a:ext cx="5892800" cy="589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8000"/>
                </a:schemeClr>
              </a:gs>
              <a:gs pos="90000">
                <a:schemeClr val="accent5">
                  <a:lumMod val="60000"/>
                  <a:lumOff val="40000"/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26AFD47-1A3E-4F00-8418-AAF140253E60}"/>
              </a:ext>
            </a:extLst>
          </p:cNvPr>
          <p:cNvSpPr/>
          <p:nvPr userDrawn="1"/>
        </p:nvSpPr>
        <p:spPr>
          <a:xfrm>
            <a:off x="-956421" y="669179"/>
            <a:ext cx="5519641" cy="55196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96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5BF0ABF-8263-4138-9617-B4978F6E58C7}"/>
              </a:ext>
            </a:extLst>
          </p:cNvPr>
          <p:cNvSpPr txBox="1"/>
          <p:nvPr userDrawn="1"/>
        </p:nvSpPr>
        <p:spPr>
          <a:xfrm>
            <a:off x="545771" y="2627579"/>
            <a:ext cx="2515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dist" defTabSz="914400" rtl="0" eaLnBrk="1" latinLnBrk="0" hangingPunct="1"/>
            <a:r>
              <a:rPr lang="zh-CN" altLang="en-US" sz="72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rPr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6DE2C4-5A54-40A6-AA51-15D70A038A1D}"/>
              </a:ext>
            </a:extLst>
          </p:cNvPr>
          <p:cNvSpPr txBox="1"/>
          <p:nvPr userDrawn="1"/>
        </p:nvSpPr>
        <p:spPr>
          <a:xfrm>
            <a:off x="663805" y="3751921"/>
            <a:ext cx="2279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CONTENT</a:t>
            </a:r>
            <a:endParaRPr lang="zh-CN" altLang="en-US" sz="32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9DAA627-A9AA-4986-B644-D0A4AA03B7F3}"/>
              </a:ext>
            </a:extLst>
          </p:cNvPr>
          <p:cNvSpPr/>
          <p:nvPr userDrawn="1"/>
        </p:nvSpPr>
        <p:spPr>
          <a:xfrm>
            <a:off x="-1466852" y="142874"/>
            <a:ext cx="6572251" cy="6572251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7B817C1-6837-4C66-8647-B66DE1A4F958}"/>
              </a:ext>
            </a:extLst>
          </p:cNvPr>
          <p:cNvSpPr/>
          <p:nvPr userDrawn="1"/>
        </p:nvSpPr>
        <p:spPr>
          <a:xfrm>
            <a:off x="-1892302" y="-266702"/>
            <a:ext cx="7391402" cy="739140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5DDEE44-0FB9-4EEA-BD66-7929C56C1FE3}"/>
              </a:ext>
            </a:extLst>
          </p:cNvPr>
          <p:cNvCxnSpPr>
            <a:cxnSpLocks/>
          </p:cNvCxnSpPr>
          <p:nvPr userDrawn="1"/>
        </p:nvCxnSpPr>
        <p:spPr>
          <a:xfrm>
            <a:off x="4986866" y="1511300"/>
            <a:ext cx="1511301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BA7D531-CFC7-48BC-953F-1CDD8F41D0B2}"/>
              </a:ext>
            </a:extLst>
          </p:cNvPr>
          <p:cNvCxnSpPr>
            <a:cxnSpLocks/>
          </p:cNvCxnSpPr>
          <p:nvPr userDrawn="1"/>
        </p:nvCxnSpPr>
        <p:spPr>
          <a:xfrm>
            <a:off x="4969932" y="5347725"/>
            <a:ext cx="1511301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045D960-15F5-4FC0-93DC-776F7194D135}"/>
              </a:ext>
            </a:extLst>
          </p:cNvPr>
          <p:cNvCxnSpPr>
            <a:cxnSpLocks/>
          </p:cNvCxnSpPr>
          <p:nvPr userDrawn="1"/>
        </p:nvCxnSpPr>
        <p:spPr>
          <a:xfrm>
            <a:off x="5456765" y="2801397"/>
            <a:ext cx="1511301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6C360CF-C47C-4F7D-9C62-72FE8F633DF7}"/>
              </a:ext>
            </a:extLst>
          </p:cNvPr>
          <p:cNvCxnSpPr>
            <a:cxnSpLocks/>
          </p:cNvCxnSpPr>
          <p:nvPr userDrawn="1"/>
        </p:nvCxnSpPr>
        <p:spPr>
          <a:xfrm>
            <a:off x="5439835" y="4091494"/>
            <a:ext cx="1511301" cy="0"/>
          </a:xfrm>
          <a:prstGeom prst="line">
            <a:avLst/>
          </a:prstGeom>
          <a:ln cap="rnd">
            <a:gradFill flip="none" rotWithShape="1">
              <a:gsLst>
                <a:gs pos="65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headEnd type="oval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48768999-F110-46E7-BF61-BEC6E2106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0833" y="1249878"/>
            <a:ext cx="1627441" cy="42447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7EF5F8E-6ED1-41F1-85B7-4CFD25D2C57E}"/>
              </a:ext>
            </a:extLst>
          </p:cNvPr>
          <p:cNvCxnSpPr>
            <a:cxnSpLocks/>
          </p:cNvCxnSpPr>
          <p:nvPr userDrawn="1"/>
        </p:nvCxnSpPr>
        <p:spPr>
          <a:xfrm>
            <a:off x="9068436" y="1323561"/>
            <a:ext cx="0" cy="277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13">
            <a:extLst>
              <a:ext uri="{FF2B5EF4-FFF2-40B4-BE49-F238E27FC236}">
                <a16:creationId xmlns:a16="http://schemas.microsoft.com/office/drawing/2014/main" id="{1BB0F77C-5502-43F8-A2DF-E0BBBE1BC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62385" y="1249878"/>
            <a:ext cx="2872440" cy="4244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pic>
        <p:nvPicPr>
          <p:cNvPr id="30" name="图片 29" descr="桌子上放着笔记本电脑和蓝色的花&#10;&#10;描述已自动生成">
            <a:extLst>
              <a:ext uri="{FF2B5EF4-FFF2-40B4-BE49-F238E27FC236}">
                <a16:creationId xmlns:a16="http://schemas.microsoft.com/office/drawing/2014/main" id="{9A079195-B2B7-4C93-B5F5-B97112A3B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6" b="-68"/>
          <a:stretch/>
        </p:blipFill>
        <p:spPr>
          <a:xfrm>
            <a:off x="-831084" y="778642"/>
            <a:ext cx="5300714" cy="5300714"/>
          </a:xfrm>
          <a:prstGeom prst="flowChartConnector">
            <a:avLst/>
          </a:prstGeom>
        </p:spPr>
      </p:pic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B6B6B324-9CB5-47CB-AD4C-20A88B9C9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0907" y="1246672"/>
            <a:ext cx="596902" cy="430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rPr>
              <a:t>01</a:t>
            </a:r>
            <a:endParaRPr lang="zh-CN" altLang="en-US" dirty="0"/>
          </a:p>
        </p:txBody>
      </p:sp>
      <p:sp>
        <p:nvSpPr>
          <p:cNvPr id="31" name="文本占位符 18">
            <a:extLst>
              <a:ext uri="{FF2B5EF4-FFF2-40B4-BE49-F238E27FC236}">
                <a16:creationId xmlns:a16="http://schemas.microsoft.com/office/drawing/2014/main" id="{E26F90C1-5D68-4040-86C3-33F9FEDEE9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30907" y="2533563"/>
            <a:ext cx="596902" cy="430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rPr>
              <a:t>02</a:t>
            </a:r>
            <a:endParaRPr lang="zh-CN" altLang="en-US" dirty="0"/>
          </a:p>
        </p:txBody>
      </p:sp>
      <p:sp>
        <p:nvSpPr>
          <p:cNvPr id="32" name="文本占位符 18">
            <a:extLst>
              <a:ext uri="{FF2B5EF4-FFF2-40B4-BE49-F238E27FC236}">
                <a16:creationId xmlns:a16="http://schemas.microsoft.com/office/drawing/2014/main" id="{147E88EB-76D8-47F3-93B0-DA8484E27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0907" y="3822056"/>
            <a:ext cx="596902" cy="430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rPr>
              <a:t>03</a:t>
            </a:r>
            <a:endParaRPr lang="zh-CN" altLang="en-US" dirty="0"/>
          </a:p>
        </p:txBody>
      </p:sp>
      <p:sp>
        <p:nvSpPr>
          <p:cNvPr id="33" name="文本占位符 18">
            <a:extLst>
              <a:ext uri="{FF2B5EF4-FFF2-40B4-BE49-F238E27FC236}">
                <a16:creationId xmlns:a16="http://schemas.microsoft.com/office/drawing/2014/main" id="{3DA32FE8-A705-4082-8CDB-4F5C0E2AB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30907" y="5110549"/>
            <a:ext cx="596902" cy="4308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zh-CN" altLang="en-US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altLang="zh-CN" sz="2800" kern="120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rPr>
              <a:t>04</a:t>
            </a:r>
            <a:endParaRPr lang="zh-CN" altLang="en-US" dirty="0"/>
          </a:p>
        </p:txBody>
      </p:sp>
      <p:sp>
        <p:nvSpPr>
          <p:cNvPr id="29" name="文本占位符 13">
            <a:extLst>
              <a:ext uri="{FF2B5EF4-FFF2-40B4-BE49-F238E27FC236}">
                <a16:creationId xmlns:a16="http://schemas.microsoft.com/office/drawing/2014/main" id="{4F13F1D8-11EE-4092-BB45-F4E050B401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27809" y="2530356"/>
            <a:ext cx="1627441" cy="42447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A21EE8E7-0C88-46CD-BD0F-F88A2C19C748}"/>
              </a:ext>
            </a:extLst>
          </p:cNvPr>
          <p:cNvCxnSpPr>
            <a:cxnSpLocks/>
          </p:cNvCxnSpPr>
          <p:nvPr userDrawn="1"/>
        </p:nvCxnSpPr>
        <p:spPr>
          <a:xfrm>
            <a:off x="9068436" y="2604039"/>
            <a:ext cx="0" cy="277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占位符 13">
            <a:extLst>
              <a:ext uri="{FF2B5EF4-FFF2-40B4-BE49-F238E27FC236}">
                <a16:creationId xmlns:a16="http://schemas.microsoft.com/office/drawing/2014/main" id="{C6DFDDE8-B185-4EFE-96D7-3410C5ED2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62385" y="2530356"/>
            <a:ext cx="2872440" cy="4244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36" name="文本占位符 13">
            <a:extLst>
              <a:ext uri="{FF2B5EF4-FFF2-40B4-BE49-F238E27FC236}">
                <a16:creationId xmlns:a16="http://schemas.microsoft.com/office/drawing/2014/main" id="{469ACB95-B85D-49EE-988D-BA2121C239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27809" y="3820452"/>
            <a:ext cx="1627441" cy="42447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665C2830-40D5-420C-9C35-D46ECD5EEAC0}"/>
              </a:ext>
            </a:extLst>
          </p:cNvPr>
          <p:cNvCxnSpPr>
            <a:cxnSpLocks/>
          </p:cNvCxnSpPr>
          <p:nvPr userDrawn="1"/>
        </p:nvCxnSpPr>
        <p:spPr>
          <a:xfrm>
            <a:off x="9068436" y="3894135"/>
            <a:ext cx="0" cy="277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占位符 13">
            <a:extLst>
              <a:ext uri="{FF2B5EF4-FFF2-40B4-BE49-F238E27FC236}">
                <a16:creationId xmlns:a16="http://schemas.microsoft.com/office/drawing/2014/main" id="{5B9F6428-CED9-42AB-B9CA-9AC350B955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2385" y="3820452"/>
            <a:ext cx="2872440" cy="4244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  <p:sp>
        <p:nvSpPr>
          <p:cNvPr id="39" name="文本占位符 13">
            <a:extLst>
              <a:ext uri="{FF2B5EF4-FFF2-40B4-BE49-F238E27FC236}">
                <a16:creationId xmlns:a16="http://schemas.microsoft.com/office/drawing/2014/main" id="{C824AA8C-478B-4A9E-B731-31716D47D1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27809" y="5110548"/>
            <a:ext cx="1627441" cy="424472"/>
          </a:xfrm>
          <a:prstGeom prst="rect">
            <a:avLst/>
          </a:prstGeom>
        </p:spPr>
        <p:txBody>
          <a:bodyPr/>
          <a:lstStyle>
            <a:lvl1pPr marL="0" indent="0" algn="dist">
              <a:buNone/>
              <a:defRPr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D38AA44-7DEB-479B-9E9F-BE3574072E91}"/>
              </a:ext>
            </a:extLst>
          </p:cNvPr>
          <p:cNvCxnSpPr>
            <a:cxnSpLocks/>
          </p:cNvCxnSpPr>
          <p:nvPr userDrawn="1"/>
        </p:nvCxnSpPr>
        <p:spPr>
          <a:xfrm>
            <a:off x="9068436" y="5184231"/>
            <a:ext cx="0" cy="277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占位符 13">
            <a:extLst>
              <a:ext uri="{FF2B5EF4-FFF2-40B4-BE49-F238E27FC236}">
                <a16:creationId xmlns:a16="http://schemas.microsoft.com/office/drawing/2014/main" id="{461B4408-B3B4-46A0-8699-813E92038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62385" y="5110548"/>
            <a:ext cx="2872440" cy="4244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Enter your text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440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放着笔记本电脑&#10;&#10;描述已自动生成">
            <a:extLst>
              <a:ext uri="{FF2B5EF4-FFF2-40B4-BE49-F238E27FC236}">
                <a16:creationId xmlns:a16="http://schemas.microsoft.com/office/drawing/2014/main" id="{879AAF21-B40C-46F9-867A-352C98B7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-3610" y="13241"/>
            <a:ext cx="12195609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DD16950-0BE9-4D63-A3EC-0E0669441DC2}"/>
              </a:ext>
            </a:extLst>
          </p:cNvPr>
          <p:cNvSpPr/>
          <p:nvPr userDrawn="1"/>
        </p:nvSpPr>
        <p:spPr>
          <a:xfrm>
            <a:off x="4292867" y="-13241"/>
            <a:ext cx="7899132" cy="6884482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dirty="0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89296AF-E1CF-40E6-B72C-AD65AB6DD463}"/>
              </a:ext>
            </a:extLst>
          </p:cNvPr>
          <p:cNvSpPr/>
          <p:nvPr userDrawn="1"/>
        </p:nvSpPr>
        <p:spPr>
          <a:xfrm>
            <a:off x="3717155" y="-26483"/>
            <a:ext cx="575137" cy="13242"/>
          </a:xfrm>
          <a:custGeom>
            <a:avLst/>
            <a:gdLst>
              <a:gd name="connsiteX0" fmla="*/ 290947 w 575137"/>
              <a:gd name="connsiteY0" fmla="*/ 0 h 13242"/>
              <a:gd name="connsiteX1" fmla="*/ 533196 w 575137"/>
              <a:gd name="connsiteY1" fmla="*/ 8550 h 13242"/>
              <a:gd name="connsiteX2" fmla="*/ 575137 w 575137"/>
              <a:gd name="connsiteY2" fmla="*/ 13242 h 13242"/>
              <a:gd name="connsiteX3" fmla="*/ 0 w 575137"/>
              <a:gd name="connsiteY3" fmla="*/ 13242 h 13242"/>
              <a:gd name="connsiteX4" fmla="*/ 50835 w 575137"/>
              <a:gd name="connsiteY4" fmla="*/ 7929 h 13242"/>
              <a:gd name="connsiteX5" fmla="*/ 290947 w 575137"/>
              <a:gd name="connsiteY5" fmla="*/ 0 h 1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137" h="13242">
                <a:moveTo>
                  <a:pt x="290947" y="0"/>
                </a:moveTo>
                <a:cubicBezTo>
                  <a:pt x="373858" y="0"/>
                  <a:pt x="454608" y="2850"/>
                  <a:pt x="533196" y="8550"/>
                </a:cubicBezTo>
                <a:lnTo>
                  <a:pt x="575137" y="13242"/>
                </a:lnTo>
                <a:lnTo>
                  <a:pt x="0" y="13242"/>
                </a:lnTo>
                <a:lnTo>
                  <a:pt x="50835" y="7929"/>
                </a:lnTo>
                <a:cubicBezTo>
                  <a:pt x="128785" y="2643"/>
                  <a:pt x="208822" y="0"/>
                  <a:pt x="290947" y="0"/>
                </a:cubicBez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34" name="文本占位符 22">
            <a:extLst>
              <a:ext uri="{FF2B5EF4-FFF2-40B4-BE49-F238E27FC236}">
                <a16:creationId xmlns:a16="http://schemas.microsoft.com/office/drawing/2014/main" id="{4BADBD4F-23D4-4286-9FBA-F61F32BFE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455" y="1819274"/>
            <a:ext cx="949693" cy="20161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0">
                <a:gradFill>
                  <a:gsLst>
                    <a:gs pos="0">
                      <a:schemeClr val="bg1"/>
                    </a:gs>
                    <a:gs pos="9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35" name="文本占位符 24">
            <a:extLst>
              <a:ext uri="{FF2B5EF4-FFF2-40B4-BE49-F238E27FC236}">
                <a16:creationId xmlns:a16="http://schemas.microsoft.com/office/drawing/2014/main" id="{358FAC7B-F71B-4D97-A319-B541EC8051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275" y="3337104"/>
            <a:ext cx="2172038" cy="498290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ITLE</a:t>
            </a:r>
            <a:endParaRPr lang="zh-CN" altLang="en-US" dirty="0"/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8405904F-BD07-442A-A7BD-F5161A09EA94}"/>
              </a:ext>
            </a:extLst>
          </p:cNvPr>
          <p:cNvCxnSpPr>
            <a:cxnSpLocks/>
          </p:cNvCxnSpPr>
          <p:nvPr userDrawn="1"/>
        </p:nvCxnSpPr>
        <p:spPr>
          <a:xfrm>
            <a:off x="6410564" y="3992595"/>
            <a:ext cx="3659332" cy="0"/>
          </a:xfrm>
          <a:prstGeom prst="line">
            <a:avLst/>
          </a:prstGeom>
          <a:ln>
            <a:gradFill flip="none" rotWithShape="1">
              <a:gsLst>
                <a:gs pos="53900">
                  <a:schemeClr val="bg1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占位符 13">
            <a:extLst>
              <a:ext uri="{FF2B5EF4-FFF2-40B4-BE49-F238E27FC236}">
                <a16:creationId xmlns:a16="http://schemas.microsoft.com/office/drawing/2014/main" id="{0E3A342F-D9B6-4F6E-8E7C-4FD317CCA4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7651" y="4096334"/>
            <a:ext cx="2505664" cy="1173247"/>
          </a:xfrm>
          <a:prstGeom prst="rect">
            <a:avLst/>
          </a:prstGeom>
        </p:spPr>
        <p:txBody>
          <a:bodyPr anchor="t" anchorCtr="0"/>
          <a:lstStyle>
            <a:lvl1pPr marL="0" indent="0" algn="dist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205CD320-7FC8-4026-9C1A-C7B849437C2C}"/>
              </a:ext>
            </a:extLst>
          </p:cNvPr>
          <p:cNvSpPr/>
          <p:nvPr userDrawn="1"/>
        </p:nvSpPr>
        <p:spPr>
          <a:xfrm>
            <a:off x="1787204" y="0"/>
            <a:ext cx="2505664" cy="6871241"/>
          </a:xfrm>
          <a:custGeom>
            <a:avLst/>
            <a:gdLst/>
            <a:ahLst/>
            <a:cxnLst/>
            <a:rect l="l" t="t" r="r" b="b"/>
            <a:pathLst>
              <a:path w="1675153" h="4566344">
                <a:moveTo>
                  <a:pt x="1315305" y="0"/>
                </a:moveTo>
                <a:lnTo>
                  <a:pt x="1675153" y="0"/>
                </a:lnTo>
                <a:lnTo>
                  <a:pt x="1675153" y="4566344"/>
                </a:lnTo>
                <a:lnTo>
                  <a:pt x="1116768" y="4566344"/>
                </a:lnTo>
                <a:lnTo>
                  <a:pt x="1116768" y="1008194"/>
                </a:lnTo>
                <a:cubicBezTo>
                  <a:pt x="982342" y="1136416"/>
                  <a:pt x="806038" y="1264637"/>
                  <a:pt x="587854" y="1392859"/>
                </a:cubicBezTo>
                <a:cubicBezTo>
                  <a:pt x="369671" y="1521080"/>
                  <a:pt x="173719" y="1617246"/>
                  <a:pt x="0" y="1681357"/>
                </a:cubicBezTo>
                <a:lnTo>
                  <a:pt x="0" y="1141586"/>
                </a:lnTo>
                <a:cubicBezTo>
                  <a:pt x="312281" y="994751"/>
                  <a:pt x="585269" y="816896"/>
                  <a:pt x="818963" y="608018"/>
                </a:cubicBezTo>
                <a:cubicBezTo>
                  <a:pt x="1052657" y="399141"/>
                  <a:pt x="1218105" y="196468"/>
                  <a:pt x="1315305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653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放着笔记本电脑&#10;&#10;描述已自动生成">
            <a:extLst>
              <a:ext uri="{FF2B5EF4-FFF2-40B4-BE49-F238E27FC236}">
                <a16:creationId xmlns:a16="http://schemas.microsoft.com/office/drawing/2014/main" id="{879AAF21-B40C-46F9-867A-352C98B7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-3610" y="13241"/>
            <a:ext cx="12195609" cy="6858000"/>
          </a:xfrm>
          <a:prstGeom prst="rect">
            <a:avLst/>
          </a:prstGeom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89296AF-E1CF-40E6-B72C-AD65AB6DD463}"/>
              </a:ext>
            </a:extLst>
          </p:cNvPr>
          <p:cNvSpPr/>
          <p:nvPr userDrawn="1"/>
        </p:nvSpPr>
        <p:spPr>
          <a:xfrm>
            <a:off x="3717155" y="-26483"/>
            <a:ext cx="575137" cy="13242"/>
          </a:xfrm>
          <a:custGeom>
            <a:avLst/>
            <a:gdLst>
              <a:gd name="connsiteX0" fmla="*/ 290947 w 575137"/>
              <a:gd name="connsiteY0" fmla="*/ 0 h 13242"/>
              <a:gd name="connsiteX1" fmla="*/ 533196 w 575137"/>
              <a:gd name="connsiteY1" fmla="*/ 8550 h 13242"/>
              <a:gd name="connsiteX2" fmla="*/ 575137 w 575137"/>
              <a:gd name="connsiteY2" fmla="*/ 13242 h 13242"/>
              <a:gd name="connsiteX3" fmla="*/ 0 w 575137"/>
              <a:gd name="connsiteY3" fmla="*/ 13242 h 13242"/>
              <a:gd name="connsiteX4" fmla="*/ 50835 w 575137"/>
              <a:gd name="connsiteY4" fmla="*/ 7929 h 13242"/>
              <a:gd name="connsiteX5" fmla="*/ 290947 w 575137"/>
              <a:gd name="connsiteY5" fmla="*/ 0 h 13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137" h="13242">
                <a:moveTo>
                  <a:pt x="290947" y="0"/>
                </a:moveTo>
                <a:cubicBezTo>
                  <a:pt x="373858" y="0"/>
                  <a:pt x="454608" y="2850"/>
                  <a:pt x="533196" y="8550"/>
                </a:cubicBezTo>
                <a:lnTo>
                  <a:pt x="575137" y="13242"/>
                </a:lnTo>
                <a:lnTo>
                  <a:pt x="0" y="13242"/>
                </a:lnTo>
                <a:lnTo>
                  <a:pt x="50835" y="7929"/>
                </a:lnTo>
                <a:cubicBezTo>
                  <a:pt x="128785" y="2643"/>
                  <a:pt x="208822" y="0"/>
                  <a:pt x="290947" y="0"/>
                </a:cubicBez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4026AF15-80FA-429D-9A63-688A5B979217}"/>
              </a:ext>
            </a:extLst>
          </p:cNvPr>
          <p:cNvSpPr/>
          <p:nvPr userDrawn="1"/>
        </p:nvSpPr>
        <p:spPr>
          <a:xfrm>
            <a:off x="1714500" y="-13241"/>
            <a:ext cx="10477499" cy="6884482"/>
          </a:xfrm>
          <a:custGeom>
            <a:avLst/>
            <a:gdLst>
              <a:gd name="connsiteX0" fmla="*/ 1681404 w 9581112"/>
              <a:gd name="connsiteY0" fmla="*/ 0 h 6884482"/>
              <a:gd name="connsiteX1" fmla="*/ 9581112 w 9581112"/>
              <a:gd name="connsiteY1" fmla="*/ 0 h 6884482"/>
              <a:gd name="connsiteX2" fmla="*/ 9581112 w 9581112"/>
              <a:gd name="connsiteY2" fmla="*/ 6884482 h 6884482"/>
              <a:gd name="connsiteX3" fmla="*/ 0 w 9581112"/>
              <a:gd name="connsiteY3" fmla="*/ 6884482 h 6884482"/>
              <a:gd name="connsiteX4" fmla="*/ 0 w 9581112"/>
              <a:gd name="connsiteY4" fmla="*/ 6871241 h 6884482"/>
              <a:gd name="connsiteX5" fmla="*/ 3561532 w 9581112"/>
              <a:gd name="connsiteY5" fmla="*/ 6871241 h 6884482"/>
              <a:gd name="connsiteX6" fmla="*/ 3561532 w 9581112"/>
              <a:gd name="connsiteY6" fmla="*/ 6062128 h 6884482"/>
              <a:gd name="connsiteX7" fmla="*/ 171239 w 9581112"/>
              <a:gd name="connsiteY7" fmla="*/ 6062128 h 6884482"/>
              <a:gd name="connsiteX8" fmla="*/ 529596 w 9581112"/>
              <a:gd name="connsiteY8" fmla="*/ 5606124 h 6884482"/>
              <a:gd name="connsiteX9" fmla="*/ 1510377 w 9581112"/>
              <a:gd name="connsiteY9" fmla="*/ 4743227 h 6884482"/>
              <a:gd name="connsiteX10" fmla="*/ 2818878 w 9581112"/>
              <a:gd name="connsiteY10" fmla="*/ 3536568 h 6884482"/>
              <a:gd name="connsiteX11" fmla="*/ 3382350 w 9581112"/>
              <a:gd name="connsiteY11" fmla="*/ 2699392 h 6884482"/>
              <a:gd name="connsiteX12" fmla="*/ 3552107 w 9581112"/>
              <a:gd name="connsiteY12" fmla="*/ 1890279 h 6884482"/>
              <a:gd name="connsiteX13" fmla="*/ 2972120 w 9581112"/>
              <a:gd name="connsiteY13" fmla="*/ 533966 h 6884482"/>
              <a:gd name="connsiteX14" fmla="*/ 1868745 w 9581112"/>
              <a:gd name="connsiteY14" fmla="*/ 20958 h 6884482"/>
              <a:gd name="connsiteX15" fmla="*/ 1681404 w 9581112"/>
              <a:gd name="connsiteY15" fmla="*/ 0 h 688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81112" h="6884482">
                <a:moveTo>
                  <a:pt x="1681404" y="0"/>
                </a:moveTo>
                <a:lnTo>
                  <a:pt x="9581112" y="0"/>
                </a:lnTo>
                <a:lnTo>
                  <a:pt x="9581112" y="6884482"/>
                </a:lnTo>
                <a:lnTo>
                  <a:pt x="0" y="6884482"/>
                </a:lnTo>
                <a:lnTo>
                  <a:pt x="0" y="6871241"/>
                </a:lnTo>
                <a:lnTo>
                  <a:pt x="3561532" y="6871241"/>
                </a:lnTo>
                <a:lnTo>
                  <a:pt x="3561532" y="6062128"/>
                </a:lnTo>
                <a:lnTo>
                  <a:pt x="171239" y="6062128"/>
                </a:lnTo>
                <a:cubicBezTo>
                  <a:pt x="265543" y="5909346"/>
                  <a:pt x="384995" y="5757342"/>
                  <a:pt x="529596" y="5606124"/>
                </a:cubicBezTo>
                <a:cubicBezTo>
                  <a:pt x="674204" y="5454906"/>
                  <a:pt x="1001131" y="5167271"/>
                  <a:pt x="1510377" y="4743227"/>
                </a:cubicBezTo>
                <a:cubicBezTo>
                  <a:pt x="2120224" y="4231875"/>
                  <a:pt x="2556394" y="3829656"/>
                  <a:pt x="2818878" y="3536568"/>
                </a:cubicBezTo>
                <a:cubicBezTo>
                  <a:pt x="3081363" y="3243481"/>
                  <a:pt x="3269187" y="2964425"/>
                  <a:pt x="3382350" y="2699392"/>
                </a:cubicBezTo>
                <a:cubicBezTo>
                  <a:pt x="3495521" y="2434367"/>
                  <a:pt x="3552107" y="2164660"/>
                  <a:pt x="3552107" y="1890279"/>
                </a:cubicBezTo>
                <a:cubicBezTo>
                  <a:pt x="3552107" y="1350872"/>
                  <a:pt x="3358778" y="898765"/>
                  <a:pt x="2972120" y="533966"/>
                </a:cubicBezTo>
                <a:cubicBezTo>
                  <a:pt x="2682133" y="260360"/>
                  <a:pt x="2314342" y="89359"/>
                  <a:pt x="1868745" y="20958"/>
                </a:cubicBezTo>
                <a:lnTo>
                  <a:pt x="1681404" y="0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C6C7B3A3-3F89-4038-B8F3-74F983B245B3}"/>
              </a:ext>
            </a:extLst>
          </p:cNvPr>
          <p:cNvSpPr/>
          <p:nvPr userDrawn="1"/>
        </p:nvSpPr>
        <p:spPr>
          <a:xfrm>
            <a:off x="1197937" y="-20474"/>
            <a:ext cx="4569877" cy="6884483"/>
          </a:xfrm>
          <a:custGeom>
            <a:avLst/>
            <a:gdLst/>
            <a:ahLst/>
            <a:cxnLst/>
            <a:rect l="l" t="t" r="r" b="b"/>
            <a:pathLst>
              <a:path w="576953" h="876300">
                <a:moveTo>
                  <a:pt x="303705" y="0"/>
                </a:moveTo>
                <a:cubicBezTo>
                  <a:pt x="387446" y="0"/>
                  <a:pt x="453724" y="23217"/>
                  <a:pt x="502539" y="69652"/>
                </a:cubicBezTo>
                <a:cubicBezTo>
                  <a:pt x="551355" y="116086"/>
                  <a:pt x="575763" y="173633"/>
                  <a:pt x="575763" y="242292"/>
                </a:cubicBezTo>
                <a:cubicBezTo>
                  <a:pt x="575763" y="277217"/>
                  <a:pt x="568619" y="311547"/>
                  <a:pt x="554331" y="345281"/>
                </a:cubicBezTo>
                <a:cubicBezTo>
                  <a:pt x="540044" y="379016"/>
                  <a:pt x="516331" y="414536"/>
                  <a:pt x="483192" y="451842"/>
                </a:cubicBezTo>
                <a:cubicBezTo>
                  <a:pt x="450053" y="489148"/>
                  <a:pt x="394986" y="540345"/>
                  <a:pt x="317992" y="605433"/>
                </a:cubicBezTo>
                <a:cubicBezTo>
                  <a:pt x="253699" y="659408"/>
                  <a:pt x="212424" y="696020"/>
                  <a:pt x="194167" y="715268"/>
                </a:cubicBezTo>
                <a:cubicBezTo>
                  <a:pt x="175911" y="734516"/>
                  <a:pt x="160830" y="753864"/>
                  <a:pt x="148924" y="773311"/>
                </a:cubicBezTo>
                <a:lnTo>
                  <a:pt x="576953" y="773311"/>
                </a:lnTo>
                <a:lnTo>
                  <a:pt x="576953" y="876300"/>
                </a:lnTo>
                <a:lnTo>
                  <a:pt x="96" y="876300"/>
                </a:lnTo>
                <a:cubicBezTo>
                  <a:pt x="-698" y="850503"/>
                  <a:pt x="3469" y="825699"/>
                  <a:pt x="12597" y="801886"/>
                </a:cubicBezTo>
                <a:cubicBezTo>
                  <a:pt x="27281" y="762595"/>
                  <a:pt x="50796" y="723900"/>
                  <a:pt x="83142" y="685800"/>
                </a:cubicBezTo>
                <a:cubicBezTo>
                  <a:pt x="115487" y="647700"/>
                  <a:pt x="162219" y="603647"/>
                  <a:pt x="223338" y="553641"/>
                </a:cubicBezTo>
                <a:cubicBezTo>
                  <a:pt x="318191" y="475853"/>
                  <a:pt x="382286" y="414238"/>
                  <a:pt x="415624" y="368796"/>
                </a:cubicBezTo>
                <a:cubicBezTo>
                  <a:pt x="448961" y="323354"/>
                  <a:pt x="465630" y="280392"/>
                  <a:pt x="465630" y="239911"/>
                </a:cubicBezTo>
                <a:cubicBezTo>
                  <a:pt x="465630" y="197445"/>
                  <a:pt x="450449" y="161627"/>
                  <a:pt x="420088" y="132457"/>
                </a:cubicBezTo>
                <a:cubicBezTo>
                  <a:pt x="389728" y="103287"/>
                  <a:pt x="350139" y="88702"/>
                  <a:pt x="301324" y="88702"/>
                </a:cubicBezTo>
                <a:cubicBezTo>
                  <a:pt x="249730" y="88702"/>
                  <a:pt x="208455" y="104180"/>
                  <a:pt x="177499" y="135136"/>
                </a:cubicBezTo>
                <a:cubicBezTo>
                  <a:pt x="146542" y="166092"/>
                  <a:pt x="130866" y="208955"/>
                  <a:pt x="130469" y="263723"/>
                </a:cubicBezTo>
                <a:lnTo>
                  <a:pt x="20336" y="252413"/>
                </a:lnTo>
                <a:cubicBezTo>
                  <a:pt x="27877" y="170259"/>
                  <a:pt x="56253" y="107652"/>
                  <a:pt x="105466" y="64591"/>
                </a:cubicBezTo>
                <a:cubicBezTo>
                  <a:pt x="154678" y="21530"/>
                  <a:pt x="220758" y="0"/>
                  <a:pt x="303705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文本占位符 22">
            <a:extLst>
              <a:ext uri="{FF2B5EF4-FFF2-40B4-BE49-F238E27FC236}">
                <a16:creationId xmlns:a16="http://schemas.microsoft.com/office/drawing/2014/main" id="{4BADBD4F-23D4-4286-9FBA-F61F32BFE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455" y="1819274"/>
            <a:ext cx="949693" cy="20161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0">
                <a:gradFill>
                  <a:gsLst>
                    <a:gs pos="0">
                      <a:schemeClr val="bg1"/>
                    </a:gs>
                    <a:gs pos="9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35" name="文本占位符 24">
            <a:extLst>
              <a:ext uri="{FF2B5EF4-FFF2-40B4-BE49-F238E27FC236}">
                <a16:creationId xmlns:a16="http://schemas.microsoft.com/office/drawing/2014/main" id="{358FAC7B-F71B-4D97-A319-B541EC8051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275" y="3337104"/>
            <a:ext cx="2172038" cy="498290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ITLE</a:t>
            </a:r>
            <a:endParaRPr lang="zh-CN" altLang="en-US" dirty="0"/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8405904F-BD07-442A-A7BD-F5161A09EA94}"/>
              </a:ext>
            </a:extLst>
          </p:cNvPr>
          <p:cNvCxnSpPr>
            <a:cxnSpLocks/>
          </p:cNvCxnSpPr>
          <p:nvPr userDrawn="1"/>
        </p:nvCxnSpPr>
        <p:spPr>
          <a:xfrm>
            <a:off x="6410564" y="3992595"/>
            <a:ext cx="3659332" cy="0"/>
          </a:xfrm>
          <a:prstGeom prst="line">
            <a:avLst/>
          </a:prstGeom>
          <a:ln>
            <a:gradFill flip="none" rotWithShape="1">
              <a:gsLst>
                <a:gs pos="53900">
                  <a:schemeClr val="bg1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占位符 13">
            <a:extLst>
              <a:ext uri="{FF2B5EF4-FFF2-40B4-BE49-F238E27FC236}">
                <a16:creationId xmlns:a16="http://schemas.microsoft.com/office/drawing/2014/main" id="{570B6038-19CE-4FC7-B7CC-1920753FE8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7651" y="4096334"/>
            <a:ext cx="2505664" cy="1173247"/>
          </a:xfrm>
          <a:prstGeom prst="rect">
            <a:avLst/>
          </a:prstGeom>
        </p:spPr>
        <p:txBody>
          <a:bodyPr anchor="t" anchorCtr="0"/>
          <a:lstStyle>
            <a:lvl1pPr marL="0" indent="0" algn="dist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83983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放着笔记本电脑&#10;&#10;描述已自动生成">
            <a:extLst>
              <a:ext uri="{FF2B5EF4-FFF2-40B4-BE49-F238E27FC236}">
                <a16:creationId xmlns:a16="http://schemas.microsoft.com/office/drawing/2014/main" id="{879AAF21-B40C-46F9-867A-352C98B7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-3610" y="13241"/>
            <a:ext cx="12195609" cy="6858000"/>
          </a:xfrm>
          <a:prstGeom prst="rect">
            <a:avLst/>
          </a:pr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136DD232-A8A9-436B-B2D2-8F7CC6A817FA}"/>
              </a:ext>
            </a:extLst>
          </p:cNvPr>
          <p:cNvSpPr/>
          <p:nvPr userDrawn="1"/>
        </p:nvSpPr>
        <p:spPr>
          <a:xfrm>
            <a:off x="3406588" y="-13241"/>
            <a:ext cx="8785411" cy="6884482"/>
          </a:xfrm>
          <a:custGeom>
            <a:avLst/>
            <a:gdLst>
              <a:gd name="connsiteX0" fmla="*/ 0 w 8699499"/>
              <a:gd name="connsiteY0" fmla="*/ 0 h 6884482"/>
              <a:gd name="connsiteX1" fmla="*/ 8699499 w 8699499"/>
              <a:gd name="connsiteY1" fmla="*/ 0 h 6884482"/>
              <a:gd name="connsiteX2" fmla="*/ 8699499 w 8699499"/>
              <a:gd name="connsiteY2" fmla="*/ 6884482 h 6884482"/>
              <a:gd name="connsiteX3" fmla="*/ 46917 w 8699499"/>
              <a:gd name="connsiteY3" fmla="*/ 6884482 h 6884482"/>
              <a:gd name="connsiteX4" fmla="*/ 268857 w 8699499"/>
              <a:gd name="connsiteY4" fmla="*/ 6875638 h 6884482"/>
              <a:gd name="connsiteX5" fmla="*/ 1655349 w 8699499"/>
              <a:gd name="connsiteY5" fmla="*/ 6271624 h 6884482"/>
              <a:gd name="connsiteX6" fmla="*/ 2298830 w 8699499"/>
              <a:gd name="connsiteY6" fmla="*/ 4775537 h 6884482"/>
              <a:gd name="connsiteX7" fmla="*/ 1967902 w 8699499"/>
              <a:gd name="connsiteY7" fmla="*/ 3688512 h 6884482"/>
              <a:gd name="connsiteX8" fmla="*/ 1039447 w 8699499"/>
              <a:gd name="connsiteY8" fmla="*/ 3116278 h 6884482"/>
              <a:gd name="connsiteX9" fmla="*/ 1733491 w 8699499"/>
              <a:gd name="connsiteY9" fmla="*/ 2546338 h 6884482"/>
              <a:gd name="connsiteX10" fmla="*/ 1967902 w 8699499"/>
              <a:gd name="connsiteY10" fmla="*/ 1751182 h 6884482"/>
              <a:gd name="connsiteX11" fmla="*/ 1721995 w 8699499"/>
              <a:gd name="connsiteY11" fmla="*/ 882486 h 6884482"/>
              <a:gd name="connsiteX12" fmla="*/ 1011876 w 8699499"/>
              <a:gd name="connsiteY12" fmla="*/ 236712 h 6884482"/>
              <a:gd name="connsiteX13" fmla="*/ 266410 w 8699499"/>
              <a:gd name="connsiteY13" fmla="*/ 14794 h 6884482"/>
              <a:gd name="connsiteX14" fmla="*/ 0 w 8699499"/>
              <a:gd name="connsiteY14" fmla="*/ 214 h 6884482"/>
              <a:gd name="connsiteX15" fmla="*/ 0 w 8699499"/>
              <a:gd name="connsiteY15" fmla="*/ 0 h 688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99499" h="6884482">
                <a:moveTo>
                  <a:pt x="0" y="0"/>
                </a:moveTo>
                <a:lnTo>
                  <a:pt x="8699499" y="0"/>
                </a:lnTo>
                <a:lnTo>
                  <a:pt x="8699499" y="6884482"/>
                </a:lnTo>
                <a:lnTo>
                  <a:pt x="46917" y="6884482"/>
                </a:lnTo>
                <a:lnTo>
                  <a:pt x="268857" y="6875638"/>
                </a:lnTo>
                <a:cubicBezTo>
                  <a:pt x="817824" y="6830897"/>
                  <a:pt x="1279990" y="6629560"/>
                  <a:pt x="1655349" y="6271624"/>
                </a:cubicBezTo>
                <a:cubicBezTo>
                  <a:pt x="2084339" y="5862553"/>
                  <a:pt x="2298830" y="5363860"/>
                  <a:pt x="2298830" y="4775537"/>
                </a:cubicBezTo>
                <a:cubicBezTo>
                  <a:pt x="2298830" y="4340416"/>
                  <a:pt x="2188523" y="3978080"/>
                  <a:pt x="1967902" y="3688512"/>
                </a:cubicBezTo>
                <a:cubicBezTo>
                  <a:pt x="1747280" y="3398952"/>
                  <a:pt x="1437793" y="3208202"/>
                  <a:pt x="1039447" y="3116278"/>
                </a:cubicBezTo>
                <a:cubicBezTo>
                  <a:pt x="1345869" y="2975328"/>
                  <a:pt x="1577215" y="2785342"/>
                  <a:pt x="1733491" y="2546338"/>
                </a:cubicBezTo>
                <a:cubicBezTo>
                  <a:pt x="1889760" y="2307333"/>
                  <a:pt x="1967902" y="2042279"/>
                  <a:pt x="1967902" y="1751182"/>
                </a:cubicBezTo>
                <a:cubicBezTo>
                  <a:pt x="1967902" y="1444759"/>
                  <a:pt x="1885930" y="1155199"/>
                  <a:pt x="1721995" y="882486"/>
                </a:cubicBezTo>
                <a:cubicBezTo>
                  <a:pt x="1558067" y="609772"/>
                  <a:pt x="1321356" y="394517"/>
                  <a:pt x="1011876" y="236712"/>
                </a:cubicBezTo>
                <a:cubicBezTo>
                  <a:pt x="779760" y="118352"/>
                  <a:pt x="531271" y="44382"/>
                  <a:pt x="266410" y="14794"/>
                </a:cubicBezTo>
                <a:lnTo>
                  <a:pt x="0" y="2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BB4D2B73-0089-4A81-8BFB-EE3CCE0EED79}"/>
              </a:ext>
            </a:extLst>
          </p:cNvPr>
          <p:cNvSpPr/>
          <p:nvPr userDrawn="1"/>
        </p:nvSpPr>
        <p:spPr>
          <a:xfrm>
            <a:off x="3492500" y="6870909"/>
            <a:ext cx="8743" cy="332"/>
          </a:xfrm>
          <a:custGeom>
            <a:avLst/>
            <a:gdLst>
              <a:gd name="connsiteX0" fmla="*/ 0 w 8743"/>
              <a:gd name="connsiteY0" fmla="*/ 0 h 332"/>
              <a:gd name="connsiteX1" fmla="*/ 8743 w 8743"/>
              <a:gd name="connsiteY1" fmla="*/ 332 h 332"/>
              <a:gd name="connsiteX2" fmla="*/ 0 w 8743"/>
              <a:gd name="connsiteY2" fmla="*/ 332 h 332"/>
              <a:gd name="connsiteX3" fmla="*/ 0 w 8743"/>
              <a:gd name="connsiteY3" fmla="*/ 0 h 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3" h="332">
                <a:moveTo>
                  <a:pt x="0" y="0"/>
                </a:moveTo>
                <a:lnTo>
                  <a:pt x="8743" y="332"/>
                </a:lnTo>
                <a:lnTo>
                  <a:pt x="0" y="3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2FDA5C23-F3D1-4462-A0DE-EEF767C3302D}"/>
              </a:ext>
            </a:extLst>
          </p:cNvPr>
          <p:cNvSpPr/>
          <p:nvPr userDrawn="1"/>
        </p:nvSpPr>
        <p:spPr>
          <a:xfrm>
            <a:off x="3501243" y="6871242"/>
            <a:ext cx="38174" cy="743"/>
          </a:xfrm>
          <a:custGeom>
            <a:avLst/>
            <a:gdLst>
              <a:gd name="connsiteX0" fmla="*/ 0 w 38174"/>
              <a:gd name="connsiteY0" fmla="*/ 0 h 743"/>
              <a:gd name="connsiteX1" fmla="*/ 38174 w 38174"/>
              <a:gd name="connsiteY1" fmla="*/ 0 h 743"/>
              <a:gd name="connsiteX2" fmla="*/ 19528 w 38174"/>
              <a:gd name="connsiteY2" fmla="*/ 743 h 743"/>
              <a:gd name="connsiteX3" fmla="*/ 0 w 38174"/>
              <a:gd name="connsiteY3" fmla="*/ 0 h 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74" h="743">
                <a:moveTo>
                  <a:pt x="0" y="0"/>
                </a:moveTo>
                <a:lnTo>
                  <a:pt x="38174" y="0"/>
                </a:lnTo>
                <a:lnTo>
                  <a:pt x="19528" y="7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dist"/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D79AC71B-20D0-4700-818C-F54C5A3D4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455" y="1819274"/>
            <a:ext cx="949693" cy="20161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0">
                <a:gradFill>
                  <a:gsLst>
                    <a:gs pos="0">
                      <a:schemeClr val="bg1"/>
                    </a:gs>
                    <a:gs pos="9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6FE6F8D0-A8CE-44CE-A3F4-5300F4730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275" y="3337104"/>
            <a:ext cx="2172038" cy="498290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ITLE</a:t>
            </a:r>
            <a:endParaRPr lang="zh-CN" altLang="en-US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676902C-3480-4709-8CE6-F184C1382401}"/>
              </a:ext>
            </a:extLst>
          </p:cNvPr>
          <p:cNvCxnSpPr>
            <a:cxnSpLocks/>
          </p:cNvCxnSpPr>
          <p:nvPr userDrawn="1"/>
        </p:nvCxnSpPr>
        <p:spPr>
          <a:xfrm>
            <a:off x="6410564" y="3992595"/>
            <a:ext cx="3659332" cy="0"/>
          </a:xfrm>
          <a:prstGeom prst="line">
            <a:avLst/>
          </a:prstGeom>
          <a:ln>
            <a:gradFill flip="none" rotWithShape="1">
              <a:gsLst>
                <a:gs pos="53900">
                  <a:schemeClr val="bg1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EDFAFF9-5BB2-4612-92C5-6C1313504780}"/>
              </a:ext>
            </a:extLst>
          </p:cNvPr>
          <p:cNvSpPr txBox="1"/>
          <p:nvPr userDrawn="1"/>
        </p:nvSpPr>
        <p:spPr>
          <a:xfrm>
            <a:off x="1378099" y="-14317"/>
            <a:ext cx="4412428" cy="6885225"/>
          </a:xfrm>
          <a:custGeom>
            <a:avLst/>
            <a:gdLst/>
            <a:ahLst/>
            <a:cxnLst/>
            <a:rect l="l" t="t" r="r" b="b"/>
            <a:pathLst>
              <a:path w="571500" h="891778">
                <a:moveTo>
                  <a:pt x="273248" y="0"/>
                </a:moveTo>
                <a:cubicBezTo>
                  <a:pt x="320873" y="0"/>
                  <a:pt x="364728" y="10219"/>
                  <a:pt x="404813" y="30659"/>
                </a:cubicBezTo>
                <a:cubicBezTo>
                  <a:pt x="444897" y="51098"/>
                  <a:pt x="475556" y="78978"/>
                  <a:pt x="496788" y="114300"/>
                </a:cubicBezTo>
                <a:cubicBezTo>
                  <a:pt x="518021" y="149622"/>
                  <a:pt x="528638" y="187126"/>
                  <a:pt x="528638" y="226814"/>
                </a:cubicBezTo>
                <a:cubicBezTo>
                  <a:pt x="528638" y="264517"/>
                  <a:pt x="518517" y="298847"/>
                  <a:pt x="498277" y="329803"/>
                </a:cubicBezTo>
                <a:cubicBezTo>
                  <a:pt x="478036" y="360759"/>
                  <a:pt x="448072" y="385366"/>
                  <a:pt x="408384" y="403622"/>
                </a:cubicBezTo>
                <a:cubicBezTo>
                  <a:pt x="459978" y="415528"/>
                  <a:pt x="500063" y="440234"/>
                  <a:pt x="528638" y="477738"/>
                </a:cubicBezTo>
                <a:cubicBezTo>
                  <a:pt x="557213" y="515243"/>
                  <a:pt x="571500" y="562173"/>
                  <a:pt x="571500" y="618530"/>
                </a:cubicBezTo>
                <a:cubicBezTo>
                  <a:pt x="571500" y="694730"/>
                  <a:pt x="543719" y="759321"/>
                  <a:pt x="488156" y="812304"/>
                </a:cubicBezTo>
                <a:cubicBezTo>
                  <a:pt x="432594" y="865287"/>
                  <a:pt x="362347" y="891778"/>
                  <a:pt x="277416" y="891778"/>
                </a:cubicBezTo>
                <a:cubicBezTo>
                  <a:pt x="200819" y="891778"/>
                  <a:pt x="137220" y="868958"/>
                  <a:pt x="86618" y="823317"/>
                </a:cubicBezTo>
                <a:cubicBezTo>
                  <a:pt x="36016" y="777676"/>
                  <a:pt x="7144" y="718542"/>
                  <a:pt x="0" y="645914"/>
                </a:cubicBezTo>
                <a:lnTo>
                  <a:pt x="107156" y="631627"/>
                </a:lnTo>
                <a:cubicBezTo>
                  <a:pt x="119459" y="692348"/>
                  <a:pt x="140395" y="736104"/>
                  <a:pt x="169962" y="762893"/>
                </a:cubicBezTo>
                <a:cubicBezTo>
                  <a:pt x="199529" y="789682"/>
                  <a:pt x="235545" y="803077"/>
                  <a:pt x="278011" y="803077"/>
                </a:cubicBezTo>
                <a:cubicBezTo>
                  <a:pt x="328414" y="803077"/>
                  <a:pt x="370979" y="785614"/>
                  <a:pt x="405705" y="750689"/>
                </a:cubicBezTo>
                <a:cubicBezTo>
                  <a:pt x="440432" y="715764"/>
                  <a:pt x="457795" y="672505"/>
                  <a:pt x="457795" y="620911"/>
                </a:cubicBezTo>
                <a:cubicBezTo>
                  <a:pt x="457795" y="571698"/>
                  <a:pt x="441722" y="531118"/>
                  <a:pt x="409575" y="499169"/>
                </a:cubicBezTo>
                <a:cubicBezTo>
                  <a:pt x="377428" y="467221"/>
                  <a:pt x="336550" y="451247"/>
                  <a:pt x="286941" y="451247"/>
                </a:cubicBezTo>
                <a:cubicBezTo>
                  <a:pt x="266700" y="451247"/>
                  <a:pt x="241498" y="455216"/>
                  <a:pt x="211336" y="463153"/>
                </a:cubicBezTo>
                <a:lnTo>
                  <a:pt x="223242" y="369094"/>
                </a:lnTo>
                <a:cubicBezTo>
                  <a:pt x="230386" y="369887"/>
                  <a:pt x="236141" y="370284"/>
                  <a:pt x="240506" y="370284"/>
                </a:cubicBezTo>
                <a:cubicBezTo>
                  <a:pt x="286147" y="370284"/>
                  <a:pt x="327223" y="358378"/>
                  <a:pt x="363736" y="334566"/>
                </a:cubicBezTo>
                <a:cubicBezTo>
                  <a:pt x="400248" y="310753"/>
                  <a:pt x="418505" y="274042"/>
                  <a:pt x="418505" y="224433"/>
                </a:cubicBezTo>
                <a:cubicBezTo>
                  <a:pt x="418505" y="185142"/>
                  <a:pt x="405209" y="152598"/>
                  <a:pt x="378619" y="126801"/>
                </a:cubicBezTo>
                <a:cubicBezTo>
                  <a:pt x="352028" y="101005"/>
                  <a:pt x="317698" y="88106"/>
                  <a:pt x="275630" y="88106"/>
                </a:cubicBezTo>
                <a:cubicBezTo>
                  <a:pt x="233958" y="88106"/>
                  <a:pt x="199231" y="101203"/>
                  <a:pt x="171450" y="127397"/>
                </a:cubicBezTo>
                <a:cubicBezTo>
                  <a:pt x="143669" y="153591"/>
                  <a:pt x="125809" y="192881"/>
                  <a:pt x="117872" y="245269"/>
                </a:cubicBezTo>
                <a:lnTo>
                  <a:pt x="10716" y="226219"/>
                </a:lnTo>
                <a:cubicBezTo>
                  <a:pt x="23813" y="154384"/>
                  <a:pt x="53578" y="98723"/>
                  <a:pt x="100013" y="59234"/>
                </a:cubicBezTo>
                <a:cubicBezTo>
                  <a:pt x="146447" y="19744"/>
                  <a:pt x="204192" y="0"/>
                  <a:pt x="273248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/>
          </a:p>
        </p:txBody>
      </p:sp>
      <p:sp>
        <p:nvSpPr>
          <p:cNvPr id="13" name="文本占位符 13">
            <a:extLst>
              <a:ext uri="{FF2B5EF4-FFF2-40B4-BE49-F238E27FC236}">
                <a16:creationId xmlns:a16="http://schemas.microsoft.com/office/drawing/2014/main" id="{BCFBF8C5-26BC-4BCF-A1E0-B74E69BC25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7651" y="4096334"/>
            <a:ext cx="2505664" cy="1173247"/>
          </a:xfrm>
          <a:prstGeom prst="rect">
            <a:avLst/>
          </a:prstGeom>
        </p:spPr>
        <p:txBody>
          <a:bodyPr anchor="t" anchorCtr="0"/>
          <a:lstStyle>
            <a:lvl1pPr marL="0" indent="0" algn="dist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34237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桌子上放着笔记本电脑&#10;&#10;描述已自动生成">
            <a:extLst>
              <a:ext uri="{FF2B5EF4-FFF2-40B4-BE49-F238E27FC236}">
                <a16:creationId xmlns:a16="http://schemas.microsoft.com/office/drawing/2014/main" id="{879AAF21-B40C-46F9-867A-352C98B7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0"/>
          <a:stretch/>
        </p:blipFill>
        <p:spPr>
          <a:xfrm>
            <a:off x="-3610" y="13241"/>
            <a:ext cx="12195609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99279B1-C205-48B5-90ED-4B9115379A87}"/>
              </a:ext>
            </a:extLst>
          </p:cNvPr>
          <p:cNvSpPr/>
          <p:nvPr userDrawn="1"/>
        </p:nvSpPr>
        <p:spPr>
          <a:xfrm>
            <a:off x="4292867" y="-13241"/>
            <a:ext cx="7899132" cy="6884482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D79AC71B-20D0-4700-818C-F54C5A3D4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49455" y="1819274"/>
            <a:ext cx="949693" cy="20161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0">
                <a:gradFill>
                  <a:gsLst>
                    <a:gs pos="0">
                      <a:schemeClr val="bg1"/>
                    </a:gs>
                    <a:gs pos="9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 altLang="zh-CN" dirty="0"/>
              <a:t>T</a:t>
            </a:r>
            <a:endParaRPr lang="zh-CN" altLang="en-US" dirty="0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6FE6F8D0-A8CE-44CE-A3F4-5300F47308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2275" y="3337104"/>
            <a:ext cx="2172038" cy="498290"/>
          </a:xfrm>
          <a:prstGeom prst="rect">
            <a:avLst/>
          </a:prstGeom>
        </p:spPr>
        <p:txBody>
          <a:bodyPr lIns="0" tIns="0" rIns="0" bIns="0"/>
          <a:lstStyle>
            <a:lvl1pPr marL="0" indent="0" algn="dist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ITLE</a:t>
            </a:r>
            <a:endParaRPr lang="zh-CN" altLang="en-US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676902C-3480-4709-8CE6-F184C1382401}"/>
              </a:ext>
            </a:extLst>
          </p:cNvPr>
          <p:cNvCxnSpPr>
            <a:cxnSpLocks/>
          </p:cNvCxnSpPr>
          <p:nvPr userDrawn="1"/>
        </p:nvCxnSpPr>
        <p:spPr>
          <a:xfrm>
            <a:off x="6410564" y="3992595"/>
            <a:ext cx="3659332" cy="0"/>
          </a:xfrm>
          <a:prstGeom prst="line">
            <a:avLst/>
          </a:prstGeom>
          <a:ln>
            <a:gradFill flip="none" rotWithShape="1">
              <a:gsLst>
                <a:gs pos="53900">
                  <a:schemeClr val="bg1"/>
                </a:gs>
                <a:gs pos="100000">
                  <a:schemeClr val="bg1">
                    <a:alpha val="0"/>
                  </a:scheme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F73698A-0FEF-480E-9D48-DCABDCC5399D}"/>
              </a:ext>
            </a:extLst>
          </p:cNvPr>
          <p:cNvSpPr/>
          <p:nvPr userDrawn="1"/>
        </p:nvSpPr>
        <p:spPr>
          <a:xfrm>
            <a:off x="1036956" y="0"/>
            <a:ext cx="4744481" cy="6859375"/>
          </a:xfrm>
          <a:custGeom>
            <a:avLst/>
            <a:gdLst/>
            <a:ahLst/>
            <a:cxnLst/>
            <a:rect l="l" t="t" r="r" b="b"/>
            <a:pathLst>
              <a:path w="603647" h="872728">
                <a:moveTo>
                  <a:pt x="398264" y="0"/>
                </a:moveTo>
                <a:lnTo>
                  <a:pt x="485775" y="0"/>
                </a:lnTo>
                <a:lnTo>
                  <a:pt x="485775" y="565547"/>
                </a:lnTo>
                <a:lnTo>
                  <a:pt x="603647" y="565547"/>
                </a:lnTo>
                <a:lnTo>
                  <a:pt x="603647" y="663773"/>
                </a:lnTo>
                <a:lnTo>
                  <a:pt x="485775" y="663773"/>
                </a:lnTo>
                <a:lnTo>
                  <a:pt x="485775" y="872728"/>
                </a:lnTo>
                <a:lnTo>
                  <a:pt x="378619" y="872728"/>
                </a:lnTo>
                <a:lnTo>
                  <a:pt x="378619" y="663773"/>
                </a:lnTo>
                <a:lnTo>
                  <a:pt x="0" y="663773"/>
                </a:lnTo>
                <a:lnTo>
                  <a:pt x="0" y="565547"/>
                </a:lnTo>
                <a:lnTo>
                  <a:pt x="398264" y="0"/>
                </a:lnTo>
                <a:close/>
                <a:moveTo>
                  <a:pt x="378619" y="172045"/>
                </a:moveTo>
                <a:lnTo>
                  <a:pt x="105371" y="565547"/>
                </a:lnTo>
                <a:lnTo>
                  <a:pt x="378619" y="565547"/>
                </a:lnTo>
                <a:lnTo>
                  <a:pt x="378619" y="172045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id="{0B8EB8CF-D7D1-4663-BE5C-ABDF02761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7651" y="4096334"/>
            <a:ext cx="2505664" cy="1173247"/>
          </a:xfrm>
          <a:prstGeom prst="rect">
            <a:avLst/>
          </a:prstGeom>
        </p:spPr>
        <p:txBody>
          <a:bodyPr anchor="t" anchorCtr="0"/>
          <a:lstStyle>
            <a:lvl1pPr marL="0" indent="0" algn="dist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7656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面-上">
            <a:extLst>
              <a:ext uri="{FF2B5EF4-FFF2-40B4-BE49-F238E27FC236}">
                <a16:creationId xmlns:a16="http://schemas.microsoft.com/office/drawing/2014/main" id="{B149963B-E25F-40A3-907B-E197DAC00A6D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页面-下">
            <a:extLst>
              <a:ext uri="{FF2B5EF4-FFF2-40B4-BE49-F238E27FC236}">
                <a16:creationId xmlns:a16="http://schemas.microsoft.com/office/drawing/2014/main" id="{B1E8050D-C286-440B-A816-52B7FF1C22DF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7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3" r:id="rId4"/>
    <p:sldLayoutId id="2147483651" r:id="rId5"/>
    <p:sldLayoutId id="2147483681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61" r:id="rId14"/>
    <p:sldLayoutId id="2147483655" r:id="rId15"/>
    <p:sldLayoutId id="2147483656" r:id="rId16"/>
    <p:sldLayoutId id="2147483658" r:id="rId17"/>
    <p:sldLayoutId id="2147483662" r:id="rId18"/>
    <p:sldLayoutId id="2147483659" r:id="rId19"/>
    <p:sldLayoutId id="2147483677" r:id="rId20"/>
    <p:sldLayoutId id="2147483678" r:id="rId21"/>
    <p:sldLayoutId id="2147483682" r:id="rId22"/>
    <p:sldLayoutId id="2147483679" r:id="rId23"/>
    <p:sldLayoutId id="2147483680" r:id="rId24"/>
    <p:sldLayoutId id="2147483691" r:id="rId25"/>
    <p:sldLayoutId id="2147483690" r:id="rId26"/>
    <p:sldLayoutId id="2147483689" r:id="rId27"/>
    <p:sldLayoutId id="2147483665" r:id="rId28"/>
    <p:sldLayoutId id="2147483666" r:id="rId29"/>
    <p:sldLayoutId id="2147483674" r:id="rId30"/>
    <p:sldLayoutId id="2147483675" r:id="rId31"/>
    <p:sldLayoutId id="2147483676" r:id="rId32"/>
    <p:sldLayoutId id="2147483692" r:id="rId33"/>
    <p:sldLayoutId id="2147483693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27AE69-CA36-4123-913A-8D918409B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产品发布会模板</a:t>
            </a:r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089BE0-4A26-4989-ACB3-6F598889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Office plus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04C661-5DB8-4D7C-B264-D84CDBA847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LAUNCH PPT TEMPLATE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06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6C88DB8-6094-488B-9A46-B591DFE0F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4250" y="3191377"/>
            <a:ext cx="3123501" cy="726105"/>
          </a:xfrm>
        </p:spPr>
        <p:txBody>
          <a:bodyPr/>
          <a:lstStyle/>
          <a:p>
            <a:r>
              <a:rPr lang="zh-CN" altLang="en-US" b="1" dirty="0"/>
              <a:t>品牌故事</a:t>
            </a:r>
          </a:p>
        </p:txBody>
      </p:sp>
    </p:spTree>
    <p:extLst>
      <p:ext uri="{BB962C8B-B14F-4D97-AF65-F5344CB8AC3E}">
        <p14:creationId xmlns:p14="http://schemas.microsoft.com/office/powerpoint/2010/main" val="2739381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71F5D87-DB0C-4295-A52F-FEDE43F903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产品介绍</a:t>
            </a:r>
          </a:p>
        </p:txBody>
      </p:sp>
    </p:spTree>
    <p:extLst>
      <p:ext uri="{BB962C8B-B14F-4D97-AF65-F5344CB8AC3E}">
        <p14:creationId xmlns:p14="http://schemas.microsoft.com/office/powerpoint/2010/main" val="414718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3C3A2D-B37C-4EE5-9718-B8649AA582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</p:txBody>
      </p:sp>
    </p:spTree>
    <p:extLst>
      <p:ext uri="{BB962C8B-B14F-4D97-AF65-F5344CB8AC3E}">
        <p14:creationId xmlns:p14="http://schemas.microsoft.com/office/powerpoint/2010/main" val="22930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9240EC3-9BA5-4F76-B59A-11929F409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定价服务</a:t>
            </a:r>
          </a:p>
        </p:txBody>
      </p:sp>
    </p:spTree>
    <p:extLst>
      <p:ext uri="{BB962C8B-B14F-4D97-AF65-F5344CB8AC3E}">
        <p14:creationId xmlns:p14="http://schemas.microsoft.com/office/powerpoint/2010/main" val="1474998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桌子上的电脑和手机&#10;&#10;描述已自动生成">
            <a:extLst>
              <a:ext uri="{FF2B5EF4-FFF2-40B4-BE49-F238E27FC236}">
                <a16:creationId xmlns:a16="http://schemas.microsoft.com/office/drawing/2014/main" id="{9C8EF6CC-5E87-4534-8A9E-E0A9DC985E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/>
        </p:blipFill>
        <p:spPr>
          <a:xfrm>
            <a:off x="3733800" y="934777"/>
            <a:ext cx="2362200" cy="2362200"/>
          </a:xfrm>
        </p:spPr>
      </p:pic>
      <p:pic>
        <p:nvPicPr>
          <p:cNvPr id="9" name="图片占位符 8" descr="桌子上的电脑和咖啡杯&#10;&#10;描述已自动生成">
            <a:extLst>
              <a:ext uri="{FF2B5EF4-FFF2-40B4-BE49-F238E27FC236}">
                <a16:creationId xmlns:a16="http://schemas.microsoft.com/office/drawing/2014/main" id="{E6A01861-8677-45B6-B087-8478D37865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 b="16619"/>
          <a:stretch/>
        </p:blipFill>
        <p:spPr>
          <a:xfrm>
            <a:off x="8592671" y="3561023"/>
            <a:ext cx="2362200" cy="2362200"/>
          </a:xfrm>
        </p:spPr>
      </p:pic>
      <p:sp>
        <p:nvSpPr>
          <p:cNvPr id="18" name="竖排文字占位符 17">
            <a:extLst>
              <a:ext uri="{FF2B5EF4-FFF2-40B4-BE49-F238E27FC236}">
                <a16:creationId xmlns:a16="http://schemas.microsoft.com/office/drawing/2014/main" id="{B63144E3-7093-4B53-8CBB-55503566A024}"/>
              </a:ext>
            </a:extLst>
          </p:cNvPr>
          <p:cNvSpPr>
            <a:spLocks noGrp="1"/>
          </p:cNvSpPr>
          <p:nvPr>
            <p:ph type="body" orient="vert" sz="quarter" idx="17"/>
          </p:nvPr>
        </p:nvSpPr>
        <p:spPr>
          <a:xfrm>
            <a:off x="1479644" y="323850"/>
            <a:ext cx="914400" cy="6210301"/>
          </a:xfrm>
        </p:spPr>
        <p:txBody>
          <a:bodyPr/>
          <a:lstStyle/>
          <a:p>
            <a:r>
              <a:rPr lang="en-US" altLang="zh-CN" dirty="0"/>
              <a:t>BRAND STORY</a:t>
            </a:r>
          </a:p>
          <a:p>
            <a:endParaRPr lang="zh-CN" altLang="en-US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B358D210-4619-4AC2-8DE3-02290142D6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45300" y="1255713"/>
            <a:ext cx="1981200" cy="482600"/>
          </a:xfrm>
        </p:spPr>
        <p:txBody>
          <a:bodyPr/>
          <a:lstStyle/>
          <a:p>
            <a:pPr algn="dist"/>
            <a:r>
              <a:rPr lang="zh-CN" altLang="en-US" dirty="0"/>
              <a:t>品牌文化</a:t>
            </a:r>
            <a:endParaRPr lang="en-US" altLang="zh-CN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6D3B6C9A-C1CE-4B68-8B1D-CE804F6E419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17988" y="3873500"/>
            <a:ext cx="2030412" cy="482600"/>
          </a:xfrm>
        </p:spPr>
        <p:txBody>
          <a:bodyPr/>
          <a:lstStyle/>
          <a:p>
            <a:pPr algn="dist"/>
            <a:r>
              <a:rPr lang="zh-CN" altLang="en-US" dirty="0"/>
              <a:t>品牌愿景</a:t>
            </a:r>
            <a:endParaRPr lang="en-US" altLang="zh-CN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C4719071-8F12-46F4-9700-9CFF95989C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45021" y="1927368"/>
            <a:ext cx="3085705" cy="698878"/>
          </a:xfrm>
        </p:spPr>
        <p:txBody>
          <a:bodyPr/>
          <a:lstStyle/>
          <a:p>
            <a:r>
              <a:rPr lang="zh-CN" altLang="en-US" dirty="0"/>
              <a:t>详细介绍公司或品牌文化，左侧图片可更换。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01FFF0EB-5578-49B7-A540-8DE407D8DA8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8362" y="4552501"/>
            <a:ext cx="3085705" cy="698878"/>
          </a:xfrm>
        </p:spPr>
        <p:txBody>
          <a:bodyPr/>
          <a:lstStyle/>
          <a:p>
            <a:r>
              <a:rPr lang="zh-CN" altLang="en-US" dirty="0"/>
              <a:t>详细介绍公司品牌愿景，右侧图片可更换。</a:t>
            </a:r>
          </a:p>
        </p:txBody>
      </p:sp>
    </p:spTree>
    <p:extLst>
      <p:ext uri="{BB962C8B-B14F-4D97-AF65-F5344CB8AC3E}">
        <p14:creationId xmlns:p14="http://schemas.microsoft.com/office/powerpoint/2010/main" val="2906272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CD83CD-FF30-48EC-B739-93DA44649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品牌故事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BAA8A3-C89F-4F95-AB05-ACA51E2F72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Brand story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12EB17-139F-4D6B-9871-2059F1A64A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4465" y="2377629"/>
            <a:ext cx="2350103" cy="356606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endParaRPr lang="en-US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0890E69-29E1-449E-8658-610C44D0FB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465" y="2819400"/>
            <a:ext cx="2350104" cy="914400"/>
          </a:xfrm>
        </p:spPr>
        <p:txBody>
          <a:bodyPr/>
          <a:lstStyle/>
          <a:p>
            <a:pPr marL="172800" lvl="0" indent="-172800"/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pPr marL="172800" indent="-172800"/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3056C4B-1B25-4E90-9261-C6404683A1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84239" y="2310394"/>
            <a:ext cx="2350103" cy="356606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endParaRPr lang="en-US" altLang="zh-CN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5CBB520-FEC7-43E2-937D-8773F42C28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4239" y="2752165"/>
            <a:ext cx="2350104" cy="914400"/>
          </a:xfrm>
        </p:spPr>
        <p:txBody>
          <a:bodyPr/>
          <a:lstStyle/>
          <a:p>
            <a:pPr lvl="0"/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13A5B0C-7DFA-4795-9419-05E40F02B2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9913" y="1860818"/>
            <a:ext cx="2350103" cy="356606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endParaRPr lang="en-US" altLang="zh-CN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712E352C-1169-4628-B43C-3E2667D411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59913" y="2302589"/>
            <a:ext cx="2350104" cy="914400"/>
          </a:xfrm>
        </p:spPr>
        <p:txBody>
          <a:bodyPr/>
          <a:lstStyle/>
          <a:p>
            <a:pPr lvl="0"/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pPr lvl="0"/>
            <a:endParaRPr lang="en-US" altLang="zh-CN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D73A549-402C-49F2-8C9F-2D6787C794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2230" y="1117049"/>
            <a:ext cx="2350103" cy="356606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endParaRPr lang="en-US" altLang="zh-CN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3F013FD-521F-49F5-B65F-63BFD6A75E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2230" y="1558820"/>
            <a:ext cx="2350104" cy="914400"/>
          </a:xfrm>
        </p:spPr>
        <p:txBody>
          <a:bodyPr/>
          <a:lstStyle/>
          <a:p>
            <a:pPr lvl="0"/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r>
              <a:rPr lang="zh-CN" altLang="en-US" dirty="0"/>
              <a:t>此处可添加品牌成长里程碑事件</a:t>
            </a:r>
            <a:endParaRPr lang="en-US" altLang="zh-CN" dirty="0"/>
          </a:p>
          <a:p>
            <a:pPr lvl="0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6069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1D5E90-595B-4006-AB00-1B85FE2580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04432" y="2042490"/>
            <a:ext cx="1478557" cy="231075"/>
          </a:xfrm>
        </p:spPr>
        <p:txBody>
          <a:bodyPr/>
          <a:lstStyle/>
          <a:p>
            <a:r>
              <a:rPr lang="zh-CN" altLang="en-US" dirty="0"/>
              <a:t>产品特点</a:t>
            </a:r>
            <a:endParaRPr lang="en-US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98BF7C-C0D4-489D-AE45-545064DEB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5721" y="2042490"/>
            <a:ext cx="1482380" cy="228103"/>
          </a:xfrm>
        </p:spPr>
        <p:txBody>
          <a:bodyPr/>
          <a:lstStyle/>
          <a:p>
            <a:r>
              <a:rPr lang="zh-CN" altLang="en-US" dirty="0"/>
              <a:t>产品特点</a:t>
            </a:r>
            <a:endParaRPr lang="en-US" altLang="zh-CN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1D36464-9F46-4965-A378-170671B843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91732" y="5527419"/>
            <a:ext cx="1478558" cy="274395"/>
          </a:xfrm>
        </p:spPr>
        <p:txBody>
          <a:bodyPr/>
          <a:lstStyle/>
          <a:p>
            <a:r>
              <a:rPr lang="zh-CN" altLang="en-US" dirty="0"/>
              <a:t>产品特点</a:t>
            </a:r>
            <a:endParaRPr lang="en-US" altLang="zh-CN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1329C03-4E8F-415E-A961-AA4E529C8E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13435" y="5527418"/>
            <a:ext cx="1454666" cy="257075"/>
          </a:xfrm>
        </p:spPr>
        <p:txBody>
          <a:bodyPr/>
          <a:lstStyle/>
          <a:p>
            <a:r>
              <a:rPr lang="zh-CN" altLang="en-US" dirty="0"/>
              <a:t>产品特点</a:t>
            </a:r>
            <a:endParaRPr lang="en-US" altLang="zh-CN" dirty="0"/>
          </a:p>
        </p:txBody>
      </p: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D1FB1CD5-6AFC-4B37-859C-342A5C56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此处详细描述产品特点</a:t>
            </a:r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71606016-65AF-45AA-8340-8CABA01DB7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此处详细描述产品特点</a:t>
            </a:r>
          </a:p>
          <a:p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618AA5E2-1D59-4EFD-94B0-6913456742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此处详细描述产品特点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835FDC46-7FC7-4671-AD98-0C16A068E0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此处详细描述产品特点</a:t>
            </a:r>
          </a:p>
        </p:txBody>
      </p:sp>
      <p:sp>
        <p:nvSpPr>
          <p:cNvPr id="18" name="竖排文字占位符 17">
            <a:extLst>
              <a:ext uri="{FF2B5EF4-FFF2-40B4-BE49-F238E27FC236}">
                <a16:creationId xmlns:a16="http://schemas.microsoft.com/office/drawing/2014/main" id="{453C591B-325C-4DFC-9678-8E8E1CB3EE81}"/>
              </a:ext>
            </a:extLst>
          </p:cNvPr>
          <p:cNvSpPr>
            <a:spLocks noGrp="1"/>
          </p:cNvSpPr>
          <p:nvPr>
            <p:ph type="body" orient="vert" sz="quarter" idx="24"/>
          </p:nvPr>
        </p:nvSpPr>
        <p:spPr>
          <a:xfrm>
            <a:off x="4703697" y="3649610"/>
            <a:ext cx="2784607" cy="535028"/>
          </a:xfrm>
        </p:spPr>
        <p:txBody>
          <a:bodyPr/>
          <a:lstStyle/>
          <a:p>
            <a:r>
              <a:rPr lang="en-US" altLang="zh-CN" dirty="0"/>
              <a:t>PRODUCT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6E1AB9E-F33A-4726-A930-740D1244C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97CFAED0-CEA5-48C8-B052-B08F585ECD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262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A03E7712-05EE-41E1-879C-BFA1AAA2F5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6865" y="2194903"/>
            <a:ext cx="2350104" cy="914400"/>
          </a:xfrm>
        </p:spPr>
        <p:txBody>
          <a:bodyPr/>
          <a:lstStyle/>
          <a:p>
            <a:pPr lvl="0"/>
            <a:r>
              <a:rPr lang="zh-CN" altLang="en-US" dirty="0"/>
              <a:t>此处可添加产品研发过程</a:t>
            </a:r>
            <a:endParaRPr lang="en-US" altLang="zh-CN" dirty="0"/>
          </a:p>
          <a:p>
            <a:pPr lvl="0"/>
            <a:r>
              <a:rPr lang="zh-CN" altLang="en-US" dirty="0"/>
              <a:t>也可添加产品迭代过程</a:t>
            </a:r>
            <a:endParaRPr lang="en-US" altLang="zh-CN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CB1FCFF2-227F-42FB-A89A-343931075B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1916" y="5527852"/>
            <a:ext cx="2350104" cy="914400"/>
          </a:xfrm>
        </p:spPr>
        <p:txBody>
          <a:bodyPr lIns="0" tIns="0" rIns="0" bIns="0"/>
          <a:lstStyle/>
          <a:p>
            <a:pPr lvl="0"/>
            <a:r>
              <a:rPr lang="zh-CN" altLang="en-US" dirty="0"/>
              <a:t>此处可添加产品研发过程</a:t>
            </a:r>
            <a:endParaRPr lang="en-US" altLang="zh-CN" dirty="0"/>
          </a:p>
          <a:p>
            <a:pPr lvl="0"/>
            <a:r>
              <a:rPr lang="zh-CN" altLang="en-US" dirty="0"/>
              <a:t>也可添加产品迭代过程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F3574EF5-60F8-4AD8-97B2-0F1493CA0A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4489" y="2033816"/>
            <a:ext cx="2350104" cy="914400"/>
          </a:xfrm>
        </p:spPr>
        <p:txBody>
          <a:bodyPr lIns="0" tIns="0" rIns="0" bIns="0"/>
          <a:lstStyle/>
          <a:p>
            <a:pPr lvl="0"/>
            <a:r>
              <a:rPr lang="zh-CN" altLang="en-US" dirty="0"/>
              <a:t>此处可添加产品研发过程</a:t>
            </a:r>
            <a:endParaRPr lang="en-US" altLang="zh-CN" dirty="0"/>
          </a:p>
          <a:p>
            <a:pPr lvl="0"/>
            <a:r>
              <a:rPr lang="zh-CN" altLang="en-US" dirty="0"/>
              <a:t>也可添加产品迭代过程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8C6A5C34-9160-4A77-9D2D-C63937AC73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57304" y="5112105"/>
            <a:ext cx="2350104" cy="914400"/>
          </a:xfrm>
        </p:spPr>
        <p:txBody>
          <a:bodyPr lIns="0" tIns="0" rIns="0" bIns="0"/>
          <a:lstStyle/>
          <a:p>
            <a:pPr lvl="0"/>
            <a:r>
              <a:rPr lang="zh-CN" altLang="en-US" dirty="0"/>
              <a:t>此处可添加产品研发过程</a:t>
            </a:r>
            <a:endParaRPr lang="en-US" altLang="zh-CN" dirty="0"/>
          </a:p>
          <a:p>
            <a:pPr lvl="0"/>
            <a:r>
              <a:rPr lang="zh-CN" altLang="en-US" dirty="0"/>
              <a:t>也可添加产品迭代过程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A8102B8A-C309-462D-9D91-4F7ADB5B13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63374" y="1542251"/>
            <a:ext cx="2350104" cy="914400"/>
          </a:xfrm>
        </p:spPr>
        <p:txBody>
          <a:bodyPr lIns="0" tIns="0" rIns="0" bIns="0"/>
          <a:lstStyle/>
          <a:p>
            <a:pPr lvl="0"/>
            <a:r>
              <a:rPr lang="zh-CN" altLang="en-US" dirty="0"/>
              <a:t>此处可添加产品研发过程</a:t>
            </a:r>
            <a:endParaRPr lang="en-US" altLang="zh-CN" dirty="0"/>
          </a:p>
          <a:p>
            <a:pPr lvl="0"/>
            <a:r>
              <a:rPr lang="zh-CN" altLang="en-US" dirty="0"/>
              <a:t>也可添加产品迭代过程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0FC599F-8B3D-4625-B5D4-1CE5E16F3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  <a:p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B321B4ED-9AFF-4EF1-AC80-4F60A51281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 lIns="0" tIns="0" rIns="0" bIns="0"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B45C5B8F-13B0-4D34-925C-A08739D34D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9022" y="1756197"/>
            <a:ext cx="1465794" cy="356606"/>
          </a:xfrm>
        </p:spPr>
        <p:txBody>
          <a:bodyPr/>
          <a:lstStyle/>
          <a:p>
            <a:r>
              <a:rPr lang="zh-CN" altLang="en-US" dirty="0"/>
              <a:t>产品雏形</a:t>
            </a:r>
          </a:p>
        </p:txBody>
      </p:sp>
      <p:sp>
        <p:nvSpPr>
          <p:cNvPr id="46" name="文本占位符 45">
            <a:extLst>
              <a:ext uri="{FF2B5EF4-FFF2-40B4-BE49-F238E27FC236}">
                <a16:creationId xmlns:a16="http://schemas.microsoft.com/office/drawing/2014/main" id="{7AB95FB8-A44B-4151-9165-CD6E447F9CD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二代产品</a:t>
            </a:r>
          </a:p>
        </p:txBody>
      </p:sp>
      <p:sp>
        <p:nvSpPr>
          <p:cNvPr id="47" name="文本占位符 46">
            <a:extLst>
              <a:ext uri="{FF2B5EF4-FFF2-40B4-BE49-F238E27FC236}">
                <a16:creationId xmlns:a16="http://schemas.microsoft.com/office/drawing/2014/main" id="{94FE0240-5568-475C-BFD9-06890D5050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CN" altLang="en-US" dirty="0"/>
              <a:t>最新产品</a:t>
            </a:r>
          </a:p>
        </p:txBody>
      </p:sp>
      <p:sp>
        <p:nvSpPr>
          <p:cNvPr id="48" name="文本占位符 47">
            <a:extLst>
              <a:ext uri="{FF2B5EF4-FFF2-40B4-BE49-F238E27FC236}">
                <a16:creationId xmlns:a16="http://schemas.microsoft.com/office/drawing/2014/main" id="{9D061231-59D2-4B4F-A613-91E0072B560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三代产品</a:t>
            </a:r>
          </a:p>
        </p:txBody>
      </p:sp>
      <p:sp>
        <p:nvSpPr>
          <p:cNvPr id="49" name="文本占位符 48">
            <a:extLst>
              <a:ext uri="{FF2B5EF4-FFF2-40B4-BE49-F238E27FC236}">
                <a16:creationId xmlns:a16="http://schemas.microsoft.com/office/drawing/2014/main" id="{2412D0B2-4325-4D2F-A62F-D525ACD9D4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CN" altLang="en-US" dirty="0"/>
              <a:t>初代产品</a:t>
            </a:r>
          </a:p>
        </p:txBody>
      </p:sp>
    </p:spTree>
    <p:extLst>
      <p:ext uri="{BB962C8B-B14F-4D97-AF65-F5344CB8AC3E}">
        <p14:creationId xmlns:p14="http://schemas.microsoft.com/office/powerpoint/2010/main" val="509445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CD0E89E-630E-4F6B-884E-0B8DA8A50F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633274"/>
            <a:ext cx="2692768" cy="673100"/>
          </a:xfrm>
        </p:spPr>
        <p:txBody>
          <a:bodyPr/>
          <a:lstStyle/>
          <a:p>
            <a:r>
              <a:rPr lang="zh-CN" altLang="en-US" dirty="0"/>
              <a:t>指标</a:t>
            </a:r>
            <a:endParaRPr lang="en-US" altLang="zh-CN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595C0D3-7C19-4A63-A63A-62CF454C60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3306374"/>
            <a:ext cx="2692768" cy="673100"/>
          </a:xfrm>
        </p:spPr>
        <p:txBody>
          <a:bodyPr/>
          <a:lstStyle/>
          <a:p>
            <a:r>
              <a:rPr lang="zh-CN" altLang="en-US" dirty="0"/>
              <a:t>指标</a:t>
            </a:r>
            <a:endParaRPr lang="en-US" altLang="zh-CN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E13A872-1C5A-421D-A786-8750E9AFDC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5" y="3979474"/>
            <a:ext cx="2692768" cy="673100"/>
          </a:xfrm>
        </p:spPr>
        <p:txBody>
          <a:bodyPr/>
          <a:lstStyle/>
          <a:p>
            <a:r>
              <a:rPr lang="zh-CN" altLang="en-US" dirty="0"/>
              <a:t>指标</a:t>
            </a:r>
            <a:endParaRPr lang="en-US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991838A-80BA-421B-AF37-F83A1F97C8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652574"/>
            <a:ext cx="2692768" cy="673100"/>
          </a:xfrm>
        </p:spPr>
        <p:txBody>
          <a:bodyPr/>
          <a:lstStyle/>
          <a:p>
            <a:r>
              <a:rPr lang="zh-CN" altLang="en-US" dirty="0"/>
              <a:t>指标</a:t>
            </a:r>
            <a:endParaRPr lang="en-US" altLang="zh-CN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03F2226-8447-4F49-A59E-5A6BEAD6C1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5325" y="5325674"/>
            <a:ext cx="2692768" cy="673100"/>
          </a:xfrm>
        </p:spPr>
        <p:txBody>
          <a:bodyPr/>
          <a:lstStyle/>
          <a:p>
            <a:r>
              <a:rPr lang="zh-CN" altLang="en-US" dirty="0"/>
              <a:t>指标</a:t>
            </a:r>
            <a:endParaRPr lang="en-US" altLang="zh-CN" dirty="0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F703E4E-ABCB-4BA1-8635-6A4C975A85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03570" y="1959570"/>
            <a:ext cx="2692768" cy="673100"/>
          </a:xfrm>
        </p:spPr>
        <p:txBody>
          <a:bodyPr/>
          <a:lstStyle/>
          <a:p>
            <a:r>
              <a:rPr lang="zh-CN" altLang="en-US" dirty="0"/>
              <a:t>对比项</a:t>
            </a:r>
            <a:endParaRPr lang="en-US" altLang="zh-CN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D01E28F9-D74F-4E72-BD1F-A1517E3AF7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88768" y="1959570"/>
            <a:ext cx="2692768" cy="673100"/>
          </a:xfrm>
        </p:spPr>
        <p:txBody>
          <a:bodyPr/>
          <a:lstStyle/>
          <a:p>
            <a:r>
              <a:rPr lang="zh-CN" altLang="en-US" dirty="0"/>
              <a:t>对比项</a:t>
            </a:r>
            <a:endParaRPr lang="en-US" altLang="zh-CN" dirty="0"/>
          </a:p>
        </p:txBody>
      </p:sp>
      <p:sp>
        <p:nvSpPr>
          <p:cNvPr id="92" name="文本占位符 91">
            <a:extLst>
              <a:ext uri="{FF2B5EF4-FFF2-40B4-BE49-F238E27FC236}">
                <a16:creationId xmlns:a16="http://schemas.microsoft.com/office/drawing/2014/main" id="{D2ED2DF6-3214-4641-AC46-C99FEE90DCE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3" name="文本占位符 92">
            <a:extLst>
              <a:ext uri="{FF2B5EF4-FFF2-40B4-BE49-F238E27FC236}">
                <a16:creationId xmlns:a16="http://schemas.microsoft.com/office/drawing/2014/main" id="{FAE1A583-164C-4F41-A7FD-6AB9CEC909D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4" name="文本占位符 93">
            <a:extLst>
              <a:ext uri="{FF2B5EF4-FFF2-40B4-BE49-F238E27FC236}">
                <a16:creationId xmlns:a16="http://schemas.microsoft.com/office/drawing/2014/main" id="{53A740B5-6B7C-48C2-B0E0-4A2F01224A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5" name="文本占位符 94">
            <a:extLst>
              <a:ext uri="{FF2B5EF4-FFF2-40B4-BE49-F238E27FC236}">
                <a16:creationId xmlns:a16="http://schemas.microsoft.com/office/drawing/2014/main" id="{4BDE1099-914F-4CC7-8CA1-3149A8F008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6" name="文本占位符 95">
            <a:extLst>
              <a:ext uri="{FF2B5EF4-FFF2-40B4-BE49-F238E27FC236}">
                <a16:creationId xmlns:a16="http://schemas.microsoft.com/office/drawing/2014/main" id="{9671D3D5-3479-4331-BDFC-BB6C192A247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7" name="文本占位符 96">
            <a:extLst>
              <a:ext uri="{FF2B5EF4-FFF2-40B4-BE49-F238E27FC236}">
                <a16:creationId xmlns:a16="http://schemas.microsoft.com/office/drawing/2014/main" id="{00B03598-00FF-4C31-B910-F70CA1D46C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8" name="文本占位符 97">
            <a:extLst>
              <a:ext uri="{FF2B5EF4-FFF2-40B4-BE49-F238E27FC236}">
                <a16:creationId xmlns:a16="http://schemas.microsoft.com/office/drawing/2014/main" id="{77442972-1D1B-4849-9DF7-F1B3C70FBB9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99" name="文本占位符 98">
            <a:extLst>
              <a:ext uri="{FF2B5EF4-FFF2-40B4-BE49-F238E27FC236}">
                <a16:creationId xmlns:a16="http://schemas.microsoft.com/office/drawing/2014/main" id="{08F24918-1F42-4205-B426-53CD18ACEC0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0" name="文本占位符 99">
            <a:extLst>
              <a:ext uri="{FF2B5EF4-FFF2-40B4-BE49-F238E27FC236}">
                <a16:creationId xmlns:a16="http://schemas.microsoft.com/office/drawing/2014/main" id="{895C3013-271C-45D4-A810-D5A7890F9E4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1" name="文本占位符 100">
            <a:extLst>
              <a:ext uri="{FF2B5EF4-FFF2-40B4-BE49-F238E27FC236}">
                <a16:creationId xmlns:a16="http://schemas.microsoft.com/office/drawing/2014/main" id="{926F7797-6F2B-462F-878C-7BF1760CE76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22" name="竖排文字占位符 21">
            <a:extLst>
              <a:ext uri="{FF2B5EF4-FFF2-40B4-BE49-F238E27FC236}">
                <a16:creationId xmlns:a16="http://schemas.microsoft.com/office/drawing/2014/main" id="{6461261C-C085-4F52-91A3-F65C4AE6BCEA}"/>
              </a:ext>
            </a:extLst>
          </p:cNvPr>
          <p:cNvSpPr>
            <a:spLocks noGrp="1"/>
          </p:cNvSpPr>
          <p:nvPr>
            <p:ph type="body" orient="vert" sz="quarter" idx="33"/>
          </p:nvPr>
        </p:nvSpPr>
        <p:spPr>
          <a:xfrm>
            <a:off x="3384994" y="1681521"/>
            <a:ext cx="2708275" cy="758825"/>
          </a:xfrm>
        </p:spPr>
        <p:txBody>
          <a:bodyPr/>
          <a:lstStyle/>
          <a:p>
            <a:r>
              <a:rPr lang="zh-CN" altLang="en-US" dirty="0"/>
              <a:t>对比项</a:t>
            </a:r>
            <a:endParaRPr lang="en-US" altLang="zh-CN" dirty="0"/>
          </a:p>
        </p:txBody>
      </p:sp>
      <p:sp>
        <p:nvSpPr>
          <p:cNvPr id="102" name="竖排文字占位符 101">
            <a:extLst>
              <a:ext uri="{FF2B5EF4-FFF2-40B4-BE49-F238E27FC236}">
                <a16:creationId xmlns:a16="http://schemas.microsoft.com/office/drawing/2014/main" id="{9D588CE3-14F1-426B-8C72-3EC8522EE021}"/>
              </a:ext>
            </a:extLst>
          </p:cNvPr>
          <p:cNvSpPr>
            <a:spLocks noGrp="1"/>
          </p:cNvSpPr>
          <p:nvPr>
            <p:ph type="body" orient="vert" sz="quarter" idx="34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3" name="竖排文字占位符 102">
            <a:extLst>
              <a:ext uri="{FF2B5EF4-FFF2-40B4-BE49-F238E27FC236}">
                <a16:creationId xmlns:a16="http://schemas.microsoft.com/office/drawing/2014/main" id="{C0993C2D-8CF5-49B7-8E27-58975A8EC650}"/>
              </a:ext>
            </a:extLst>
          </p:cNvPr>
          <p:cNvSpPr>
            <a:spLocks noGrp="1"/>
          </p:cNvSpPr>
          <p:nvPr>
            <p:ph type="body" orient="vert" sz="quarter" idx="35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4" name="竖排文字占位符 103">
            <a:extLst>
              <a:ext uri="{FF2B5EF4-FFF2-40B4-BE49-F238E27FC236}">
                <a16:creationId xmlns:a16="http://schemas.microsoft.com/office/drawing/2014/main" id="{D31F3DD0-24C3-45F8-995A-51495B50DD40}"/>
              </a:ext>
            </a:extLst>
          </p:cNvPr>
          <p:cNvSpPr>
            <a:spLocks noGrp="1"/>
          </p:cNvSpPr>
          <p:nvPr>
            <p:ph type="body" orient="vert" sz="quarter" idx="36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5" name="竖排文字占位符 104">
            <a:extLst>
              <a:ext uri="{FF2B5EF4-FFF2-40B4-BE49-F238E27FC236}">
                <a16:creationId xmlns:a16="http://schemas.microsoft.com/office/drawing/2014/main" id="{3044A733-A556-438E-ABBD-3AC7BA35E0B7}"/>
              </a:ext>
            </a:extLst>
          </p:cNvPr>
          <p:cNvSpPr>
            <a:spLocks noGrp="1"/>
          </p:cNvSpPr>
          <p:nvPr>
            <p:ph type="body" orient="vert" sz="quarter" idx="37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106" name="竖排文字占位符 105">
            <a:extLst>
              <a:ext uri="{FF2B5EF4-FFF2-40B4-BE49-F238E27FC236}">
                <a16:creationId xmlns:a16="http://schemas.microsoft.com/office/drawing/2014/main" id="{CE3B36F0-1AFF-40E0-9DE9-05784FACB75A}"/>
              </a:ext>
            </a:extLst>
          </p:cNvPr>
          <p:cNvSpPr>
            <a:spLocks noGrp="1"/>
          </p:cNvSpPr>
          <p:nvPr>
            <p:ph type="body" orient="vert" sz="quarter" idx="38"/>
          </p:nvPr>
        </p:nvSpPr>
        <p:spPr/>
        <p:txBody>
          <a:bodyPr/>
          <a:lstStyle/>
          <a:p>
            <a:r>
              <a:rPr lang="zh-CN" altLang="en-US" dirty="0"/>
              <a:t>参数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5A44FB9-D88E-4BF4-AB46-DDC4A3075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679B4B-6B73-4531-A928-07B18D9B74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  <p:sp>
        <p:nvSpPr>
          <p:cNvPr id="54" name="文本占位符 53">
            <a:extLst>
              <a:ext uri="{FF2B5EF4-FFF2-40B4-BE49-F238E27FC236}">
                <a16:creationId xmlns:a16="http://schemas.microsoft.com/office/drawing/2014/main" id="{B00A4E01-4E61-45C2-AD03-DD5FC99CEA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0" tIns="0" rIns="0" bIns="0" anchor="ctr" anchorCtr="0"/>
          <a:lstStyle/>
          <a:p>
            <a:r>
              <a:rPr lang="zh-CN" altLang="en-US" dirty="0"/>
              <a:t>此页可用于对比历代产品参数，或对比竞品参数，无需文字时，可删除文本框。</a:t>
            </a:r>
          </a:p>
        </p:txBody>
      </p:sp>
    </p:spTree>
    <p:extLst>
      <p:ext uri="{BB962C8B-B14F-4D97-AF65-F5344CB8AC3E}">
        <p14:creationId xmlns:p14="http://schemas.microsoft.com/office/powerpoint/2010/main" val="123132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顶角 5">
            <a:extLst>
              <a:ext uri="{FF2B5EF4-FFF2-40B4-BE49-F238E27FC236}">
                <a16:creationId xmlns:a16="http://schemas.microsoft.com/office/drawing/2014/main" id="{BD2A0845-BE06-4097-8DE3-9DB78252820D}"/>
              </a:ext>
            </a:extLst>
          </p:cNvPr>
          <p:cNvSpPr/>
          <p:nvPr/>
        </p:nvSpPr>
        <p:spPr>
          <a:xfrm>
            <a:off x="695324" y="1640946"/>
            <a:ext cx="10801348" cy="808788"/>
          </a:xfrm>
          <a:prstGeom prst="round2SameRect">
            <a:avLst>
              <a:gd name="adj1" fmla="val 35897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C95963C1-F398-4A01-A3E5-6345A7EE8EA6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2434784164"/>
              </p:ext>
            </p:extLst>
          </p:nvPr>
        </p:nvGraphicFramePr>
        <p:xfrm>
          <a:off x="695325" y="1649413"/>
          <a:ext cx="10801348" cy="476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337">
                  <a:extLst>
                    <a:ext uri="{9D8B030D-6E8A-4147-A177-3AD203B41FA5}">
                      <a16:colId xmlns:a16="http://schemas.microsoft.com/office/drawing/2014/main" val="2570185164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2715211150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2476655499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4239338576"/>
                    </a:ext>
                  </a:extLst>
                </a:gridCol>
              </a:tblGrid>
              <a:tr h="8048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/>
                        <a:t>对比项</a:t>
                      </a:r>
                      <a:endParaRPr lang="zh-CN" alt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/>
                        <a:t>对比项</a:t>
                      </a:r>
                      <a:endParaRPr lang="zh-CN" alt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/>
                        <a:t>对比项</a:t>
                      </a:r>
                      <a:endParaRPr lang="zh-CN" alt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315091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指标</a:t>
                      </a:r>
                    </a:p>
                  </a:txBody>
                  <a:tcPr anchor="ctr"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38100" cmpd="sng">
                      <a:noFill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322274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指标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928637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指标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825660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指标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848532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指标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参数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806774"/>
                  </a:ext>
                </a:extLst>
              </a:tr>
            </a:tbl>
          </a:graphicData>
        </a:graphic>
      </p:graphicFrame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8462B4AC-1FC8-4576-897C-4564ED19397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5324" y="1092826"/>
            <a:ext cx="10801351" cy="424472"/>
          </a:xfrm>
          <a:prstGeom prst="rect">
            <a:avLst/>
          </a:prstGeom>
        </p:spPr>
        <p:txBody>
          <a:bodyPr lIns="0" tIns="0" rIns="0" bIns="0" anchor="ctr" anchorCtr="0"/>
          <a:lstStyle/>
          <a:p>
            <a:pPr marL="0" indent="0">
              <a:buNone/>
            </a:pPr>
            <a:r>
              <a:rPr lang="zh-CN" altLang="en-US" sz="1800" dirty="0"/>
              <a:t>此页可用于对比历代产品参数，或对比竞品参数，无需文字时，可删除文本框。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422956-CAE7-4BC8-86AA-408335995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D09C17-597B-4387-8CD6-78FE1EDA0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609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E59C891-0A2F-4A18-B5E9-41382A1877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产品发布会模板</a:t>
            </a:r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02EDC5-1ACC-4960-86CA-75891C123C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PRODUCT LAUNCH PPT TEMPLATE</a:t>
            </a:r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6A28C6-2653-4CD9-A308-EA2DC07F8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Office plus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595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6E771C-EFEA-4DE4-B05A-B3BF67DD9E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4" y="1143192"/>
            <a:ext cx="10801351" cy="424472"/>
          </a:xfrm>
        </p:spPr>
        <p:txBody>
          <a:bodyPr/>
          <a:lstStyle/>
          <a:p>
            <a:r>
              <a:rPr lang="zh-CN" altLang="en-US" dirty="0"/>
              <a:t>此页可用于数据类对比，无需文字时，可删除文本框。</a:t>
            </a:r>
          </a:p>
        </p:txBody>
      </p:sp>
      <p:graphicFrame>
        <p:nvGraphicFramePr>
          <p:cNvPr id="11" name="图表占位符 10">
            <a:extLst>
              <a:ext uri="{FF2B5EF4-FFF2-40B4-BE49-F238E27FC236}">
                <a16:creationId xmlns:a16="http://schemas.microsoft.com/office/drawing/2014/main" id="{DC151224-F668-4531-92B2-472F41A5BC8F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2938466089"/>
              </p:ext>
            </p:extLst>
          </p:nvPr>
        </p:nvGraphicFramePr>
        <p:xfrm>
          <a:off x="695325" y="1722438"/>
          <a:ext cx="10801350" cy="4586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05F7224-E81F-4D21-B237-9DE96F964C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E49942-2D27-4FDA-A5BF-B60A05174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899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37921-6A22-4FD5-A66C-475A622B8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4" y="1143192"/>
            <a:ext cx="10801351" cy="424472"/>
          </a:xfrm>
        </p:spPr>
        <p:txBody>
          <a:bodyPr/>
          <a:lstStyle/>
          <a:p>
            <a:r>
              <a:rPr lang="zh-CN" altLang="en-US" dirty="0"/>
              <a:t>此页可用于数据类对比，无需文字时，可删除文本框。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9E559F-01C0-4D23-9D39-FB34261E3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  <a:p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80EB4E9B-86D4-47ED-8BD1-516AACB6A7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Product introduction</a:t>
            </a:r>
            <a:endParaRPr lang="zh-CN" altLang="en-US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5380F922-76C5-48B7-B160-12DC8EC468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739597"/>
              </p:ext>
            </p:extLst>
          </p:nvPr>
        </p:nvGraphicFramePr>
        <p:xfrm>
          <a:off x="848093" y="2531444"/>
          <a:ext cx="3464025" cy="315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占位符 12">
            <a:extLst>
              <a:ext uri="{FF2B5EF4-FFF2-40B4-BE49-F238E27FC236}">
                <a16:creationId xmlns:a16="http://schemas.microsoft.com/office/drawing/2014/main" id="{9DF46411-8E87-42DE-9632-1353ED8C84B9}"/>
              </a:ext>
            </a:extLst>
          </p:cNvPr>
          <p:cNvSpPr txBox="1">
            <a:spLocks/>
          </p:cNvSpPr>
          <p:nvPr/>
        </p:nvSpPr>
        <p:spPr>
          <a:xfrm>
            <a:off x="1969176" y="3761540"/>
            <a:ext cx="1221858" cy="530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60%</a:t>
            </a:r>
            <a:endParaRPr lang="zh-CN" altLang="en-US" dirty="0"/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C7A0661B-32B4-42FF-99C1-484AF1AB3F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0837520"/>
              </p:ext>
            </p:extLst>
          </p:nvPr>
        </p:nvGraphicFramePr>
        <p:xfrm>
          <a:off x="4415859" y="2531443"/>
          <a:ext cx="3464025" cy="315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1B90B26B-0625-4C00-AA6B-5F941EA73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349195"/>
              </p:ext>
            </p:extLst>
          </p:nvPr>
        </p:nvGraphicFramePr>
        <p:xfrm>
          <a:off x="7983625" y="2531442"/>
          <a:ext cx="3464025" cy="3156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文本占位符 12">
            <a:extLst>
              <a:ext uri="{FF2B5EF4-FFF2-40B4-BE49-F238E27FC236}">
                <a16:creationId xmlns:a16="http://schemas.microsoft.com/office/drawing/2014/main" id="{59F31909-12CF-4134-9EE3-DC57E2DD2489}"/>
              </a:ext>
            </a:extLst>
          </p:cNvPr>
          <p:cNvSpPr txBox="1">
            <a:spLocks/>
          </p:cNvSpPr>
          <p:nvPr/>
        </p:nvSpPr>
        <p:spPr>
          <a:xfrm>
            <a:off x="5485071" y="3761540"/>
            <a:ext cx="1221858" cy="530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80%</a:t>
            </a:r>
            <a:endParaRPr lang="zh-CN" altLang="en-US" dirty="0"/>
          </a:p>
        </p:txBody>
      </p:sp>
      <p:sp>
        <p:nvSpPr>
          <p:cNvPr id="11" name="文本占位符 12">
            <a:extLst>
              <a:ext uri="{FF2B5EF4-FFF2-40B4-BE49-F238E27FC236}">
                <a16:creationId xmlns:a16="http://schemas.microsoft.com/office/drawing/2014/main" id="{6B53386A-35E8-4A7B-B5F2-0861FD9C274D}"/>
              </a:ext>
            </a:extLst>
          </p:cNvPr>
          <p:cNvSpPr txBox="1">
            <a:spLocks/>
          </p:cNvSpPr>
          <p:nvPr/>
        </p:nvSpPr>
        <p:spPr>
          <a:xfrm>
            <a:off x="9000966" y="3761540"/>
            <a:ext cx="1221858" cy="530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56%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6058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EC6EE01-9383-4C7B-A3CF-6100258AA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71005" y="2423843"/>
            <a:ext cx="603324" cy="768873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96C25-DFD1-445F-BDCD-93C70DA06E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79690" y="4001463"/>
            <a:ext cx="603324" cy="768873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7E2161-75BC-44A9-B1E9-BFB2D40F2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9690" y="2423843"/>
            <a:ext cx="603324" cy="768873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F3E105-C6D9-4A69-8180-AAFE5CCAD1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1005" y="4005949"/>
            <a:ext cx="603324" cy="768873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67E4944-B262-47E1-BE1B-5FF00DABBC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73651" y="1783841"/>
            <a:ext cx="1541462" cy="210808"/>
          </a:xfrm>
        </p:spPr>
        <p:txBody>
          <a:bodyPr/>
          <a:lstStyle/>
          <a:p>
            <a:r>
              <a:rPr lang="zh-CN" altLang="en-US" dirty="0"/>
              <a:t>用户核心需求</a:t>
            </a:r>
            <a:endParaRPr lang="en-US" altLang="zh-CN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1AC0E18-E626-461B-A7E3-5F1A3820A1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40898" y="1783841"/>
            <a:ext cx="1541462" cy="210808"/>
          </a:xfrm>
        </p:spPr>
        <p:txBody>
          <a:bodyPr/>
          <a:lstStyle/>
          <a:p>
            <a:r>
              <a:rPr lang="zh-CN" altLang="en-US" dirty="0"/>
              <a:t>触发用户动机</a:t>
            </a:r>
            <a:endParaRPr lang="en-US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D315142-597E-4C50-98E9-CADFA1B294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73650" y="5159867"/>
            <a:ext cx="1547363" cy="230063"/>
          </a:xfrm>
        </p:spPr>
        <p:txBody>
          <a:bodyPr/>
          <a:lstStyle/>
          <a:p>
            <a:r>
              <a:rPr lang="zh-CN" altLang="en-US" dirty="0"/>
              <a:t>打造满意产品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C4F6074-39E3-4CE8-9160-773A344CF7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40897" y="5159866"/>
            <a:ext cx="1570017" cy="230064"/>
          </a:xfrm>
        </p:spPr>
        <p:txBody>
          <a:bodyPr/>
          <a:lstStyle/>
          <a:p>
            <a:r>
              <a:rPr lang="zh-CN" altLang="en-US" dirty="0"/>
              <a:t>提升用户能力</a:t>
            </a:r>
            <a:endParaRPr lang="en-US" altLang="zh-CN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043749C8-58A5-4622-9265-0DFDABA202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3650" y="2154156"/>
            <a:ext cx="1541462" cy="970043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EBAD44E2-7B28-442D-A008-88BE3483EF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73650" y="4033496"/>
            <a:ext cx="1541462" cy="970043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</p:txBody>
      </p:sp>
      <p:sp>
        <p:nvSpPr>
          <p:cNvPr id="70" name="文本占位符 69">
            <a:extLst>
              <a:ext uri="{FF2B5EF4-FFF2-40B4-BE49-F238E27FC236}">
                <a16:creationId xmlns:a16="http://schemas.microsoft.com/office/drawing/2014/main" id="{5A3E0D8D-AFFA-4117-BC97-47A55951A4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40898" y="3996713"/>
            <a:ext cx="1541462" cy="1003647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</p:txBody>
      </p:sp>
      <p:sp>
        <p:nvSpPr>
          <p:cNvPr id="71" name="文本占位符 70">
            <a:extLst>
              <a:ext uri="{FF2B5EF4-FFF2-40B4-BE49-F238E27FC236}">
                <a16:creationId xmlns:a16="http://schemas.microsoft.com/office/drawing/2014/main" id="{784DC4B6-1FC5-4014-857C-AA53939913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1459A7E8-C9CF-47D4-8EB6-6CAF6D464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Design concept</a:t>
            </a:r>
            <a:endParaRPr lang="zh-CN" altLang="en-US" dirty="0"/>
          </a:p>
        </p:txBody>
      </p:sp>
      <p:sp>
        <p:nvSpPr>
          <p:cNvPr id="68" name="文本占位符 67">
            <a:extLst>
              <a:ext uri="{FF2B5EF4-FFF2-40B4-BE49-F238E27FC236}">
                <a16:creationId xmlns:a16="http://schemas.microsoft.com/office/drawing/2014/main" id="{204048CF-E3FF-49C5-BAB2-8DB1154A59F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此处可添加详细描述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89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98075863-C6E3-4383-A3D3-519E7D224F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>
          <a:xfrm>
            <a:off x="1376363" y="1886550"/>
            <a:ext cx="2676525" cy="2676525"/>
          </a:xfrm>
        </p:spPr>
      </p:pic>
      <p:pic>
        <p:nvPicPr>
          <p:cNvPr id="5" name="图片占位符 4" descr="桌子上的手机&#10;&#10;描述已自动生成">
            <a:extLst>
              <a:ext uri="{FF2B5EF4-FFF2-40B4-BE49-F238E27FC236}">
                <a16:creationId xmlns:a16="http://schemas.microsoft.com/office/drawing/2014/main" id="{BC203E25-95AC-4EC3-8BCC-C4269EE76B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4757737" y="1875321"/>
            <a:ext cx="2676525" cy="2676525"/>
          </a:xfrm>
        </p:spPr>
      </p:pic>
      <p:pic>
        <p:nvPicPr>
          <p:cNvPr id="11" name="图片占位符 10" descr="图片包含 信件&#10;&#10;描述已自动生成">
            <a:extLst>
              <a:ext uri="{FF2B5EF4-FFF2-40B4-BE49-F238E27FC236}">
                <a16:creationId xmlns:a16="http://schemas.microsoft.com/office/drawing/2014/main" id="{7F8B2C81-FF2F-44CC-869F-A0F7F0C7516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16663"/>
          <a:stretch/>
        </p:blipFill>
        <p:spPr>
          <a:xfrm>
            <a:off x="8139111" y="1864092"/>
            <a:ext cx="2676525" cy="2676525"/>
          </a:xfrm>
        </p:spPr>
      </p:pic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9B33B963-3438-4269-9374-4D4909FABE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71872" y="4789410"/>
            <a:ext cx="1287148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9082C6A7-758C-488B-A18F-0F13DB8A34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88358" y="5227449"/>
            <a:ext cx="1652533" cy="646955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6831DF6C-0C0A-494A-8FF0-90258C0621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452425" y="4789410"/>
            <a:ext cx="1287148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FB668D1F-61B8-4343-A25F-157E8D35E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69733" y="5227449"/>
            <a:ext cx="1652533" cy="646955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A1DBDC44-F71B-40A9-8E09-7E1DDC1B09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32978" y="4789410"/>
            <a:ext cx="1287148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1519532B-0FC4-4366-BE1B-3D6A41A9DC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51109" y="5227449"/>
            <a:ext cx="1652533" cy="646955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5ECF4D6-6DF5-4F09-BC80-43C6C76BAF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551FB2A4-DB13-4A9A-BDFA-5716CC958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Design concept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253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 descr="图片包含 日历&#10;&#10;描述已自动生成">
            <a:extLst>
              <a:ext uri="{FF2B5EF4-FFF2-40B4-BE49-F238E27FC236}">
                <a16:creationId xmlns:a16="http://schemas.microsoft.com/office/drawing/2014/main" id="{A04BDDCC-6431-4E3F-9919-6498F973EC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0" r="16670"/>
          <a:stretch/>
        </p:blipFill>
        <p:spPr>
          <a:xfrm>
            <a:off x="6013823" y="1347153"/>
            <a:ext cx="2362200" cy="2362200"/>
          </a:xfrm>
        </p:spPr>
      </p:pic>
      <p:pic>
        <p:nvPicPr>
          <p:cNvPr id="25" name="图片占位符 24" descr="桌子上放着笔记本电脑&#10;&#10;描述已自动生成">
            <a:extLst>
              <a:ext uri="{FF2B5EF4-FFF2-40B4-BE49-F238E27FC236}">
                <a16:creationId xmlns:a16="http://schemas.microsoft.com/office/drawing/2014/main" id="{1723E24B-9A13-42C7-A968-FC9B13A850C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636000" y="1347153"/>
            <a:ext cx="2362200" cy="2362200"/>
          </a:xfrm>
        </p:spPr>
      </p:pic>
      <p:pic>
        <p:nvPicPr>
          <p:cNvPr id="27" name="图片占位符 26" descr="桌子上放着一盆植物&#10;&#10;中度可信度描述已自动生成">
            <a:extLst>
              <a:ext uri="{FF2B5EF4-FFF2-40B4-BE49-F238E27FC236}">
                <a16:creationId xmlns:a16="http://schemas.microsoft.com/office/drawing/2014/main" id="{054AC19E-81F8-4167-A235-F31294D05A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r="16714"/>
          <a:stretch/>
        </p:blipFill>
        <p:spPr>
          <a:xfrm>
            <a:off x="6013823" y="3946525"/>
            <a:ext cx="2362200" cy="2362200"/>
          </a:xfrm>
        </p:spPr>
      </p:pic>
      <p:pic>
        <p:nvPicPr>
          <p:cNvPr id="29" name="图片占位符 28" descr="图片包含 图示&#10;&#10;描述已自动生成">
            <a:extLst>
              <a:ext uri="{FF2B5EF4-FFF2-40B4-BE49-F238E27FC236}">
                <a16:creationId xmlns:a16="http://schemas.microsoft.com/office/drawing/2014/main" id="{F84DCDDA-9477-491D-8E57-55FB9D2B02C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r="18503"/>
          <a:stretch/>
        </p:blipFill>
        <p:spPr>
          <a:xfrm>
            <a:off x="8636000" y="3946525"/>
            <a:ext cx="2362200" cy="2362200"/>
          </a:xfrm>
        </p:spPr>
      </p:pic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79214F91-32D4-4B7B-B1DE-E6C46872B1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4230" y="1347153"/>
            <a:ext cx="1136217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FA644FA4-F839-4DF8-866F-33A79FAF31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24230" y="2670810"/>
            <a:ext cx="1136217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995379A8-14AE-44DA-A88E-E2904956CA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24230" y="3994467"/>
            <a:ext cx="1136217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DE307C46-8AF4-4355-BB0A-15A6567E2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24230" y="5318124"/>
            <a:ext cx="1136217" cy="211704"/>
          </a:xfrm>
        </p:spPr>
        <p:txBody>
          <a:bodyPr/>
          <a:lstStyle/>
          <a:p>
            <a:r>
              <a:rPr lang="zh-CN" altLang="en-US" dirty="0"/>
              <a:t>设计理念</a:t>
            </a:r>
            <a:endParaRPr lang="en-US" altLang="zh-CN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05681AD6-C889-4228-950A-20A6E39ED7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22836" y="1638875"/>
            <a:ext cx="3085705" cy="698878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此处可添加详细设计理念细节，图片可更换。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F6401903-C4AF-4BB4-8D75-0C54AC0AD1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2836" y="2959674"/>
            <a:ext cx="3085705" cy="698878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0A6DF3C1-9FBF-4E8C-BBBD-68BEC3553F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22836" y="4280473"/>
            <a:ext cx="3085705" cy="698878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EEE546F4-F1AB-4F8F-A33A-0564C88CE2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2836" y="5601272"/>
            <a:ext cx="3085705" cy="698878"/>
          </a:xfrm>
        </p:spPr>
        <p:txBody>
          <a:bodyPr/>
          <a:lstStyle/>
          <a:p>
            <a:r>
              <a:rPr lang="zh-CN" altLang="en-US" dirty="0"/>
              <a:t>此处可添加详细设计理念细节，图片可更换。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C87BE1FE-174C-49A1-9BDF-0DF54BDEA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2C272B6-4922-40AF-A569-A1DFFC9667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Design concept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24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D15B08-628D-4B48-96E1-C6F0ACABEA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324" y="1169826"/>
            <a:ext cx="10801351" cy="424472"/>
          </a:xfrm>
        </p:spPr>
        <p:txBody>
          <a:bodyPr lIns="0" tIns="0" rIns="0" bIns="0"/>
          <a:lstStyle/>
          <a:p>
            <a:r>
              <a:rPr lang="zh-CN" altLang="en-US" dirty="0"/>
              <a:t>此处可进行设计</a:t>
            </a:r>
            <a:r>
              <a:rPr lang="en-US" altLang="zh-CN" dirty="0"/>
              <a:t>/</a:t>
            </a:r>
            <a:r>
              <a:rPr lang="zh-CN" altLang="en-US" dirty="0"/>
              <a:t>研发</a:t>
            </a:r>
            <a:r>
              <a:rPr lang="en-US" altLang="zh-CN" dirty="0"/>
              <a:t>/</a:t>
            </a:r>
            <a:r>
              <a:rPr lang="zh-CN" altLang="en-US" dirty="0"/>
              <a:t>管理等团队成员介绍。</a:t>
            </a:r>
          </a:p>
        </p:txBody>
      </p:sp>
      <p:pic>
        <p:nvPicPr>
          <p:cNvPr id="21" name="图片占位符 20" descr="戴着帽子的人在草地上&#10;&#10;描述已自动生成">
            <a:extLst>
              <a:ext uri="{FF2B5EF4-FFF2-40B4-BE49-F238E27FC236}">
                <a16:creationId xmlns:a16="http://schemas.microsoft.com/office/drawing/2014/main" id="{7481FB46-4854-43F6-91D2-DB5A6C7E24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 b="17602"/>
          <a:stretch/>
        </p:blipFill>
        <p:spPr>
          <a:xfrm>
            <a:off x="2102270" y="2601194"/>
            <a:ext cx="1219106" cy="1185007"/>
          </a:xfr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0B740E3-5557-4F82-A3A7-11F9D7D1D8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43714" y="4024546"/>
            <a:ext cx="1136217" cy="211704"/>
          </a:xfrm>
        </p:spPr>
        <p:txBody>
          <a:bodyPr/>
          <a:lstStyle/>
          <a:p>
            <a:r>
              <a:rPr lang="zh-CN" altLang="en-US" dirty="0"/>
              <a:t>姓名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F56DBA7-3EE2-49BE-B99C-76726A6803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43714" y="4321325"/>
            <a:ext cx="1136217" cy="211704"/>
          </a:xfrm>
        </p:spPr>
        <p:txBody>
          <a:bodyPr/>
          <a:lstStyle/>
          <a:p>
            <a:r>
              <a:rPr lang="zh-CN" altLang="en-US" dirty="0"/>
              <a:t>职位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E1D1B53-700C-4559-A727-6A2FAB8C121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93485" y="4683990"/>
            <a:ext cx="1636673" cy="646955"/>
          </a:xfrm>
        </p:spPr>
        <p:txBody>
          <a:bodyPr/>
          <a:lstStyle/>
          <a:p>
            <a:r>
              <a:rPr lang="zh-CN" altLang="en-US" dirty="0"/>
              <a:t>人物简介</a:t>
            </a:r>
          </a:p>
        </p:txBody>
      </p:sp>
      <p:pic>
        <p:nvPicPr>
          <p:cNvPr id="17" name="图片占位符 16" descr="女人站在墙边&#10;&#10;中度可信度描述已自动生成">
            <a:extLst>
              <a:ext uri="{FF2B5EF4-FFF2-40B4-BE49-F238E27FC236}">
                <a16:creationId xmlns:a16="http://schemas.microsoft.com/office/drawing/2014/main" id="{86BA9A59-D420-43A3-A53F-9918D3FA44C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r="15688"/>
          <a:stretch/>
        </p:blipFill>
        <p:spPr>
          <a:xfrm>
            <a:off x="5486446" y="2601194"/>
            <a:ext cx="1219106" cy="1185007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31D5CC87-6BA0-4B99-BD2B-23493635C7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27890" y="4024546"/>
            <a:ext cx="1136217" cy="211704"/>
          </a:xfrm>
        </p:spPr>
        <p:txBody>
          <a:bodyPr/>
          <a:lstStyle/>
          <a:p>
            <a:r>
              <a:rPr lang="zh-CN" altLang="en-US"/>
              <a:t>姓名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1B00A2B-1F15-46C9-9E7E-302F1ED1B5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27890" y="4321325"/>
            <a:ext cx="1136217" cy="211704"/>
          </a:xfrm>
        </p:spPr>
        <p:txBody>
          <a:bodyPr/>
          <a:lstStyle/>
          <a:p>
            <a:r>
              <a:rPr lang="zh-CN" altLang="en-US"/>
              <a:t>职位</a:t>
            </a:r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2701E63-098C-4CBE-AC89-A9026DA848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14891" y="4683990"/>
            <a:ext cx="1556557" cy="646955"/>
          </a:xfrm>
        </p:spPr>
        <p:txBody>
          <a:bodyPr/>
          <a:lstStyle/>
          <a:p>
            <a:r>
              <a:rPr lang="zh-CN" altLang="en-US"/>
              <a:t>人物简介</a:t>
            </a:r>
            <a:endParaRPr lang="zh-CN" altLang="en-US" dirty="0"/>
          </a:p>
        </p:txBody>
      </p:sp>
      <p:pic>
        <p:nvPicPr>
          <p:cNvPr id="22" name="图片占位符 21" descr="图片包含 人, 男人, 窗户, 手机&#10;&#10;描述已自动生成">
            <a:extLst>
              <a:ext uri="{FF2B5EF4-FFF2-40B4-BE49-F238E27FC236}">
                <a16:creationId xmlns:a16="http://schemas.microsoft.com/office/drawing/2014/main" id="{E7BF7B2C-EF7C-4DFE-96E6-98342840161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r="15906"/>
          <a:stretch/>
        </p:blipFill>
        <p:spPr>
          <a:xfrm>
            <a:off x="8870622" y="2601194"/>
            <a:ext cx="1219106" cy="1185007"/>
          </a:xfrm>
        </p:spPr>
      </p:pic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4424224B-352A-4D1D-B49A-0FBBA80C34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12066" y="4024546"/>
            <a:ext cx="1136217" cy="211704"/>
          </a:xfrm>
        </p:spPr>
        <p:txBody>
          <a:bodyPr/>
          <a:lstStyle/>
          <a:p>
            <a:r>
              <a:rPr lang="zh-CN" altLang="en-US"/>
              <a:t>姓名</a:t>
            </a:r>
            <a:endParaRPr lang="zh-CN" altLang="en-US" dirty="0"/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673E4322-3647-40DF-B681-9B5DEC70D1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912066" y="4321325"/>
            <a:ext cx="1136217" cy="211704"/>
          </a:xfrm>
        </p:spPr>
        <p:txBody>
          <a:bodyPr/>
          <a:lstStyle/>
          <a:p>
            <a:r>
              <a:rPr lang="zh-CN" altLang="en-US"/>
              <a:t>职位</a:t>
            </a:r>
            <a:endParaRPr lang="zh-CN" altLang="en-US" dirty="0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D076F4E5-754B-4BA5-9676-BAB611DF8A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77908" y="4683990"/>
            <a:ext cx="1593212" cy="646955"/>
          </a:xfrm>
        </p:spPr>
        <p:txBody>
          <a:bodyPr/>
          <a:lstStyle/>
          <a:p>
            <a:r>
              <a:rPr lang="zh-CN" altLang="en-US"/>
              <a:t>人物简介</a:t>
            </a:r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5C2E4E6-D548-461A-BA53-78BFD95F1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/>
              <a:t>设计理念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C573FD-7F47-4891-A70E-3932E76C11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/>
              <a:t>Design concept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1654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79647657-7A5F-418F-8FB4-6F4B6441B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定价服务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2329425-161C-4D3E-9C28-2891ACA02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/>
              <a:t>Price and service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0E9DF45A-81F2-4BF7-A1E5-5FAE22A110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普通会员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24A4D942-DF6C-41BF-9F9D-B6E3A133B9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此处可介绍会员权益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9F9A4E58-48CC-44AC-8F86-39177C96F30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CN" altLang="en-US" dirty="0"/>
              <a:t>此处可介绍会员权益</a:t>
            </a:r>
          </a:p>
          <a:p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DB676FDD-1D1B-4273-8219-999C6198CA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CN" altLang="en-US" dirty="0"/>
              <a:t>此处可介绍会员权益</a:t>
            </a:r>
          </a:p>
          <a:p>
            <a:endParaRPr lang="zh-CN" altLang="en-US" dirty="0"/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0B53CA91-E1B2-44F3-851A-BCC45D9474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CN" altLang="en-US" dirty="0"/>
              <a:t>白金会员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D855A8EC-AE4F-4467-87B6-1F41A16BC64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CN" altLang="en-US" dirty="0"/>
              <a:t>钻石会员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7BE82C83-F576-41F6-B337-A5551A23C7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此处为产品定价。</a:t>
            </a:r>
          </a:p>
        </p:txBody>
      </p:sp>
    </p:spTree>
    <p:extLst>
      <p:ext uri="{BB962C8B-B14F-4D97-AF65-F5344CB8AC3E}">
        <p14:creationId xmlns:p14="http://schemas.microsoft.com/office/powerpoint/2010/main" val="3274354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D8EBD1D2-5100-4342-87E8-54F43FE695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0652" y="4269216"/>
            <a:ext cx="2287527" cy="342954"/>
          </a:xfrm>
        </p:spPr>
        <p:txBody>
          <a:bodyPr/>
          <a:lstStyle/>
          <a:p>
            <a:r>
              <a:rPr lang="en-US" altLang="zh-CN" dirty="0"/>
              <a:t>24</a:t>
            </a:r>
            <a:r>
              <a:rPr lang="zh-CN" altLang="en-US" dirty="0"/>
              <a:t>小时专属客服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D039E69F-C995-42E8-9253-178FD3C9E8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23684" y="4592981"/>
            <a:ext cx="1541462" cy="749041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</p:txBody>
      </p: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5B9F428C-EFFE-42E7-AC17-8F8177158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5106" y="4592981"/>
            <a:ext cx="1541462" cy="749041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  <a:p>
            <a:endParaRPr lang="zh-CN" altLang="en-US" dirty="0"/>
          </a:p>
        </p:txBody>
      </p: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F66DD92F-5EB6-4375-9C2A-2A97FB166B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29877" y="4592981"/>
            <a:ext cx="1541462" cy="749041"/>
          </a:xfrm>
        </p:spPr>
        <p:txBody>
          <a:bodyPr/>
          <a:lstStyle/>
          <a:p>
            <a:r>
              <a:rPr lang="zh-CN" altLang="en-US" dirty="0"/>
              <a:t>此处可添加详细描述</a:t>
            </a:r>
          </a:p>
          <a:p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C3F59E2C-1A1C-4598-AE65-368F881CC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552014"/>
            <a:ext cx="1876421" cy="424472"/>
          </a:xfrm>
        </p:spPr>
        <p:txBody>
          <a:bodyPr/>
          <a:lstStyle/>
          <a:p>
            <a:r>
              <a:rPr lang="zh-CN" altLang="en-US" dirty="0"/>
              <a:t>定价服务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AC9A827-ED78-419C-8D0C-848D94F5E8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9700" y="552014"/>
            <a:ext cx="2872440" cy="424472"/>
          </a:xfrm>
        </p:spPr>
        <p:txBody>
          <a:bodyPr/>
          <a:lstStyle/>
          <a:p>
            <a:r>
              <a:rPr lang="en-US" altLang="zh-CN" dirty="0"/>
              <a:t>Price and service</a:t>
            </a:r>
            <a:endParaRPr lang="zh-CN" altLang="en-US" dirty="0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B8D32475-CADB-4EA4-ACB7-E731D74316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62525" y="4252913"/>
            <a:ext cx="2362200" cy="342900"/>
          </a:xfrm>
        </p:spPr>
        <p:txBody>
          <a:bodyPr/>
          <a:lstStyle/>
          <a:p>
            <a:r>
              <a:rPr lang="zh-CN" altLang="en-US" dirty="0"/>
              <a:t>专业团队全方位服务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D53CBCEC-AFE1-4487-A3FA-00C56149806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659073" y="4236736"/>
            <a:ext cx="2283071" cy="342954"/>
          </a:xfrm>
        </p:spPr>
        <p:txBody>
          <a:bodyPr/>
          <a:lstStyle/>
          <a:p>
            <a:r>
              <a:rPr lang="zh-CN" altLang="en-US" dirty="0"/>
              <a:t>全年无休技术支持</a:t>
            </a:r>
          </a:p>
        </p:txBody>
      </p:sp>
    </p:spTree>
    <p:extLst>
      <p:ext uri="{BB962C8B-B14F-4D97-AF65-F5344CB8AC3E}">
        <p14:creationId xmlns:p14="http://schemas.microsoft.com/office/powerpoint/2010/main" val="3441698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DC9D4EB-49F0-41BD-82D8-0636710A4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谢谢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993636-1745-4C8F-9C0B-D70D8E5098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Office plus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C41677-2102-4A62-A17E-E723CF4DA8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8804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369C8DD-4B9F-44FF-A162-C5785A3FA4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4800" y="4972050"/>
            <a:ext cx="1422400" cy="328613"/>
          </a:xfrm>
        </p:spPr>
        <p:txBody>
          <a:bodyPr/>
          <a:lstStyle/>
          <a:p>
            <a:r>
              <a:rPr lang="en-US" altLang="zh-CN" dirty="0"/>
              <a:t>Office plus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A8167-E344-452D-A3A6-080519F2B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1235" y="2428690"/>
            <a:ext cx="2549531" cy="914400"/>
          </a:xfrm>
        </p:spPr>
        <p:txBody>
          <a:bodyPr/>
          <a:lstStyle/>
          <a:p>
            <a:r>
              <a:rPr lang="zh-CN" altLang="en-US" dirty="0"/>
              <a:t>谢谢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B14DAD7-0D8E-4154-A072-246D045782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118" y="3503180"/>
            <a:ext cx="1655765" cy="165493"/>
          </a:xfrm>
        </p:spPr>
        <p:txBody>
          <a:bodyPr/>
          <a:lstStyle/>
          <a:p>
            <a:r>
              <a:rPr lang="en-US" altLang="zh-CN" dirty="0"/>
              <a:t>THANK YOU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636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5D8A44-C917-48F3-BDD7-45DAD7CC1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5006" y="3154970"/>
            <a:ext cx="1629348" cy="457806"/>
          </a:xfrm>
        </p:spPr>
        <p:txBody>
          <a:bodyPr/>
          <a:lstStyle/>
          <a:p>
            <a:pPr lvl="0"/>
            <a:r>
              <a:rPr lang="zh-CN" altLang="en-US" dirty="0"/>
              <a:t>品牌故事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F70739-F924-4C93-A201-76E23927A9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8949" y="3773252"/>
            <a:ext cx="1541462" cy="1860423"/>
          </a:xfrm>
        </p:spPr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5921D3-3A4C-4700-BB54-91BEF6448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98850" y="3773253"/>
            <a:ext cx="1541462" cy="1860421"/>
          </a:xfrm>
        </p:spPr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EF2170F3-0B26-4208-AB54-9C1CBE8F2E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DBA7A845-4187-4C87-933C-50A80666BA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92365C-9231-4714-956F-380CD4F3DF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36252" y="3154970"/>
            <a:ext cx="1666659" cy="457806"/>
          </a:xfrm>
        </p:spPr>
        <p:txBody>
          <a:bodyPr/>
          <a:lstStyle/>
          <a:p>
            <a:pPr lvl="0"/>
            <a:r>
              <a:rPr lang="zh-CN" altLang="en-US" dirty="0"/>
              <a:t>产品介绍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7A26FB5-38D5-47F5-B168-84D2DED708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1017" y="3154970"/>
            <a:ext cx="1650583" cy="457806"/>
          </a:xfrm>
        </p:spPr>
        <p:txBody>
          <a:bodyPr/>
          <a:lstStyle/>
          <a:p>
            <a:pPr lvl="0"/>
            <a:r>
              <a:rPr lang="zh-CN" altLang="en-US" dirty="0"/>
              <a:t>设计理念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A96CB32C-DE95-4001-B53A-AFBF5706F5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11591" y="3154970"/>
            <a:ext cx="1656537" cy="457806"/>
          </a:xfrm>
        </p:spPr>
        <p:txBody>
          <a:bodyPr/>
          <a:lstStyle/>
          <a:p>
            <a:pPr lvl="0"/>
            <a:r>
              <a:rPr lang="zh-CN" altLang="en-US" dirty="0"/>
              <a:t>定价服务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3E676912-D104-48F5-A15A-183D28CE2D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2480" y="2281233"/>
            <a:ext cx="914400" cy="602317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871C735A-2140-478C-8DEA-AEDC5D521F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2381" y="2289640"/>
            <a:ext cx="914400" cy="602317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021F1A3E-2244-4344-8136-1C29F5478AF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49108" y="2289640"/>
            <a:ext cx="914400" cy="602317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131D054C-8A0A-4089-AF60-C2CF12A67D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82659" y="2289640"/>
            <a:ext cx="914400" cy="602317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5401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>
            <a:extLst>
              <a:ext uri="{FF2B5EF4-FFF2-40B4-BE49-F238E27FC236}">
                <a16:creationId xmlns:a16="http://schemas.microsoft.com/office/drawing/2014/main" id="{A099A269-3C96-44C1-BFD6-2F60A3B12608}"/>
              </a:ext>
            </a:extLst>
          </p:cNvPr>
          <p:cNvSpPr txBox="1"/>
          <p:nvPr/>
        </p:nvSpPr>
        <p:spPr>
          <a:xfrm>
            <a:off x="695325" y="549275"/>
            <a:ext cx="234634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dirty="0"/>
              <a:t>Tools and utilities</a:t>
            </a:r>
            <a:endParaRPr lang="zh-CN" altLang="en-US" sz="2400" dirty="0"/>
          </a:p>
        </p:txBody>
      </p:sp>
      <p:grpSp>
        <p:nvGrpSpPr>
          <p:cNvPr id="6" name="图形 85" descr="通讯簿 轮廓">
            <a:extLst>
              <a:ext uri="{FF2B5EF4-FFF2-40B4-BE49-F238E27FC236}">
                <a16:creationId xmlns:a16="http://schemas.microsoft.com/office/drawing/2014/main" id="{BB72C28D-9480-4FD1-91EA-6FB68697D5AD}"/>
              </a:ext>
            </a:extLst>
          </p:cNvPr>
          <p:cNvGrpSpPr/>
          <p:nvPr/>
        </p:nvGrpSpPr>
        <p:grpSpPr>
          <a:xfrm>
            <a:off x="862103" y="1237746"/>
            <a:ext cx="590550" cy="723528"/>
            <a:chOff x="862103" y="1237746"/>
            <a:chExt cx="590550" cy="723528"/>
          </a:xfrm>
          <a:solidFill>
            <a:srgbClr val="000000"/>
          </a:solidFill>
        </p:grpSpPr>
        <p:sp>
          <p:nvSpPr>
            <p:cNvPr id="7" name="图形 85" descr="通讯簿 轮廓">
              <a:extLst>
                <a:ext uri="{FF2B5EF4-FFF2-40B4-BE49-F238E27FC236}">
                  <a16:creationId xmlns:a16="http://schemas.microsoft.com/office/drawing/2014/main" id="{D5AF97B4-FC73-40E9-AE16-C0329827C460}"/>
                </a:ext>
              </a:extLst>
            </p:cNvPr>
            <p:cNvSpPr/>
            <p:nvPr/>
          </p:nvSpPr>
          <p:spPr>
            <a:xfrm>
              <a:off x="862103" y="1237746"/>
              <a:ext cx="590550" cy="723528"/>
            </a:xfrm>
            <a:custGeom>
              <a:avLst/>
              <a:gdLst>
                <a:gd name="connsiteX0" fmla="*/ 542744 w 590550"/>
                <a:gd name="connsiteY0" fmla="*/ 0 h 723528"/>
                <a:gd name="connsiteX1" fmla="*/ 0 w 590550"/>
                <a:gd name="connsiteY1" fmla="*/ 0 h 723528"/>
                <a:gd name="connsiteX2" fmla="*/ 0 w 590550"/>
                <a:gd name="connsiteY2" fmla="*/ 723529 h 723528"/>
                <a:gd name="connsiteX3" fmla="*/ 542744 w 590550"/>
                <a:gd name="connsiteY3" fmla="*/ 723529 h 723528"/>
                <a:gd name="connsiteX4" fmla="*/ 590550 w 590550"/>
                <a:gd name="connsiteY4" fmla="*/ 675904 h 723528"/>
                <a:gd name="connsiteX5" fmla="*/ 590550 w 590550"/>
                <a:gd name="connsiteY5" fmla="*/ 47625 h 723528"/>
                <a:gd name="connsiteX6" fmla="*/ 542744 w 590550"/>
                <a:gd name="connsiteY6" fmla="*/ 0 h 723528"/>
                <a:gd name="connsiteX7" fmla="*/ 19050 w 590550"/>
                <a:gd name="connsiteY7" fmla="*/ 19050 h 723528"/>
                <a:gd name="connsiteX8" fmla="*/ 88211 w 590550"/>
                <a:gd name="connsiteY8" fmla="*/ 19050 h 723528"/>
                <a:gd name="connsiteX9" fmla="*/ 88211 w 590550"/>
                <a:gd name="connsiteY9" fmla="*/ 704479 h 723528"/>
                <a:gd name="connsiteX10" fmla="*/ 19050 w 590550"/>
                <a:gd name="connsiteY10" fmla="*/ 704479 h 723528"/>
                <a:gd name="connsiteX11" fmla="*/ 571500 w 590550"/>
                <a:gd name="connsiteY11" fmla="*/ 675923 h 723528"/>
                <a:gd name="connsiteX12" fmla="*/ 542744 w 590550"/>
                <a:gd name="connsiteY12" fmla="*/ 704498 h 723528"/>
                <a:gd name="connsiteX13" fmla="*/ 107261 w 590550"/>
                <a:gd name="connsiteY13" fmla="*/ 704498 h 723528"/>
                <a:gd name="connsiteX14" fmla="*/ 107261 w 590550"/>
                <a:gd name="connsiteY14" fmla="*/ 19050 h 723528"/>
                <a:gd name="connsiteX15" fmla="*/ 542744 w 590550"/>
                <a:gd name="connsiteY15" fmla="*/ 19050 h 723528"/>
                <a:gd name="connsiteX16" fmla="*/ 571500 w 590550"/>
                <a:gd name="connsiteY16" fmla="*/ 47625 h 723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723528">
                  <a:moveTo>
                    <a:pt x="542744" y="0"/>
                  </a:moveTo>
                  <a:lnTo>
                    <a:pt x="0" y="0"/>
                  </a:lnTo>
                  <a:lnTo>
                    <a:pt x="0" y="723529"/>
                  </a:lnTo>
                  <a:lnTo>
                    <a:pt x="542744" y="723529"/>
                  </a:lnTo>
                  <a:cubicBezTo>
                    <a:pt x="569087" y="723555"/>
                    <a:pt x="590477" y="702246"/>
                    <a:pt x="590550" y="675904"/>
                  </a:cubicBezTo>
                  <a:lnTo>
                    <a:pt x="590550" y="47625"/>
                  </a:lnTo>
                  <a:cubicBezTo>
                    <a:pt x="590477" y="21283"/>
                    <a:pt x="569087" y="-26"/>
                    <a:pt x="542744" y="0"/>
                  </a:cubicBezTo>
                  <a:close/>
                  <a:moveTo>
                    <a:pt x="19050" y="19050"/>
                  </a:moveTo>
                  <a:lnTo>
                    <a:pt x="88211" y="19050"/>
                  </a:lnTo>
                  <a:lnTo>
                    <a:pt x="88211" y="704479"/>
                  </a:lnTo>
                  <a:lnTo>
                    <a:pt x="19050" y="704479"/>
                  </a:lnTo>
                  <a:close/>
                  <a:moveTo>
                    <a:pt x="571500" y="675923"/>
                  </a:moveTo>
                  <a:cubicBezTo>
                    <a:pt x="571437" y="691748"/>
                    <a:pt x="558570" y="704535"/>
                    <a:pt x="542744" y="704498"/>
                  </a:cubicBezTo>
                  <a:lnTo>
                    <a:pt x="107261" y="704498"/>
                  </a:lnTo>
                  <a:lnTo>
                    <a:pt x="107261" y="19050"/>
                  </a:lnTo>
                  <a:lnTo>
                    <a:pt x="542744" y="19050"/>
                  </a:lnTo>
                  <a:cubicBezTo>
                    <a:pt x="558570" y="19013"/>
                    <a:pt x="571437" y="31799"/>
                    <a:pt x="571500" y="476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图形 85" descr="通讯簿 轮廓">
              <a:extLst>
                <a:ext uri="{FF2B5EF4-FFF2-40B4-BE49-F238E27FC236}">
                  <a16:creationId xmlns:a16="http://schemas.microsoft.com/office/drawing/2014/main" id="{56EFB3E2-D93B-43A1-B1D0-BD6E423CE85D}"/>
                </a:ext>
              </a:extLst>
            </p:cNvPr>
            <p:cNvSpPr/>
            <p:nvPr/>
          </p:nvSpPr>
          <p:spPr>
            <a:xfrm>
              <a:off x="1118763" y="1442430"/>
              <a:ext cx="145656" cy="145655"/>
            </a:xfrm>
            <a:custGeom>
              <a:avLst/>
              <a:gdLst>
                <a:gd name="connsiteX0" fmla="*/ 73190 w 145656"/>
                <a:gd name="connsiteY0" fmla="*/ 145655 h 145655"/>
                <a:gd name="connsiteX1" fmla="*/ 145655 w 145656"/>
                <a:gd name="connsiteY1" fmla="*/ 72466 h 145655"/>
                <a:gd name="connsiteX2" fmla="*/ 72466 w 145656"/>
                <a:gd name="connsiteY2" fmla="*/ 1 h 145655"/>
                <a:gd name="connsiteX3" fmla="*/ 0 w 145656"/>
                <a:gd name="connsiteY3" fmla="*/ 72827 h 145655"/>
                <a:gd name="connsiteX4" fmla="*/ 73190 w 145656"/>
                <a:gd name="connsiteY4" fmla="*/ 145655 h 145655"/>
                <a:gd name="connsiteX5" fmla="*/ 73190 w 145656"/>
                <a:gd name="connsiteY5" fmla="*/ 19049 h 145655"/>
                <a:gd name="connsiteX6" fmla="*/ 126605 w 145656"/>
                <a:gd name="connsiteY6" fmla="*/ 73188 h 145655"/>
                <a:gd name="connsiteX7" fmla="*/ 72466 w 145656"/>
                <a:gd name="connsiteY7" fmla="*/ 126602 h 145655"/>
                <a:gd name="connsiteX8" fmla="*/ 19050 w 145656"/>
                <a:gd name="connsiteY8" fmla="*/ 72827 h 145655"/>
                <a:gd name="connsiteX9" fmla="*/ 73190 w 145656"/>
                <a:gd name="connsiteY9" fmla="*/ 19049 h 14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656" h="145655">
                  <a:moveTo>
                    <a:pt x="73190" y="145655"/>
                  </a:moveTo>
                  <a:cubicBezTo>
                    <a:pt x="113411" y="145455"/>
                    <a:pt x="145855" y="112687"/>
                    <a:pt x="145655" y="72466"/>
                  </a:cubicBezTo>
                  <a:cubicBezTo>
                    <a:pt x="145455" y="32245"/>
                    <a:pt x="112687" y="-199"/>
                    <a:pt x="72466" y="1"/>
                  </a:cubicBezTo>
                  <a:cubicBezTo>
                    <a:pt x="32387" y="200"/>
                    <a:pt x="1" y="32747"/>
                    <a:pt x="0" y="72827"/>
                  </a:cubicBezTo>
                  <a:cubicBezTo>
                    <a:pt x="100" y="113148"/>
                    <a:pt x="32868" y="145755"/>
                    <a:pt x="73190" y="145655"/>
                  </a:cubicBezTo>
                  <a:close/>
                  <a:moveTo>
                    <a:pt x="73190" y="19049"/>
                  </a:moveTo>
                  <a:cubicBezTo>
                    <a:pt x="102890" y="19249"/>
                    <a:pt x="126805" y="43487"/>
                    <a:pt x="126605" y="73188"/>
                  </a:cubicBezTo>
                  <a:cubicBezTo>
                    <a:pt x="126405" y="102888"/>
                    <a:pt x="102166" y="126802"/>
                    <a:pt x="72466" y="126602"/>
                  </a:cubicBezTo>
                  <a:cubicBezTo>
                    <a:pt x="42908" y="126404"/>
                    <a:pt x="19051" y="102386"/>
                    <a:pt x="19050" y="72827"/>
                  </a:cubicBezTo>
                  <a:cubicBezTo>
                    <a:pt x="19186" y="43042"/>
                    <a:pt x="43404" y="18985"/>
                    <a:pt x="73190" y="1904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图形 85" descr="通讯簿 轮廓">
              <a:extLst>
                <a:ext uri="{FF2B5EF4-FFF2-40B4-BE49-F238E27FC236}">
                  <a16:creationId xmlns:a16="http://schemas.microsoft.com/office/drawing/2014/main" id="{509CF8E7-AFA2-4312-BFA8-0AF0853CA067}"/>
                </a:ext>
              </a:extLst>
            </p:cNvPr>
            <p:cNvSpPr/>
            <p:nvPr/>
          </p:nvSpPr>
          <p:spPr>
            <a:xfrm>
              <a:off x="1045583" y="1606174"/>
              <a:ext cx="292769" cy="145656"/>
            </a:xfrm>
            <a:custGeom>
              <a:avLst/>
              <a:gdLst>
                <a:gd name="connsiteX0" fmla="*/ 278130 w 292769"/>
                <a:gd name="connsiteY0" fmla="*/ 43701 h 145656"/>
                <a:gd name="connsiteX1" fmla="*/ 206750 w 292769"/>
                <a:gd name="connsiteY1" fmla="*/ 9144 h 145656"/>
                <a:gd name="connsiteX2" fmla="*/ 146371 w 292769"/>
                <a:gd name="connsiteY2" fmla="*/ 0 h 145656"/>
                <a:gd name="connsiteX3" fmla="*/ 14640 w 292769"/>
                <a:gd name="connsiteY3" fmla="*/ 43701 h 145656"/>
                <a:gd name="connsiteX4" fmla="*/ 0 w 292769"/>
                <a:gd name="connsiteY4" fmla="*/ 72828 h 145656"/>
                <a:gd name="connsiteX5" fmla="*/ 0 w 292769"/>
                <a:gd name="connsiteY5" fmla="*/ 145656 h 145656"/>
                <a:gd name="connsiteX6" fmla="*/ 292770 w 292769"/>
                <a:gd name="connsiteY6" fmla="*/ 145656 h 145656"/>
                <a:gd name="connsiteX7" fmla="*/ 292770 w 292769"/>
                <a:gd name="connsiteY7" fmla="*/ 72828 h 145656"/>
                <a:gd name="connsiteX8" fmla="*/ 278130 w 292769"/>
                <a:gd name="connsiteY8" fmla="*/ 43701 h 145656"/>
                <a:gd name="connsiteX9" fmla="*/ 273720 w 292769"/>
                <a:gd name="connsiteY9" fmla="*/ 126606 h 145656"/>
                <a:gd name="connsiteX10" fmla="*/ 19031 w 292769"/>
                <a:gd name="connsiteY10" fmla="*/ 126606 h 145656"/>
                <a:gd name="connsiteX11" fmla="*/ 19031 w 292769"/>
                <a:gd name="connsiteY11" fmla="*/ 72828 h 145656"/>
                <a:gd name="connsiteX12" fmla="*/ 26203 w 292769"/>
                <a:gd name="connsiteY12" fmla="*/ 58826 h 145656"/>
                <a:gd name="connsiteX13" fmla="*/ 90973 w 292769"/>
                <a:gd name="connsiteY13" fmla="*/ 27527 h 145656"/>
                <a:gd name="connsiteX14" fmla="*/ 146380 w 292769"/>
                <a:gd name="connsiteY14" fmla="*/ 19050 h 145656"/>
                <a:gd name="connsiteX15" fmla="*/ 201625 w 292769"/>
                <a:gd name="connsiteY15" fmla="*/ 27470 h 145656"/>
                <a:gd name="connsiteX16" fmla="*/ 266395 w 292769"/>
                <a:gd name="connsiteY16" fmla="*/ 58664 h 145656"/>
                <a:gd name="connsiteX17" fmla="*/ 273720 w 292769"/>
                <a:gd name="connsiteY17" fmla="*/ 72828 h 14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769" h="145656">
                  <a:moveTo>
                    <a:pt x="278130" y="43701"/>
                  </a:moveTo>
                  <a:cubicBezTo>
                    <a:pt x="256887" y="27523"/>
                    <a:pt x="232615" y="15772"/>
                    <a:pt x="206750" y="9144"/>
                  </a:cubicBezTo>
                  <a:cubicBezTo>
                    <a:pt x="187183" y="3139"/>
                    <a:pt x="166837" y="58"/>
                    <a:pt x="146371" y="0"/>
                  </a:cubicBezTo>
                  <a:cubicBezTo>
                    <a:pt x="99056" y="938"/>
                    <a:pt x="53133" y="16172"/>
                    <a:pt x="14640" y="43701"/>
                  </a:cubicBezTo>
                  <a:cubicBezTo>
                    <a:pt x="5614" y="50703"/>
                    <a:pt x="233" y="61407"/>
                    <a:pt x="0" y="72828"/>
                  </a:cubicBezTo>
                  <a:lnTo>
                    <a:pt x="0" y="145656"/>
                  </a:lnTo>
                  <a:lnTo>
                    <a:pt x="292770" y="145656"/>
                  </a:lnTo>
                  <a:lnTo>
                    <a:pt x="292770" y="72828"/>
                  </a:lnTo>
                  <a:cubicBezTo>
                    <a:pt x="292555" y="61403"/>
                    <a:pt x="287170" y="50691"/>
                    <a:pt x="278130" y="43701"/>
                  </a:cubicBezTo>
                  <a:close/>
                  <a:moveTo>
                    <a:pt x="273720" y="126606"/>
                  </a:moveTo>
                  <a:lnTo>
                    <a:pt x="19031" y="126606"/>
                  </a:lnTo>
                  <a:lnTo>
                    <a:pt x="19031" y="72828"/>
                  </a:lnTo>
                  <a:cubicBezTo>
                    <a:pt x="19285" y="67344"/>
                    <a:pt x="21901" y="62237"/>
                    <a:pt x="26203" y="58826"/>
                  </a:cubicBezTo>
                  <a:cubicBezTo>
                    <a:pt x="45890" y="44842"/>
                    <a:pt x="67784" y="34262"/>
                    <a:pt x="90973" y="27527"/>
                  </a:cubicBezTo>
                  <a:cubicBezTo>
                    <a:pt x="108983" y="22251"/>
                    <a:pt x="127617" y="19401"/>
                    <a:pt x="146380" y="19050"/>
                  </a:cubicBezTo>
                  <a:cubicBezTo>
                    <a:pt x="165109" y="19128"/>
                    <a:pt x="183724" y="21965"/>
                    <a:pt x="201625" y="27470"/>
                  </a:cubicBezTo>
                  <a:cubicBezTo>
                    <a:pt x="225097" y="33397"/>
                    <a:pt x="247128" y="44007"/>
                    <a:pt x="266395" y="58664"/>
                  </a:cubicBezTo>
                  <a:cubicBezTo>
                    <a:pt x="270823" y="62060"/>
                    <a:pt x="273508" y="67252"/>
                    <a:pt x="273720" y="7282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" name="图形 87" descr="闹钟 轮廓">
            <a:extLst>
              <a:ext uri="{FF2B5EF4-FFF2-40B4-BE49-F238E27FC236}">
                <a16:creationId xmlns:a16="http://schemas.microsoft.com/office/drawing/2014/main" id="{1A9CE01D-078E-4F4F-AC2B-AA4C49232366}"/>
              </a:ext>
            </a:extLst>
          </p:cNvPr>
          <p:cNvGrpSpPr/>
          <p:nvPr/>
        </p:nvGrpSpPr>
        <p:grpSpPr>
          <a:xfrm>
            <a:off x="1989931" y="1280856"/>
            <a:ext cx="638162" cy="638436"/>
            <a:chOff x="1989931" y="1280856"/>
            <a:chExt cx="638162" cy="638436"/>
          </a:xfrm>
          <a:solidFill>
            <a:srgbClr val="000000"/>
          </a:solidFill>
        </p:grpSpPr>
        <p:sp>
          <p:nvSpPr>
            <p:cNvPr id="11" name="图形 87" descr="闹钟 轮廓">
              <a:extLst>
                <a:ext uri="{FF2B5EF4-FFF2-40B4-BE49-F238E27FC236}">
                  <a16:creationId xmlns:a16="http://schemas.microsoft.com/office/drawing/2014/main" id="{351B044E-9B97-4BAC-8276-563FAB61D6D5}"/>
                </a:ext>
              </a:extLst>
            </p:cNvPr>
            <p:cNvSpPr/>
            <p:nvPr/>
          </p:nvSpPr>
          <p:spPr>
            <a:xfrm>
              <a:off x="2147092" y="1471357"/>
              <a:ext cx="171173" cy="171450"/>
            </a:xfrm>
            <a:custGeom>
              <a:avLst/>
              <a:gdLst>
                <a:gd name="connsiteX0" fmla="*/ 161649 w 171173"/>
                <a:gd name="connsiteY0" fmla="*/ 0 h 171450"/>
                <a:gd name="connsiteX1" fmla="*/ 152124 w 171173"/>
                <a:gd name="connsiteY1" fmla="*/ 9525 h 171450"/>
                <a:gd name="connsiteX2" fmla="*/ 152124 w 171173"/>
                <a:gd name="connsiteY2" fmla="*/ 152400 h 171450"/>
                <a:gd name="connsiteX3" fmla="*/ 9525 w 171173"/>
                <a:gd name="connsiteY3" fmla="*/ 152400 h 171450"/>
                <a:gd name="connsiteX4" fmla="*/ 0 w 171173"/>
                <a:gd name="connsiteY4" fmla="*/ 161925 h 171450"/>
                <a:gd name="connsiteX5" fmla="*/ 9525 w 171173"/>
                <a:gd name="connsiteY5" fmla="*/ 171450 h 171450"/>
                <a:gd name="connsiteX6" fmla="*/ 161649 w 171173"/>
                <a:gd name="connsiteY6" fmla="*/ 171450 h 171450"/>
                <a:gd name="connsiteX7" fmla="*/ 171174 w 171173"/>
                <a:gd name="connsiteY7" fmla="*/ 161925 h 171450"/>
                <a:gd name="connsiteX8" fmla="*/ 171174 w 171173"/>
                <a:gd name="connsiteY8" fmla="*/ 9525 h 171450"/>
                <a:gd name="connsiteX9" fmla="*/ 161649 w 171173"/>
                <a:gd name="connsiteY9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173" h="171450">
                  <a:moveTo>
                    <a:pt x="161649" y="0"/>
                  </a:moveTo>
                  <a:cubicBezTo>
                    <a:pt x="156388" y="0"/>
                    <a:pt x="152124" y="4264"/>
                    <a:pt x="152124" y="9525"/>
                  </a:cubicBezTo>
                  <a:lnTo>
                    <a:pt x="152124" y="152400"/>
                  </a:lnTo>
                  <a:lnTo>
                    <a:pt x="9525" y="152400"/>
                  </a:lnTo>
                  <a:cubicBezTo>
                    <a:pt x="4264" y="152400"/>
                    <a:pt x="0" y="156664"/>
                    <a:pt x="0" y="161925"/>
                  </a:cubicBezTo>
                  <a:cubicBezTo>
                    <a:pt x="0" y="167186"/>
                    <a:pt x="4264" y="171450"/>
                    <a:pt x="9525" y="171450"/>
                  </a:cubicBezTo>
                  <a:lnTo>
                    <a:pt x="161649" y="171450"/>
                  </a:lnTo>
                  <a:cubicBezTo>
                    <a:pt x="166909" y="171450"/>
                    <a:pt x="171174" y="167186"/>
                    <a:pt x="171174" y="161925"/>
                  </a:cubicBezTo>
                  <a:lnTo>
                    <a:pt x="171174" y="9525"/>
                  </a:lnTo>
                  <a:cubicBezTo>
                    <a:pt x="171174" y="4264"/>
                    <a:pt x="166909" y="0"/>
                    <a:pt x="16164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图形 87" descr="闹钟 轮廓">
              <a:extLst>
                <a:ext uri="{FF2B5EF4-FFF2-40B4-BE49-F238E27FC236}">
                  <a16:creationId xmlns:a16="http://schemas.microsoft.com/office/drawing/2014/main" id="{AF02D9E4-A5D9-416F-AD63-978DD27BEDDB}"/>
                </a:ext>
              </a:extLst>
            </p:cNvPr>
            <p:cNvSpPr/>
            <p:nvPr/>
          </p:nvSpPr>
          <p:spPr>
            <a:xfrm>
              <a:off x="1989931" y="1280856"/>
              <a:ext cx="194423" cy="194434"/>
            </a:xfrm>
            <a:custGeom>
              <a:avLst/>
              <a:gdLst>
                <a:gd name="connsiteX0" fmla="*/ 144893 w 194423"/>
                <a:gd name="connsiteY0" fmla="*/ 11555 h 194434"/>
                <a:gd name="connsiteX1" fmla="*/ 91642 w 194423"/>
                <a:gd name="connsiteY1" fmla="*/ 10517 h 194434"/>
                <a:gd name="connsiteX2" fmla="*/ 91553 w 194423"/>
                <a:gd name="connsiteY2" fmla="*/ 10602 h 194434"/>
                <a:gd name="connsiteX3" fmla="*/ 90601 w 194423"/>
                <a:gd name="connsiteY3" fmla="*/ 11555 h 194434"/>
                <a:gd name="connsiteX4" fmla="*/ 11543 w 194423"/>
                <a:gd name="connsiteY4" fmla="*/ 90612 h 194434"/>
                <a:gd name="connsiteX5" fmla="*/ 10545 w 194423"/>
                <a:gd name="connsiteY5" fmla="*/ 143906 h 194434"/>
                <a:gd name="connsiteX6" fmla="*/ 10591 w 194423"/>
                <a:gd name="connsiteY6" fmla="*/ 143952 h 194434"/>
                <a:gd name="connsiteX7" fmla="*/ 11543 w 194423"/>
                <a:gd name="connsiteY7" fmla="*/ 144905 h 194434"/>
                <a:gd name="connsiteX8" fmla="*/ 61073 w 194423"/>
                <a:gd name="connsiteY8" fmla="*/ 194435 h 194434"/>
                <a:gd name="connsiteX9" fmla="*/ 194423 w 194423"/>
                <a:gd name="connsiteY9" fmla="*/ 61085 h 194434"/>
                <a:gd name="connsiteX10" fmla="*/ 25021 w 194423"/>
                <a:gd name="connsiteY10" fmla="*/ 131474 h 194434"/>
                <a:gd name="connsiteX11" fmla="*/ 24069 w 194423"/>
                <a:gd name="connsiteY11" fmla="*/ 130522 h 194434"/>
                <a:gd name="connsiteX12" fmla="*/ 24583 w 194423"/>
                <a:gd name="connsiteY12" fmla="*/ 104528 h 194434"/>
                <a:gd name="connsiteX13" fmla="*/ 25021 w 194423"/>
                <a:gd name="connsiteY13" fmla="*/ 104100 h 194434"/>
                <a:gd name="connsiteX14" fmla="*/ 104079 w 194423"/>
                <a:gd name="connsiteY14" fmla="*/ 25042 h 194434"/>
                <a:gd name="connsiteX15" fmla="*/ 105031 w 194423"/>
                <a:gd name="connsiteY15" fmla="*/ 24090 h 194434"/>
                <a:gd name="connsiteX16" fmla="*/ 130996 w 194423"/>
                <a:gd name="connsiteY16" fmla="*/ 24604 h 194434"/>
                <a:gd name="connsiteX17" fmla="*/ 131425 w 194423"/>
                <a:gd name="connsiteY17" fmla="*/ 25042 h 194434"/>
                <a:gd name="connsiteX18" fmla="*/ 167496 w 194423"/>
                <a:gd name="connsiteY18" fmla="*/ 61113 h 194434"/>
                <a:gd name="connsiteX19" fmla="*/ 61073 w 194423"/>
                <a:gd name="connsiteY19" fmla="*/ 167546 h 19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423" h="194434">
                  <a:moveTo>
                    <a:pt x="144893" y="11555"/>
                  </a:moveTo>
                  <a:cubicBezTo>
                    <a:pt x="130474" y="-3437"/>
                    <a:pt x="106633" y="-3902"/>
                    <a:pt x="91642" y="10517"/>
                  </a:cubicBezTo>
                  <a:cubicBezTo>
                    <a:pt x="91612" y="10545"/>
                    <a:pt x="91583" y="10574"/>
                    <a:pt x="91553" y="10602"/>
                  </a:cubicBezTo>
                  <a:lnTo>
                    <a:pt x="90601" y="11555"/>
                  </a:lnTo>
                  <a:lnTo>
                    <a:pt x="11543" y="90612"/>
                  </a:lnTo>
                  <a:cubicBezTo>
                    <a:pt x="-3449" y="105053"/>
                    <a:pt x="-3896" y="128913"/>
                    <a:pt x="10545" y="143906"/>
                  </a:cubicBezTo>
                  <a:cubicBezTo>
                    <a:pt x="10560" y="143921"/>
                    <a:pt x="10575" y="143937"/>
                    <a:pt x="10591" y="143952"/>
                  </a:cubicBezTo>
                  <a:lnTo>
                    <a:pt x="11543" y="144905"/>
                  </a:lnTo>
                  <a:lnTo>
                    <a:pt x="61073" y="194435"/>
                  </a:lnTo>
                  <a:lnTo>
                    <a:pt x="194423" y="61085"/>
                  </a:lnTo>
                  <a:close/>
                  <a:moveTo>
                    <a:pt x="25021" y="131474"/>
                  </a:moveTo>
                  <a:lnTo>
                    <a:pt x="24069" y="130522"/>
                  </a:lnTo>
                  <a:cubicBezTo>
                    <a:pt x="17177" y="123146"/>
                    <a:pt x="17405" y="111626"/>
                    <a:pt x="24583" y="104528"/>
                  </a:cubicBezTo>
                  <a:cubicBezTo>
                    <a:pt x="24735" y="104385"/>
                    <a:pt x="24878" y="104252"/>
                    <a:pt x="25021" y="104100"/>
                  </a:cubicBezTo>
                  <a:lnTo>
                    <a:pt x="104079" y="25042"/>
                  </a:lnTo>
                  <a:lnTo>
                    <a:pt x="105031" y="24090"/>
                  </a:lnTo>
                  <a:cubicBezTo>
                    <a:pt x="112398" y="17202"/>
                    <a:pt x="123909" y="17430"/>
                    <a:pt x="130996" y="24604"/>
                  </a:cubicBezTo>
                  <a:lnTo>
                    <a:pt x="131425" y="25042"/>
                  </a:lnTo>
                  <a:lnTo>
                    <a:pt x="167496" y="61113"/>
                  </a:lnTo>
                  <a:lnTo>
                    <a:pt x="61073" y="1675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图形 87" descr="闹钟 轮廓">
              <a:extLst>
                <a:ext uri="{FF2B5EF4-FFF2-40B4-BE49-F238E27FC236}">
                  <a16:creationId xmlns:a16="http://schemas.microsoft.com/office/drawing/2014/main" id="{BA4D5B25-7DC1-4097-8A68-28CC747A3512}"/>
                </a:ext>
              </a:extLst>
            </p:cNvPr>
            <p:cNvSpPr/>
            <p:nvPr/>
          </p:nvSpPr>
          <p:spPr>
            <a:xfrm>
              <a:off x="2433671" y="1280879"/>
              <a:ext cx="194422" cy="194431"/>
            </a:xfrm>
            <a:custGeom>
              <a:avLst/>
              <a:gdLst>
                <a:gd name="connsiteX0" fmla="*/ 182880 w 194422"/>
                <a:gd name="connsiteY0" fmla="*/ 90609 h 194431"/>
                <a:gd name="connsiteX1" fmla="*/ 103822 w 194422"/>
                <a:gd name="connsiteY1" fmla="*/ 11551 h 194431"/>
                <a:gd name="connsiteX2" fmla="*/ 102870 w 194422"/>
                <a:gd name="connsiteY2" fmla="*/ 10599 h 194431"/>
                <a:gd name="connsiteX3" fmla="*/ 49601 w 194422"/>
                <a:gd name="connsiteY3" fmla="*/ 11477 h 194431"/>
                <a:gd name="connsiteX4" fmla="*/ 49530 w 194422"/>
                <a:gd name="connsiteY4" fmla="*/ 11551 h 194431"/>
                <a:gd name="connsiteX5" fmla="*/ 0 w 194422"/>
                <a:gd name="connsiteY5" fmla="*/ 61081 h 194431"/>
                <a:gd name="connsiteX6" fmla="*/ 133350 w 194422"/>
                <a:gd name="connsiteY6" fmla="*/ 194431 h 194431"/>
                <a:gd name="connsiteX7" fmla="*/ 182880 w 194422"/>
                <a:gd name="connsiteY7" fmla="*/ 144901 h 194431"/>
                <a:gd name="connsiteX8" fmla="*/ 183833 w 194422"/>
                <a:gd name="connsiteY8" fmla="*/ 143949 h 194431"/>
                <a:gd name="connsiteX9" fmla="*/ 182927 w 194422"/>
                <a:gd name="connsiteY9" fmla="*/ 90654 h 194431"/>
                <a:gd name="connsiteX10" fmla="*/ 182880 w 194422"/>
                <a:gd name="connsiteY10" fmla="*/ 90609 h 194431"/>
                <a:gd name="connsiteX11" fmla="*/ 170364 w 194422"/>
                <a:gd name="connsiteY11" fmla="*/ 130499 h 194431"/>
                <a:gd name="connsiteX12" fmla="*/ 169412 w 194422"/>
                <a:gd name="connsiteY12" fmla="*/ 131452 h 194431"/>
                <a:gd name="connsiteX13" fmla="*/ 133350 w 194422"/>
                <a:gd name="connsiteY13" fmla="*/ 167523 h 194431"/>
                <a:gd name="connsiteX14" fmla="*/ 26908 w 194422"/>
                <a:gd name="connsiteY14" fmla="*/ 61071 h 194431"/>
                <a:gd name="connsiteX15" fmla="*/ 62979 w 194422"/>
                <a:gd name="connsiteY15" fmla="*/ 25000 h 194431"/>
                <a:gd name="connsiteX16" fmla="*/ 63408 w 194422"/>
                <a:gd name="connsiteY16" fmla="*/ 24562 h 194431"/>
                <a:gd name="connsiteX17" fmla="*/ 89373 w 194422"/>
                <a:gd name="connsiteY17" fmla="*/ 24048 h 194431"/>
                <a:gd name="connsiteX18" fmla="*/ 90326 w 194422"/>
                <a:gd name="connsiteY18" fmla="*/ 25000 h 194431"/>
                <a:gd name="connsiteX19" fmla="*/ 169383 w 194422"/>
                <a:gd name="connsiteY19" fmla="*/ 104058 h 194431"/>
                <a:gd name="connsiteX20" fmla="*/ 169821 w 194422"/>
                <a:gd name="connsiteY20" fmla="*/ 104486 h 194431"/>
                <a:gd name="connsiteX21" fmla="*/ 170336 w 194422"/>
                <a:gd name="connsiteY21" fmla="*/ 130480 h 19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4422" h="194431">
                  <a:moveTo>
                    <a:pt x="182880" y="90609"/>
                  </a:moveTo>
                  <a:lnTo>
                    <a:pt x="103822" y="11551"/>
                  </a:lnTo>
                  <a:lnTo>
                    <a:pt x="102870" y="10599"/>
                  </a:lnTo>
                  <a:cubicBezTo>
                    <a:pt x="87918" y="-3869"/>
                    <a:pt x="64069" y="-3476"/>
                    <a:pt x="49601" y="11477"/>
                  </a:cubicBezTo>
                  <a:cubicBezTo>
                    <a:pt x="49578" y="11501"/>
                    <a:pt x="49554" y="11526"/>
                    <a:pt x="49530" y="11551"/>
                  </a:cubicBezTo>
                  <a:lnTo>
                    <a:pt x="0" y="61081"/>
                  </a:lnTo>
                  <a:lnTo>
                    <a:pt x="133350" y="194431"/>
                  </a:lnTo>
                  <a:lnTo>
                    <a:pt x="182880" y="144901"/>
                  </a:lnTo>
                  <a:lnTo>
                    <a:pt x="183833" y="143949"/>
                  </a:lnTo>
                  <a:cubicBezTo>
                    <a:pt x="198299" y="128982"/>
                    <a:pt x="197894" y="105121"/>
                    <a:pt x="182927" y="90654"/>
                  </a:cubicBezTo>
                  <a:cubicBezTo>
                    <a:pt x="182911" y="90639"/>
                    <a:pt x="182895" y="90624"/>
                    <a:pt x="182880" y="90609"/>
                  </a:cubicBezTo>
                  <a:close/>
                  <a:moveTo>
                    <a:pt x="170364" y="130499"/>
                  </a:moveTo>
                  <a:lnTo>
                    <a:pt x="169412" y="131452"/>
                  </a:lnTo>
                  <a:lnTo>
                    <a:pt x="133350" y="167523"/>
                  </a:lnTo>
                  <a:lnTo>
                    <a:pt x="26908" y="61071"/>
                  </a:lnTo>
                  <a:lnTo>
                    <a:pt x="62979" y="25000"/>
                  </a:lnTo>
                  <a:lnTo>
                    <a:pt x="63408" y="24562"/>
                  </a:lnTo>
                  <a:cubicBezTo>
                    <a:pt x="70495" y="17388"/>
                    <a:pt x="82006" y="17160"/>
                    <a:pt x="89373" y="24048"/>
                  </a:cubicBezTo>
                  <a:lnTo>
                    <a:pt x="90326" y="25000"/>
                  </a:lnTo>
                  <a:lnTo>
                    <a:pt x="169383" y="104058"/>
                  </a:lnTo>
                  <a:cubicBezTo>
                    <a:pt x="169526" y="104210"/>
                    <a:pt x="169669" y="104344"/>
                    <a:pt x="169821" y="104486"/>
                  </a:cubicBezTo>
                  <a:cubicBezTo>
                    <a:pt x="176999" y="111584"/>
                    <a:pt x="177227" y="123104"/>
                    <a:pt x="170336" y="13048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图形 87" descr="闹钟 轮廓">
              <a:extLst>
                <a:ext uri="{FF2B5EF4-FFF2-40B4-BE49-F238E27FC236}">
                  <a16:creationId xmlns:a16="http://schemas.microsoft.com/office/drawing/2014/main" id="{FA994239-BD7A-42B7-BFFC-62A4B364970F}"/>
                </a:ext>
              </a:extLst>
            </p:cNvPr>
            <p:cNvSpPr/>
            <p:nvPr/>
          </p:nvSpPr>
          <p:spPr>
            <a:xfrm>
              <a:off x="2061346" y="1309432"/>
              <a:ext cx="495321" cy="609860"/>
            </a:xfrm>
            <a:custGeom>
              <a:avLst/>
              <a:gdLst>
                <a:gd name="connsiteX0" fmla="*/ 257196 w 495321"/>
                <a:gd name="connsiteY0" fmla="*/ 76438 h 609860"/>
                <a:gd name="connsiteX1" fmla="*/ 257196 w 495321"/>
                <a:gd name="connsiteY1" fmla="*/ 19050 h 609860"/>
                <a:gd name="connsiteX2" fmla="*/ 304821 w 495321"/>
                <a:gd name="connsiteY2" fmla="*/ 19050 h 609860"/>
                <a:gd name="connsiteX3" fmla="*/ 314346 w 495321"/>
                <a:gd name="connsiteY3" fmla="*/ 9525 h 609860"/>
                <a:gd name="connsiteX4" fmla="*/ 304821 w 495321"/>
                <a:gd name="connsiteY4" fmla="*/ 0 h 609860"/>
                <a:gd name="connsiteX5" fmla="*/ 190521 w 495321"/>
                <a:gd name="connsiteY5" fmla="*/ 0 h 609860"/>
                <a:gd name="connsiteX6" fmla="*/ 180996 w 495321"/>
                <a:gd name="connsiteY6" fmla="*/ 9525 h 609860"/>
                <a:gd name="connsiteX7" fmla="*/ 190521 w 495321"/>
                <a:gd name="connsiteY7" fmla="*/ 19050 h 609860"/>
                <a:gd name="connsiteX8" fmla="*/ 238146 w 495321"/>
                <a:gd name="connsiteY8" fmla="*/ 19050 h 609860"/>
                <a:gd name="connsiteX9" fmla="*/ 238146 w 495321"/>
                <a:gd name="connsiteY9" fmla="*/ 76438 h 609860"/>
                <a:gd name="connsiteX10" fmla="*/ 182 w 495321"/>
                <a:gd name="connsiteY10" fmla="*/ 333207 h 609860"/>
                <a:gd name="connsiteX11" fmla="*/ 66810 w 495321"/>
                <a:gd name="connsiteY11" fmla="*/ 492957 h 609860"/>
                <a:gd name="connsiteX12" fmla="*/ 19928 w 495321"/>
                <a:gd name="connsiteY12" fmla="*/ 596132 h 609860"/>
                <a:gd name="connsiteX13" fmla="*/ 24276 w 495321"/>
                <a:gd name="connsiteY13" fmla="*/ 608881 h 609860"/>
                <a:gd name="connsiteX14" fmla="*/ 37025 w 495321"/>
                <a:gd name="connsiteY14" fmla="*/ 604535 h 609860"/>
                <a:gd name="connsiteX15" fmla="*/ 37264 w 495321"/>
                <a:gd name="connsiteY15" fmla="*/ 604009 h 609860"/>
                <a:gd name="connsiteX16" fmla="*/ 81250 w 495321"/>
                <a:gd name="connsiteY16" fmla="*/ 507244 h 609860"/>
                <a:gd name="connsiteX17" fmla="*/ 414092 w 495321"/>
                <a:gd name="connsiteY17" fmla="*/ 507244 h 609860"/>
                <a:gd name="connsiteX18" fmla="*/ 458078 w 495321"/>
                <a:gd name="connsiteY18" fmla="*/ 604009 h 609860"/>
                <a:gd name="connsiteX19" fmla="*/ 470542 w 495321"/>
                <a:gd name="connsiteY19" fmla="*/ 609120 h 609860"/>
                <a:gd name="connsiteX20" fmla="*/ 475653 w 495321"/>
                <a:gd name="connsiteY20" fmla="*/ 596657 h 609860"/>
                <a:gd name="connsiteX21" fmla="*/ 475414 w 495321"/>
                <a:gd name="connsiteY21" fmla="*/ 596132 h 609860"/>
                <a:gd name="connsiteX22" fmla="*/ 428513 w 495321"/>
                <a:gd name="connsiteY22" fmla="*/ 492957 h 609860"/>
                <a:gd name="connsiteX23" fmla="*/ 416928 w 495321"/>
                <a:gd name="connsiteY23" fmla="*/ 143066 h 609860"/>
                <a:gd name="connsiteX24" fmla="*/ 257196 w 495321"/>
                <a:gd name="connsiteY24" fmla="*/ 76438 h 609860"/>
                <a:gd name="connsiteX25" fmla="*/ 247671 w 495321"/>
                <a:gd name="connsiteY25" fmla="*/ 552450 h 609860"/>
                <a:gd name="connsiteX26" fmla="*/ 19071 w 495321"/>
                <a:gd name="connsiteY26" fmla="*/ 323850 h 609860"/>
                <a:gd name="connsiteX27" fmla="*/ 247671 w 495321"/>
                <a:gd name="connsiteY27" fmla="*/ 95250 h 609860"/>
                <a:gd name="connsiteX28" fmla="*/ 476271 w 495321"/>
                <a:gd name="connsiteY28" fmla="*/ 323850 h 609860"/>
                <a:gd name="connsiteX29" fmla="*/ 247671 w 495321"/>
                <a:gd name="connsiteY29" fmla="*/ 552450 h 60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5321" h="609860">
                  <a:moveTo>
                    <a:pt x="257196" y="76438"/>
                  </a:moveTo>
                  <a:lnTo>
                    <a:pt x="257196" y="19050"/>
                  </a:lnTo>
                  <a:lnTo>
                    <a:pt x="304821" y="19050"/>
                  </a:lnTo>
                  <a:cubicBezTo>
                    <a:pt x="310082" y="19050"/>
                    <a:pt x="314346" y="14786"/>
                    <a:pt x="314346" y="9525"/>
                  </a:cubicBezTo>
                  <a:cubicBezTo>
                    <a:pt x="314346" y="4264"/>
                    <a:pt x="310082" y="0"/>
                    <a:pt x="304821" y="0"/>
                  </a:cubicBezTo>
                  <a:lnTo>
                    <a:pt x="190521" y="0"/>
                  </a:lnTo>
                  <a:cubicBezTo>
                    <a:pt x="185260" y="0"/>
                    <a:pt x="180996" y="4264"/>
                    <a:pt x="180996" y="9525"/>
                  </a:cubicBezTo>
                  <a:cubicBezTo>
                    <a:pt x="180996" y="14786"/>
                    <a:pt x="185260" y="19050"/>
                    <a:pt x="190521" y="19050"/>
                  </a:cubicBezTo>
                  <a:lnTo>
                    <a:pt x="238146" y="19050"/>
                  </a:lnTo>
                  <a:lnTo>
                    <a:pt x="238146" y="76438"/>
                  </a:lnTo>
                  <a:cubicBezTo>
                    <a:pt x="101529" y="81631"/>
                    <a:pt x="-5011" y="196590"/>
                    <a:pt x="182" y="333207"/>
                  </a:cubicBezTo>
                  <a:cubicBezTo>
                    <a:pt x="2444" y="392740"/>
                    <a:pt x="26101" y="449459"/>
                    <a:pt x="66810" y="492957"/>
                  </a:cubicBezTo>
                  <a:lnTo>
                    <a:pt x="19928" y="596132"/>
                  </a:lnTo>
                  <a:cubicBezTo>
                    <a:pt x="17608" y="600853"/>
                    <a:pt x="19554" y="606561"/>
                    <a:pt x="24276" y="608881"/>
                  </a:cubicBezTo>
                  <a:cubicBezTo>
                    <a:pt x="28996" y="611201"/>
                    <a:pt x="34704" y="609255"/>
                    <a:pt x="37025" y="604535"/>
                  </a:cubicBezTo>
                  <a:cubicBezTo>
                    <a:pt x="37110" y="604361"/>
                    <a:pt x="37190" y="604186"/>
                    <a:pt x="37264" y="604009"/>
                  </a:cubicBezTo>
                  <a:lnTo>
                    <a:pt x="81250" y="507244"/>
                  </a:lnTo>
                  <a:cubicBezTo>
                    <a:pt x="175659" y="592914"/>
                    <a:pt x="319683" y="592914"/>
                    <a:pt x="414092" y="507244"/>
                  </a:cubicBezTo>
                  <a:lnTo>
                    <a:pt x="458078" y="604009"/>
                  </a:lnTo>
                  <a:cubicBezTo>
                    <a:pt x="460108" y="608862"/>
                    <a:pt x="465689" y="611151"/>
                    <a:pt x="470542" y="609120"/>
                  </a:cubicBezTo>
                  <a:cubicBezTo>
                    <a:pt x="475395" y="607090"/>
                    <a:pt x="477683" y="601510"/>
                    <a:pt x="475653" y="596657"/>
                  </a:cubicBezTo>
                  <a:cubicBezTo>
                    <a:pt x="475579" y="596479"/>
                    <a:pt x="475499" y="596304"/>
                    <a:pt x="475414" y="596132"/>
                  </a:cubicBezTo>
                  <a:lnTo>
                    <a:pt x="428513" y="492957"/>
                  </a:lnTo>
                  <a:cubicBezTo>
                    <a:pt x="521933" y="393139"/>
                    <a:pt x="516747" y="236488"/>
                    <a:pt x="416928" y="143066"/>
                  </a:cubicBezTo>
                  <a:cubicBezTo>
                    <a:pt x="373435" y="102361"/>
                    <a:pt x="316723" y="78705"/>
                    <a:pt x="257196" y="76438"/>
                  </a:cubicBezTo>
                  <a:close/>
                  <a:moveTo>
                    <a:pt x="247671" y="552450"/>
                  </a:moveTo>
                  <a:cubicBezTo>
                    <a:pt x="121419" y="552450"/>
                    <a:pt x="19071" y="450102"/>
                    <a:pt x="19071" y="323850"/>
                  </a:cubicBezTo>
                  <a:cubicBezTo>
                    <a:pt x="19071" y="197598"/>
                    <a:pt x="121419" y="95250"/>
                    <a:pt x="247671" y="95250"/>
                  </a:cubicBezTo>
                  <a:cubicBezTo>
                    <a:pt x="373923" y="95250"/>
                    <a:pt x="476271" y="197598"/>
                    <a:pt x="476271" y="323850"/>
                  </a:cubicBezTo>
                  <a:cubicBezTo>
                    <a:pt x="476129" y="450044"/>
                    <a:pt x="373865" y="552308"/>
                    <a:pt x="247671" y="5524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5" name="图形 89" descr="警报响了 轮廓">
            <a:extLst>
              <a:ext uri="{FF2B5EF4-FFF2-40B4-BE49-F238E27FC236}">
                <a16:creationId xmlns:a16="http://schemas.microsoft.com/office/drawing/2014/main" id="{CD017F81-29BA-42D6-A75F-BA2FF8633759}"/>
              </a:ext>
            </a:extLst>
          </p:cNvPr>
          <p:cNvGrpSpPr/>
          <p:nvPr/>
        </p:nvGrpSpPr>
        <p:grpSpPr>
          <a:xfrm>
            <a:off x="3136020" y="1285250"/>
            <a:ext cx="841771" cy="638296"/>
            <a:chOff x="3136020" y="1285250"/>
            <a:chExt cx="841771" cy="638296"/>
          </a:xfrm>
          <a:solidFill>
            <a:srgbClr val="000000"/>
          </a:solidFill>
        </p:grpSpPr>
        <p:sp>
          <p:nvSpPr>
            <p:cNvPr id="16" name="图形 89" descr="警报响了 轮廓">
              <a:extLst>
                <a:ext uri="{FF2B5EF4-FFF2-40B4-BE49-F238E27FC236}">
                  <a16:creationId xmlns:a16="http://schemas.microsoft.com/office/drawing/2014/main" id="{D702AD72-5925-44B6-A4F4-90CDB42684ED}"/>
                </a:ext>
              </a:extLst>
            </p:cNvPr>
            <p:cNvSpPr/>
            <p:nvPr/>
          </p:nvSpPr>
          <p:spPr>
            <a:xfrm>
              <a:off x="3211506" y="1562549"/>
              <a:ext cx="45719" cy="150495"/>
            </a:xfrm>
            <a:custGeom>
              <a:avLst/>
              <a:gdLst>
                <a:gd name="connsiteX0" fmla="*/ 45720 w 45719"/>
                <a:gd name="connsiteY0" fmla="*/ 137160 h 150495"/>
                <a:gd name="connsiteX1" fmla="*/ 45720 w 45719"/>
                <a:gd name="connsiteY1" fmla="*/ 13335 h 150495"/>
                <a:gd name="connsiteX2" fmla="*/ 31432 w 45719"/>
                <a:gd name="connsiteY2" fmla="*/ 0 h 150495"/>
                <a:gd name="connsiteX3" fmla="*/ 31432 w 45719"/>
                <a:gd name="connsiteY3" fmla="*/ 150495 h 150495"/>
                <a:gd name="connsiteX4" fmla="*/ 45720 w 45719"/>
                <a:gd name="connsiteY4" fmla="*/ 137160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150495">
                  <a:moveTo>
                    <a:pt x="45720" y="137160"/>
                  </a:moveTo>
                  <a:cubicBezTo>
                    <a:pt x="11430" y="102870"/>
                    <a:pt x="11430" y="47625"/>
                    <a:pt x="45720" y="13335"/>
                  </a:cubicBezTo>
                  <a:lnTo>
                    <a:pt x="31432" y="0"/>
                  </a:lnTo>
                  <a:cubicBezTo>
                    <a:pt x="-10477" y="41910"/>
                    <a:pt x="-10477" y="109538"/>
                    <a:pt x="31432" y="150495"/>
                  </a:cubicBezTo>
                  <a:lnTo>
                    <a:pt x="45720" y="13716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图形 89" descr="警报响了 轮廓">
              <a:extLst>
                <a:ext uri="{FF2B5EF4-FFF2-40B4-BE49-F238E27FC236}">
                  <a16:creationId xmlns:a16="http://schemas.microsoft.com/office/drawing/2014/main" id="{ABCC6519-D936-4D09-A319-86184A425AF7}"/>
                </a:ext>
              </a:extLst>
            </p:cNvPr>
            <p:cNvSpPr/>
            <p:nvPr/>
          </p:nvSpPr>
          <p:spPr>
            <a:xfrm>
              <a:off x="3136020" y="1509209"/>
              <a:ext cx="66913" cy="257175"/>
            </a:xfrm>
            <a:custGeom>
              <a:avLst/>
              <a:gdLst>
                <a:gd name="connsiteX0" fmla="*/ 53578 w 66913"/>
                <a:gd name="connsiteY0" fmla="*/ 0 h 257175"/>
                <a:gd name="connsiteX1" fmla="*/ 53578 w 66913"/>
                <a:gd name="connsiteY1" fmla="*/ 257175 h 257175"/>
                <a:gd name="connsiteX2" fmla="*/ 66913 w 66913"/>
                <a:gd name="connsiteY2" fmla="*/ 243840 h 257175"/>
                <a:gd name="connsiteX3" fmla="*/ 66913 w 66913"/>
                <a:gd name="connsiteY3" fmla="*/ 13335 h 257175"/>
                <a:gd name="connsiteX4" fmla="*/ 53578 w 66913"/>
                <a:gd name="connsiteY4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13" h="257175">
                  <a:moveTo>
                    <a:pt x="53578" y="0"/>
                  </a:moveTo>
                  <a:cubicBezTo>
                    <a:pt x="-17859" y="71438"/>
                    <a:pt x="-17859" y="186690"/>
                    <a:pt x="53578" y="257175"/>
                  </a:cubicBezTo>
                  <a:lnTo>
                    <a:pt x="66913" y="243840"/>
                  </a:lnTo>
                  <a:cubicBezTo>
                    <a:pt x="3096" y="180023"/>
                    <a:pt x="3096" y="77152"/>
                    <a:pt x="66913" y="13335"/>
                  </a:cubicBezTo>
                  <a:lnTo>
                    <a:pt x="53578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图形 89" descr="警报响了 轮廓">
              <a:extLst>
                <a:ext uri="{FF2B5EF4-FFF2-40B4-BE49-F238E27FC236}">
                  <a16:creationId xmlns:a16="http://schemas.microsoft.com/office/drawing/2014/main" id="{FB5FE0E1-393E-4B30-AE5C-951EE59E3E3A}"/>
                </a:ext>
              </a:extLst>
            </p:cNvPr>
            <p:cNvSpPr/>
            <p:nvPr/>
          </p:nvSpPr>
          <p:spPr>
            <a:xfrm>
              <a:off x="3857301" y="1562549"/>
              <a:ext cx="44767" cy="150495"/>
            </a:xfrm>
            <a:custGeom>
              <a:avLst/>
              <a:gdLst>
                <a:gd name="connsiteX0" fmla="*/ 0 w 44767"/>
                <a:gd name="connsiteY0" fmla="*/ 13335 h 150495"/>
                <a:gd name="connsiteX1" fmla="*/ 0 w 44767"/>
                <a:gd name="connsiteY1" fmla="*/ 137160 h 150495"/>
                <a:gd name="connsiteX2" fmla="*/ 13335 w 44767"/>
                <a:gd name="connsiteY2" fmla="*/ 150495 h 150495"/>
                <a:gd name="connsiteX3" fmla="*/ 13335 w 44767"/>
                <a:gd name="connsiteY3" fmla="*/ 0 h 150495"/>
                <a:gd name="connsiteX4" fmla="*/ 0 w 44767"/>
                <a:gd name="connsiteY4" fmla="*/ 13335 h 15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" h="150495">
                  <a:moveTo>
                    <a:pt x="0" y="13335"/>
                  </a:moveTo>
                  <a:cubicBezTo>
                    <a:pt x="34290" y="47625"/>
                    <a:pt x="34290" y="102870"/>
                    <a:pt x="0" y="137160"/>
                  </a:cubicBezTo>
                  <a:lnTo>
                    <a:pt x="13335" y="150495"/>
                  </a:lnTo>
                  <a:cubicBezTo>
                    <a:pt x="55245" y="108585"/>
                    <a:pt x="55245" y="40958"/>
                    <a:pt x="13335" y="0"/>
                  </a:cubicBezTo>
                  <a:lnTo>
                    <a:pt x="0" y="1333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图形 89" descr="警报响了 轮廓">
              <a:extLst>
                <a:ext uri="{FF2B5EF4-FFF2-40B4-BE49-F238E27FC236}">
                  <a16:creationId xmlns:a16="http://schemas.microsoft.com/office/drawing/2014/main" id="{EE5F078B-DEEC-4D7C-9D9A-EDE31CD12E2A}"/>
                </a:ext>
              </a:extLst>
            </p:cNvPr>
            <p:cNvSpPr/>
            <p:nvPr/>
          </p:nvSpPr>
          <p:spPr>
            <a:xfrm>
              <a:off x="3911593" y="1509209"/>
              <a:ext cx="66198" cy="257175"/>
            </a:xfrm>
            <a:custGeom>
              <a:avLst/>
              <a:gdLst>
                <a:gd name="connsiteX0" fmla="*/ 13335 w 66198"/>
                <a:gd name="connsiteY0" fmla="*/ 0 h 257175"/>
                <a:gd name="connsiteX1" fmla="*/ 0 w 66198"/>
                <a:gd name="connsiteY1" fmla="*/ 13335 h 257175"/>
                <a:gd name="connsiteX2" fmla="*/ 0 w 66198"/>
                <a:gd name="connsiteY2" fmla="*/ 243840 h 257175"/>
                <a:gd name="connsiteX3" fmla="*/ 13335 w 66198"/>
                <a:gd name="connsiteY3" fmla="*/ 257175 h 257175"/>
                <a:gd name="connsiteX4" fmla="*/ 13335 w 66198"/>
                <a:gd name="connsiteY4" fmla="*/ 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98" h="257175">
                  <a:moveTo>
                    <a:pt x="13335" y="0"/>
                  </a:moveTo>
                  <a:lnTo>
                    <a:pt x="0" y="13335"/>
                  </a:lnTo>
                  <a:cubicBezTo>
                    <a:pt x="63818" y="77152"/>
                    <a:pt x="63818" y="180023"/>
                    <a:pt x="0" y="243840"/>
                  </a:cubicBezTo>
                  <a:lnTo>
                    <a:pt x="13335" y="257175"/>
                  </a:lnTo>
                  <a:cubicBezTo>
                    <a:pt x="83820" y="186690"/>
                    <a:pt x="83820" y="70485"/>
                    <a:pt x="1333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图形 89" descr="警报响了 轮廓">
              <a:extLst>
                <a:ext uri="{FF2B5EF4-FFF2-40B4-BE49-F238E27FC236}">
                  <a16:creationId xmlns:a16="http://schemas.microsoft.com/office/drawing/2014/main" id="{E2A20E24-A5E5-45EF-8888-7BC2AD18536B}"/>
                </a:ext>
              </a:extLst>
            </p:cNvPr>
            <p:cNvSpPr/>
            <p:nvPr/>
          </p:nvSpPr>
          <p:spPr>
            <a:xfrm>
              <a:off x="3395339" y="1475872"/>
              <a:ext cx="171450" cy="171450"/>
            </a:xfrm>
            <a:custGeom>
              <a:avLst/>
              <a:gdLst>
                <a:gd name="connsiteX0" fmla="*/ 161925 w 171450"/>
                <a:gd name="connsiteY0" fmla="*/ 0 h 171450"/>
                <a:gd name="connsiteX1" fmla="*/ 152400 w 171450"/>
                <a:gd name="connsiteY1" fmla="*/ 9525 h 171450"/>
                <a:gd name="connsiteX2" fmla="*/ 152400 w 171450"/>
                <a:gd name="connsiteY2" fmla="*/ 152400 h 171450"/>
                <a:gd name="connsiteX3" fmla="*/ 9525 w 171450"/>
                <a:gd name="connsiteY3" fmla="*/ 152400 h 171450"/>
                <a:gd name="connsiteX4" fmla="*/ 0 w 171450"/>
                <a:gd name="connsiteY4" fmla="*/ 161925 h 171450"/>
                <a:gd name="connsiteX5" fmla="*/ 9525 w 171450"/>
                <a:gd name="connsiteY5" fmla="*/ 171450 h 171450"/>
                <a:gd name="connsiteX6" fmla="*/ 161925 w 171450"/>
                <a:gd name="connsiteY6" fmla="*/ 171450 h 171450"/>
                <a:gd name="connsiteX7" fmla="*/ 171450 w 171450"/>
                <a:gd name="connsiteY7" fmla="*/ 161925 h 171450"/>
                <a:gd name="connsiteX8" fmla="*/ 171450 w 171450"/>
                <a:gd name="connsiteY8" fmla="*/ 9525 h 171450"/>
                <a:gd name="connsiteX9" fmla="*/ 161925 w 171450"/>
                <a:gd name="connsiteY9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61925" y="0"/>
                  </a:moveTo>
                  <a:cubicBezTo>
                    <a:pt x="156210" y="0"/>
                    <a:pt x="152400" y="3810"/>
                    <a:pt x="152400" y="9525"/>
                  </a:cubicBezTo>
                  <a:lnTo>
                    <a:pt x="152400" y="152400"/>
                  </a:lnTo>
                  <a:lnTo>
                    <a:pt x="9525" y="152400"/>
                  </a:lnTo>
                  <a:cubicBezTo>
                    <a:pt x="3810" y="152400"/>
                    <a:pt x="0" y="156210"/>
                    <a:pt x="0" y="161925"/>
                  </a:cubicBezTo>
                  <a:cubicBezTo>
                    <a:pt x="0" y="167640"/>
                    <a:pt x="3810" y="171450"/>
                    <a:pt x="9525" y="171450"/>
                  </a:cubicBezTo>
                  <a:lnTo>
                    <a:pt x="161925" y="171450"/>
                  </a:lnTo>
                  <a:cubicBezTo>
                    <a:pt x="167640" y="171450"/>
                    <a:pt x="171450" y="167640"/>
                    <a:pt x="171450" y="161925"/>
                  </a:cubicBezTo>
                  <a:lnTo>
                    <a:pt x="171450" y="9525"/>
                  </a:lnTo>
                  <a:cubicBezTo>
                    <a:pt x="171450" y="3810"/>
                    <a:pt x="166688" y="0"/>
                    <a:pt x="16192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图形 89" descr="警报响了 轮廓">
              <a:extLst>
                <a:ext uri="{FF2B5EF4-FFF2-40B4-BE49-F238E27FC236}">
                  <a16:creationId xmlns:a16="http://schemas.microsoft.com/office/drawing/2014/main" id="{5D8DF132-D8FC-46FF-BD48-B13573532C2C}"/>
                </a:ext>
              </a:extLst>
            </p:cNvPr>
            <p:cNvSpPr/>
            <p:nvPr/>
          </p:nvSpPr>
          <p:spPr>
            <a:xfrm>
              <a:off x="3238054" y="1285250"/>
              <a:ext cx="194431" cy="194431"/>
            </a:xfrm>
            <a:custGeom>
              <a:avLst/>
              <a:gdLst>
                <a:gd name="connsiteX0" fmla="*/ 11552 w 194431"/>
                <a:gd name="connsiteY0" fmla="*/ 144902 h 194431"/>
                <a:gd name="connsiteX1" fmla="*/ 61082 w 194431"/>
                <a:gd name="connsiteY1" fmla="*/ 194432 h 194431"/>
                <a:gd name="connsiteX2" fmla="*/ 194432 w 194431"/>
                <a:gd name="connsiteY2" fmla="*/ 61082 h 194431"/>
                <a:gd name="connsiteX3" fmla="*/ 144902 w 194431"/>
                <a:gd name="connsiteY3" fmla="*/ 11552 h 194431"/>
                <a:gd name="connsiteX4" fmla="*/ 91562 w 194431"/>
                <a:gd name="connsiteY4" fmla="*/ 10599 h 194431"/>
                <a:gd name="connsiteX5" fmla="*/ 91562 w 194431"/>
                <a:gd name="connsiteY5" fmla="*/ 10599 h 194431"/>
                <a:gd name="connsiteX6" fmla="*/ 90609 w 194431"/>
                <a:gd name="connsiteY6" fmla="*/ 11552 h 194431"/>
                <a:gd name="connsiteX7" fmla="*/ 11552 w 194431"/>
                <a:gd name="connsiteY7" fmla="*/ 90609 h 194431"/>
                <a:gd name="connsiteX8" fmla="*/ 10599 w 194431"/>
                <a:gd name="connsiteY8" fmla="*/ 143949 h 194431"/>
                <a:gd name="connsiteX9" fmla="*/ 10599 w 194431"/>
                <a:gd name="connsiteY9" fmla="*/ 143949 h 194431"/>
                <a:gd name="connsiteX10" fmla="*/ 11552 w 194431"/>
                <a:gd name="connsiteY10" fmla="*/ 144902 h 194431"/>
                <a:gd name="connsiteX11" fmla="*/ 103944 w 194431"/>
                <a:gd name="connsiteY11" fmla="*/ 24887 h 194431"/>
                <a:gd name="connsiteX12" fmla="*/ 104897 w 194431"/>
                <a:gd name="connsiteY12" fmla="*/ 23934 h 194431"/>
                <a:gd name="connsiteX13" fmla="*/ 130614 w 194431"/>
                <a:gd name="connsiteY13" fmla="*/ 24887 h 194431"/>
                <a:gd name="connsiteX14" fmla="*/ 130614 w 194431"/>
                <a:gd name="connsiteY14" fmla="*/ 24887 h 194431"/>
                <a:gd name="connsiteX15" fmla="*/ 166809 w 194431"/>
                <a:gd name="connsiteY15" fmla="*/ 61082 h 194431"/>
                <a:gd name="connsiteX16" fmla="*/ 61082 w 194431"/>
                <a:gd name="connsiteY16" fmla="*/ 167762 h 194431"/>
                <a:gd name="connsiteX17" fmla="*/ 24887 w 194431"/>
                <a:gd name="connsiteY17" fmla="*/ 131567 h 194431"/>
                <a:gd name="connsiteX18" fmla="*/ 23934 w 194431"/>
                <a:gd name="connsiteY18" fmla="*/ 130614 h 194431"/>
                <a:gd name="connsiteX19" fmla="*/ 24887 w 194431"/>
                <a:gd name="connsiteY19" fmla="*/ 103944 h 194431"/>
                <a:gd name="connsiteX20" fmla="*/ 103944 w 194431"/>
                <a:gd name="connsiteY20" fmla="*/ 24887 h 19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431" h="194431">
                  <a:moveTo>
                    <a:pt x="11552" y="144902"/>
                  </a:moveTo>
                  <a:lnTo>
                    <a:pt x="61082" y="194432"/>
                  </a:lnTo>
                  <a:lnTo>
                    <a:pt x="194432" y="61082"/>
                  </a:lnTo>
                  <a:lnTo>
                    <a:pt x="144902" y="11552"/>
                  </a:lnTo>
                  <a:cubicBezTo>
                    <a:pt x="130614" y="-3688"/>
                    <a:pt x="106802" y="-3688"/>
                    <a:pt x="91562" y="10599"/>
                  </a:cubicBezTo>
                  <a:lnTo>
                    <a:pt x="91562" y="10599"/>
                  </a:lnTo>
                  <a:lnTo>
                    <a:pt x="90609" y="11552"/>
                  </a:lnTo>
                  <a:lnTo>
                    <a:pt x="11552" y="90609"/>
                  </a:lnTo>
                  <a:cubicBezTo>
                    <a:pt x="-3688" y="104897"/>
                    <a:pt x="-3688" y="128709"/>
                    <a:pt x="10599" y="143949"/>
                  </a:cubicBezTo>
                  <a:lnTo>
                    <a:pt x="10599" y="143949"/>
                  </a:lnTo>
                  <a:lnTo>
                    <a:pt x="11552" y="144902"/>
                  </a:lnTo>
                  <a:close/>
                  <a:moveTo>
                    <a:pt x="103944" y="24887"/>
                  </a:moveTo>
                  <a:lnTo>
                    <a:pt x="104897" y="23934"/>
                  </a:lnTo>
                  <a:cubicBezTo>
                    <a:pt x="112517" y="17267"/>
                    <a:pt x="123947" y="17267"/>
                    <a:pt x="130614" y="24887"/>
                  </a:cubicBezTo>
                  <a:lnTo>
                    <a:pt x="130614" y="24887"/>
                  </a:lnTo>
                  <a:lnTo>
                    <a:pt x="166809" y="61082"/>
                  </a:lnTo>
                  <a:lnTo>
                    <a:pt x="61082" y="167762"/>
                  </a:lnTo>
                  <a:lnTo>
                    <a:pt x="24887" y="131567"/>
                  </a:lnTo>
                  <a:lnTo>
                    <a:pt x="23934" y="130614"/>
                  </a:lnTo>
                  <a:cubicBezTo>
                    <a:pt x="17267" y="122994"/>
                    <a:pt x="17267" y="111564"/>
                    <a:pt x="24887" y="103944"/>
                  </a:cubicBezTo>
                  <a:cubicBezTo>
                    <a:pt x="26792" y="102039"/>
                    <a:pt x="103944" y="24887"/>
                    <a:pt x="103944" y="2488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图形 89" descr="警报响了 轮廓">
              <a:extLst>
                <a:ext uri="{FF2B5EF4-FFF2-40B4-BE49-F238E27FC236}">
                  <a16:creationId xmlns:a16="http://schemas.microsoft.com/office/drawing/2014/main" id="{0EE684BE-EC41-434C-A695-778A5ED10AA9}"/>
                </a:ext>
              </a:extLst>
            </p:cNvPr>
            <p:cNvSpPr/>
            <p:nvPr/>
          </p:nvSpPr>
          <p:spPr>
            <a:xfrm>
              <a:off x="3682041" y="1285250"/>
              <a:ext cx="194431" cy="194431"/>
            </a:xfrm>
            <a:custGeom>
              <a:avLst/>
              <a:gdLst>
                <a:gd name="connsiteX0" fmla="*/ 182880 w 194431"/>
                <a:gd name="connsiteY0" fmla="*/ 144902 h 194431"/>
                <a:gd name="connsiteX1" fmla="*/ 183833 w 194431"/>
                <a:gd name="connsiteY1" fmla="*/ 143949 h 194431"/>
                <a:gd name="connsiteX2" fmla="*/ 182880 w 194431"/>
                <a:gd name="connsiteY2" fmla="*/ 90609 h 194431"/>
                <a:gd name="connsiteX3" fmla="*/ 182880 w 194431"/>
                <a:gd name="connsiteY3" fmla="*/ 90609 h 194431"/>
                <a:gd name="connsiteX4" fmla="*/ 103823 w 194431"/>
                <a:gd name="connsiteY4" fmla="*/ 11552 h 194431"/>
                <a:gd name="connsiteX5" fmla="*/ 102870 w 194431"/>
                <a:gd name="connsiteY5" fmla="*/ 10599 h 194431"/>
                <a:gd name="connsiteX6" fmla="*/ 49530 w 194431"/>
                <a:gd name="connsiteY6" fmla="*/ 11552 h 194431"/>
                <a:gd name="connsiteX7" fmla="*/ 49530 w 194431"/>
                <a:gd name="connsiteY7" fmla="*/ 11552 h 194431"/>
                <a:gd name="connsiteX8" fmla="*/ 0 w 194431"/>
                <a:gd name="connsiteY8" fmla="*/ 61082 h 194431"/>
                <a:gd name="connsiteX9" fmla="*/ 133350 w 194431"/>
                <a:gd name="connsiteY9" fmla="*/ 194432 h 194431"/>
                <a:gd name="connsiteX10" fmla="*/ 182880 w 194431"/>
                <a:gd name="connsiteY10" fmla="*/ 144902 h 194431"/>
                <a:gd name="connsiteX11" fmla="*/ 62865 w 194431"/>
                <a:gd name="connsiteY11" fmla="*/ 24887 h 194431"/>
                <a:gd name="connsiteX12" fmla="*/ 62865 w 194431"/>
                <a:gd name="connsiteY12" fmla="*/ 24887 h 194431"/>
                <a:gd name="connsiteX13" fmla="*/ 89535 w 194431"/>
                <a:gd name="connsiteY13" fmla="*/ 23934 h 194431"/>
                <a:gd name="connsiteX14" fmla="*/ 90488 w 194431"/>
                <a:gd name="connsiteY14" fmla="*/ 24887 h 194431"/>
                <a:gd name="connsiteX15" fmla="*/ 169545 w 194431"/>
                <a:gd name="connsiteY15" fmla="*/ 103944 h 194431"/>
                <a:gd name="connsiteX16" fmla="*/ 169545 w 194431"/>
                <a:gd name="connsiteY16" fmla="*/ 103944 h 194431"/>
                <a:gd name="connsiteX17" fmla="*/ 170498 w 194431"/>
                <a:gd name="connsiteY17" fmla="*/ 129662 h 194431"/>
                <a:gd name="connsiteX18" fmla="*/ 169545 w 194431"/>
                <a:gd name="connsiteY18" fmla="*/ 130614 h 194431"/>
                <a:gd name="connsiteX19" fmla="*/ 133350 w 194431"/>
                <a:gd name="connsiteY19" fmla="*/ 166809 h 194431"/>
                <a:gd name="connsiteX20" fmla="*/ 26670 w 194431"/>
                <a:gd name="connsiteY20" fmla="*/ 61082 h 194431"/>
                <a:gd name="connsiteX21" fmla="*/ 62865 w 194431"/>
                <a:gd name="connsiteY21" fmla="*/ 24887 h 19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4431" h="194431">
                  <a:moveTo>
                    <a:pt x="182880" y="144902"/>
                  </a:moveTo>
                  <a:lnTo>
                    <a:pt x="183833" y="143949"/>
                  </a:lnTo>
                  <a:cubicBezTo>
                    <a:pt x="198120" y="128709"/>
                    <a:pt x="198120" y="104897"/>
                    <a:pt x="182880" y="90609"/>
                  </a:cubicBezTo>
                  <a:lnTo>
                    <a:pt x="182880" y="90609"/>
                  </a:lnTo>
                  <a:lnTo>
                    <a:pt x="103823" y="11552"/>
                  </a:lnTo>
                  <a:lnTo>
                    <a:pt x="102870" y="10599"/>
                  </a:lnTo>
                  <a:cubicBezTo>
                    <a:pt x="87630" y="-3688"/>
                    <a:pt x="63818" y="-3688"/>
                    <a:pt x="49530" y="11552"/>
                  </a:cubicBezTo>
                  <a:lnTo>
                    <a:pt x="49530" y="11552"/>
                  </a:lnTo>
                  <a:lnTo>
                    <a:pt x="0" y="61082"/>
                  </a:lnTo>
                  <a:lnTo>
                    <a:pt x="133350" y="194432"/>
                  </a:lnTo>
                  <a:lnTo>
                    <a:pt x="182880" y="144902"/>
                  </a:lnTo>
                  <a:close/>
                  <a:moveTo>
                    <a:pt x="62865" y="24887"/>
                  </a:moveTo>
                  <a:lnTo>
                    <a:pt x="62865" y="24887"/>
                  </a:lnTo>
                  <a:cubicBezTo>
                    <a:pt x="70485" y="17267"/>
                    <a:pt x="81915" y="17267"/>
                    <a:pt x="89535" y="23934"/>
                  </a:cubicBezTo>
                  <a:lnTo>
                    <a:pt x="90488" y="24887"/>
                  </a:lnTo>
                  <a:lnTo>
                    <a:pt x="169545" y="103944"/>
                  </a:lnTo>
                  <a:lnTo>
                    <a:pt x="169545" y="103944"/>
                  </a:lnTo>
                  <a:cubicBezTo>
                    <a:pt x="177165" y="110612"/>
                    <a:pt x="177165" y="122994"/>
                    <a:pt x="170498" y="129662"/>
                  </a:cubicBezTo>
                  <a:lnTo>
                    <a:pt x="169545" y="130614"/>
                  </a:lnTo>
                  <a:lnTo>
                    <a:pt x="133350" y="166809"/>
                  </a:lnTo>
                  <a:lnTo>
                    <a:pt x="26670" y="61082"/>
                  </a:lnTo>
                  <a:lnTo>
                    <a:pt x="62865" y="2488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图形 89" descr="警报响了 轮廓">
              <a:extLst>
                <a:ext uri="{FF2B5EF4-FFF2-40B4-BE49-F238E27FC236}">
                  <a16:creationId xmlns:a16="http://schemas.microsoft.com/office/drawing/2014/main" id="{229FF807-5DC5-470B-A299-5E28CC96C6F8}"/>
                </a:ext>
              </a:extLst>
            </p:cNvPr>
            <p:cNvSpPr/>
            <p:nvPr/>
          </p:nvSpPr>
          <p:spPr>
            <a:xfrm>
              <a:off x="3309460" y="1313947"/>
              <a:ext cx="495699" cy="609600"/>
            </a:xfrm>
            <a:custGeom>
              <a:avLst/>
              <a:gdLst>
                <a:gd name="connsiteX0" fmla="*/ 257328 w 495699"/>
                <a:gd name="connsiteY0" fmla="*/ 76200 h 609600"/>
                <a:gd name="connsiteX1" fmla="*/ 257328 w 495699"/>
                <a:gd name="connsiteY1" fmla="*/ 19050 h 609600"/>
                <a:gd name="connsiteX2" fmla="*/ 304953 w 495699"/>
                <a:gd name="connsiteY2" fmla="*/ 19050 h 609600"/>
                <a:gd name="connsiteX3" fmla="*/ 314478 w 495699"/>
                <a:gd name="connsiteY3" fmla="*/ 9525 h 609600"/>
                <a:gd name="connsiteX4" fmla="*/ 304953 w 495699"/>
                <a:gd name="connsiteY4" fmla="*/ 0 h 609600"/>
                <a:gd name="connsiteX5" fmla="*/ 190653 w 495699"/>
                <a:gd name="connsiteY5" fmla="*/ 0 h 609600"/>
                <a:gd name="connsiteX6" fmla="*/ 181128 w 495699"/>
                <a:gd name="connsiteY6" fmla="*/ 9525 h 609600"/>
                <a:gd name="connsiteX7" fmla="*/ 190653 w 495699"/>
                <a:gd name="connsiteY7" fmla="*/ 19050 h 609600"/>
                <a:gd name="connsiteX8" fmla="*/ 238278 w 495699"/>
                <a:gd name="connsiteY8" fmla="*/ 19050 h 609600"/>
                <a:gd name="connsiteX9" fmla="*/ 238278 w 495699"/>
                <a:gd name="connsiteY9" fmla="*/ 76200 h 609600"/>
                <a:gd name="connsiteX10" fmla="*/ 153 w 495699"/>
                <a:gd name="connsiteY10" fmla="*/ 333375 h 609600"/>
                <a:gd name="connsiteX11" fmla="*/ 66828 w 495699"/>
                <a:gd name="connsiteY11" fmla="*/ 493395 h 609600"/>
                <a:gd name="connsiteX12" fmla="*/ 20156 w 495699"/>
                <a:gd name="connsiteY12" fmla="*/ 596265 h 609600"/>
                <a:gd name="connsiteX13" fmla="*/ 24918 w 495699"/>
                <a:gd name="connsiteY13" fmla="*/ 608648 h 609600"/>
                <a:gd name="connsiteX14" fmla="*/ 24918 w 495699"/>
                <a:gd name="connsiteY14" fmla="*/ 608648 h 609600"/>
                <a:gd name="connsiteX15" fmla="*/ 28728 w 495699"/>
                <a:gd name="connsiteY15" fmla="*/ 609600 h 609600"/>
                <a:gd name="connsiteX16" fmla="*/ 37301 w 495699"/>
                <a:gd name="connsiteY16" fmla="*/ 603885 h 609600"/>
                <a:gd name="connsiteX17" fmla="*/ 81116 w 495699"/>
                <a:gd name="connsiteY17" fmla="*/ 506730 h 609600"/>
                <a:gd name="connsiteX18" fmla="*/ 413538 w 495699"/>
                <a:gd name="connsiteY18" fmla="*/ 506730 h 609600"/>
                <a:gd name="connsiteX19" fmla="*/ 457353 w 495699"/>
                <a:gd name="connsiteY19" fmla="*/ 603885 h 609600"/>
                <a:gd name="connsiteX20" fmla="*/ 465926 w 495699"/>
                <a:gd name="connsiteY20" fmla="*/ 609600 h 609600"/>
                <a:gd name="connsiteX21" fmla="*/ 469736 w 495699"/>
                <a:gd name="connsiteY21" fmla="*/ 608648 h 609600"/>
                <a:gd name="connsiteX22" fmla="*/ 474498 w 495699"/>
                <a:gd name="connsiteY22" fmla="*/ 596265 h 609600"/>
                <a:gd name="connsiteX23" fmla="*/ 474498 w 495699"/>
                <a:gd name="connsiteY23" fmla="*/ 596265 h 609600"/>
                <a:gd name="connsiteX24" fmla="*/ 428778 w 495699"/>
                <a:gd name="connsiteY24" fmla="*/ 493395 h 609600"/>
                <a:gd name="connsiteX25" fmla="*/ 417348 w 495699"/>
                <a:gd name="connsiteY25" fmla="*/ 143827 h 609600"/>
                <a:gd name="connsiteX26" fmla="*/ 257328 w 495699"/>
                <a:gd name="connsiteY26" fmla="*/ 76200 h 609600"/>
                <a:gd name="connsiteX27" fmla="*/ 247803 w 495699"/>
                <a:gd name="connsiteY27" fmla="*/ 552450 h 609600"/>
                <a:gd name="connsiteX28" fmla="*/ 19203 w 495699"/>
                <a:gd name="connsiteY28" fmla="*/ 323850 h 609600"/>
                <a:gd name="connsiteX29" fmla="*/ 247803 w 495699"/>
                <a:gd name="connsiteY29" fmla="*/ 95250 h 609600"/>
                <a:gd name="connsiteX30" fmla="*/ 476403 w 495699"/>
                <a:gd name="connsiteY30" fmla="*/ 323850 h 609600"/>
                <a:gd name="connsiteX31" fmla="*/ 247803 w 495699"/>
                <a:gd name="connsiteY31" fmla="*/ 55245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95699" h="609600">
                  <a:moveTo>
                    <a:pt x="257328" y="76200"/>
                  </a:moveTo>
                  <a:lnTo>
                    <a:pt x="257328" y="19050"/>
                  </a:lnTo>
                  <a:lnTo>
                    <a:pt x="304953" y="19050"/>
                  </a:lnTo>
                  <a:cubicBezTo>
                    <a:pt x="310668" y="19050"/>
                    <a:pt x="314478" y="15240"/>
                    <a:pt x="314478" y="9525"/>
                  </a:cubicBezTo>
                  <a:cubicBezTo>
                    <a:pt x="314478" y="3810"/>
                    <a:pt x="310668" y="0"/>
                    <a:pt x="304953" y="0"/>
                  </a:cubicBezTo>
                  <a:lnTo>
                    <a:pt x="190653" y="0"/>
                  </a:lnTo>
                  <a:cubicBezTo>
                    <a:pt x="184938" y="0"/>
                    <a:pt x="181128" y="3810"/>
                    <a:pt x="181128" y="9525"/>
                  </a:cubicBezTo>
                  <a:cubicBezTo>
                    <a:pt x="181128" y="15240"/>
                    <a:pt x="184938" y="19050"/>
                    <a:pt x="190653" y="19050"/>
                  </a:cubicBezTo>
                  <a:lnTo>
                    <a:pt x="238278" y="19050"/>
                  </a:lnTo>
                  <a:lnTo>
                    <a:pt x="238278" y="76200"/>
                  </a:lnTo>
                  <a:cubicBezTo>
                    <a:pt x="102071" y="80963"/>
                    <a:pt x="-4609" y="196215"/>
                    <a:pt x="153" y="333375"/>
                  </a:cubicBezTo>
                  <a:cubicBezTo>
                    <a:pt x="2058" y="392430"/>
                    <a:pt x="25871" y="449580"/>
                    <a:pt x="66828" y="493395"/>
                  </a:cubicBezTo>
                  <a:lnTo>
                    <a:pt x="20156" y="596265"/>
                  </a:lnTo>
                  <a:cubicBezTo>
                    <a:pt x="18251" y="601028"/>
                    <a:pt x="20156" y="606743"/>
                    <a:pt x="24918" y="608648"/>
                  </a:cubicBezTo>
                  <a:lnTo>
                    <a:pt x="24918" y="608648"/>
                  </a:lnTo>
                  <a:cubicBezTo>
                    <a:pt x="25871" y="609600"/>
                    <a:pt x="27776" y="609600"/>
                    <a:pt x="28728" y="609600"/>
                  </a:cubicBezTo>
                  <a:cubicBezTo>
                    <a:pt x="32538" y="609600"/>
                    <a:pt x="35396" y="607695"/>
                    <a:pt x="37301" y="603885"/>
                  </a:cubicBezTo>
                  <a:lnTo>
                    <a:pt x="81116" y="506730"/>
                  </a:lnTo>
                  <a:cubicBezTo>
                    <a:pt x="175413" y="592455"/>
                    <a:pt x="319241" y="592455"/>
                    <a:pt x="413538" y="506730"/>
                  </a:cubicBezTo>
                  <a:lnTo>
                    <a:pt x="457353" y="603885"/>
                  </a:lnTo>
                  <a:cubicBezTo>
                    <a:pt x="459258" y="607695"/>
                    <a:pt x="462116" y="609600"/>
                    <a:pt x="465926" y="609600"/>
                  </a:cubicBezTo>
                  <a:cubicBezTo>
                    <a:pt x="466878" y="609600"/>
                    <a:pt x="468783" y="609600"/>
                    <a:pt x="469736" y="608648"/>
                  </a:cubicBezTo>
                  <a:cubicBezTo>
                    <a:pt x="474498" y="606743"/>
                    <a:pt x="476403" y="601028"/>
                    <a:pt x="474498" y="596265"/>
                  </a:cubicBezTo>
                  <a:lnTo>
                    <a:pt x="474498" y="596265"/>
                  </a:lnTo>
                  <a:lnTo>
                    <a:pt x="428778" y="493395"/>
                  </a:lnTo>
                  <a:cubicBezTo>
                    <a:pt x="522123" y="393383"/>
                    <a:pt x="517361" y="237173"/>
                    <a:pt x="417348" y="143827"/>
                  </a:cubicBezTo>
                  <a:cubicBezTo>
                    <a:pt x="373533" y="101918"/>
                    <a:pt x="316383" y="79057"/>
                    <a:pt x="257328" y="76200"/>
                  </a:cubicBezTo>
                  <a:close/>
                  <a:moveTo>
                    <a:pt x="247803" y="552450"/>
                  </a:moveTo>
                  <a:cubicBezTo>
                    <a:pt x="121121" y="552450"/>
                    <a:pt x="19203" y="450533"/>
                    <a:pt x="19203" y="323850"/>
                  </a:cubicBezTo>
                  <a:cubicBezTo>
                    <a:pt x="19203" y="197168"/>
                    <a:pt x="121121" y="95250"/>
                    <a:pt x="247803" y="95250"/>
                  </a:cubicBezTo>
                  <a:cubicBezTo>
                    <a:pt x="374486" y="95250"/>
                    <a:pt x="476403" y="197168"/>
                    <a:pt x="476403" y="323850"/>
                  </a:cubicBezTo>
                  <a:cubicBezTo>
                    <a:pt x="476403" y="449580"/>
                    <a:pt x="373533" y="552450"/>
                    <a:pt x="247803" y="5524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4" name="图形 91" descr="原子 轮廓">
            <a:extLst>
              <a:ext uri="{FF2B5EF4-FFF2-40B4-BE49-F238E27FC236}">
                <a16:creationId xmlns:a16="http://schemas.microsoft.com/office/drawing/2014/main" id="{105A6857-9181-4CC4-BC44-73B1D58853CE}"/>
              </a:ext>
            </a:extLst>
          </p:cNvPr>
          <p:cNvGrpSpPr/>
          <p:nvPr/>
        </p:nvGrpSpPr>
        <p:grpSpPr>
          <a:xfrm>
            <a:off x="4475465" y="1228222"/>
            <a:ext cx="659858" cy="742950"/>
            <a:chOff x="4475465" y="1228222"/>
            <a:chExt cx="659858" cy="742950"/>
          </a:xfrm>
          <a:solidFill>
            <a:srgbClr val="000000"/>
          </a:solidFill>
        </p:grpSpPr>
        <p:sp>
          <p:nvSpPr>
            <p:cNvPr id="25" name="图形 91" descr="原子 轮廓">
              <a:extLst>
                <a:ext uri="{FF2B5EF4-FFF2-40B4-BE49-F238E27FC236}">
                  <a16:creationId xmlns:a16="http://schemas.microsoft.com/office/drawing/2014/main" id="{0FBB7E65-9CE7-4213-8D32-72A4BF75EA5F}"/>
                </a:ext>
              </a:extLst>
            </p:cNvPr>
            <p:cNvSpPr/>
            <p:nvPr/>
          </p:nvSpPr>
          <p:spPr>
            <a:xfrm>
              <a:off x="4475465" y="1228222"/>
              <a:ext cx="659858" cy="742950"/>
            </a:xfrm>
            <a:custGeom>
              <a:avLst/>
              <a:gdLst>
                <a:gd name="connsiteX0" fmla="*/ 568658 w 659858"/>
                <a:gd name="connsiteY0" fmla="*/ 371475 h 742950"/>
                <a:gd name="connsiteX1" fmla="*/ 651641 w 659858"/>
                <a:gd name="connsiteY1" fmla="*/ 185738 h 742950"/>
                <a:gd name="connsiteX2" fmla="*/ 449294 w 659858"/>
                <a:gd name="connsiteY2" fmla="*/ 164734 h 742950"/>
                <a:gd name="connsiteX3" fmla="*/ 329931 w 659858"/>
                <a:gd name="connsiteY3" fmla="*/ 0 h 742950"/>
                <a:gd name="connsiteX4" fmla="*/ 210567 w 659858"/>
                <a:gd name="connsiteY4" fmla="*/ 164734 h 742950"/>
                <a:gd name="connsiteX5" fmla="*/ 8220 w 659858"/>
                <a:gd name="connsiteY5" fmla="*/ 185738 h 742950"/>
                <a:gd name="connsiteX6" fmla="*/ 91204 w 659858"/>
                <a:gd name="connsiteY6" fmla="*/ 371475 h 742950"/>
                <a:gd name="connsiteX7" fmla="*/ 8220 w 659858"/>
                <a:gd name="connsiteY7" fmla="*/ 557213 h 742950"/>
                <a:gd name="connsiteX8" fmla="*/ 102019 w 659858"/>
                <a:gd name="connsiteY8" fmla="*/ 595545 h 742950"/>
                <a:gd name="connsiteX9" fmla="*/ 210556 w 659858"/>
                <a:gd name="connsiteY9" fmla="*/ 578168 h 742950"/>
                <a:gd name="connsiteX10" fmla="*/ 329931 w 659858"/>
                <a:gd name="connsiteY10" fmla="*/ 742950 h 742950"/>
                <a:gd name="connsiteX11" fmla="*/ 449306 w 659858"/>
                <a:gd name="connsiteY11" fmla="*/ 578168 h 742950"/>
                <a:gd name="connsiteX12" fmla="*/ 557842 w 659858"/>
                <a:gd name="connsiteY12" fmla="*/ 595545 h 742950"/>
                <a:gd name="connsiteX13" fmla="*/ 651641 w 659858"/>
                <a:gd name="connsiteY13" fmla="*/ 557213 h 742950"/>
                <a:gd name="connsiteX14" fmla="*/ 568658 w 659858"/>
                <a:gd name="connsiteY14" fmla="*/ 371475 h 742950"/>
                <a:gd name="connsiteX15" fmla="*/ 559433 w 659858"/>
                <a:gd name="connsiteY15" fmla="*/ 166073 h 742950"/>
                <a:gd name="connsiteX16" fmla="*/ 635140 w 659858"/>
                <a:gd name="connsiteY16" fmla="*/ 195263 h 742950"/>
                <a:gd name="connsiteX17" fmla="*/ 554626 w 659858"/>
                <a:gd name="connsiteY17" fmla="*/ 358257 h 742950"/>
                <a:gd name="connsiteX18" fmla="*/ 469537 w 659858"/>
                <a:gd name="connsiteY18" fmla="*/ 290873 h 742950"/>
                <a:gd name="connsiteX19" fmla="*/ 453734 w 659858"/>
                <a:gd name="connsiteY19" fmla="*/ 183526 h 742950"/>
                <a:gd name="connsiteX20" fmla="*/ 559433 w 659858"/>
                <a:gd name="connsiteY20" fmla="*/ 166073 h 742950"/>
                <a:gd name="connsiteX21" fmla="*/ 391843 w 659858"/>
                <a:gd name="connsiteY21" fmla="*/ 478710 h 742950"/>
                <a:gd name="connsiteX22" fmla="*/ 329931 w 659858"/>
                <a:gd name="connsiteY22" fmla="*/ 511493 h 742950"/>
                <a:gd name="connsiteX23" fmla="*/ 268018 w 659858"/>
                <a:gd name="connsiteY23" fmla="*/ 478713 h 742950"/>
                <a:gd name="connsiteX24" fmla="*/ 208678 w 659858"/>
                <a:gd name="connsiteY24" fmla="*/ 441486 h 742950"/>
                <a:gd name="connsiteX25" fmla="*/ 206106 w 659858"/>
                <a:gd name="connsiteY25" fmla="*/ 371475 h 742950"/>
                <a:gd name="connsiteX26" fmla="*/ 208678 w 659858"/>
                <a:gd name="connsiteY26" fmla="*/ 301466 h 742950"/>
                <a:gd name="connsiteX27" fmla="*/ 268018 w 659858"/>
                <a:gd name="connsiteY27" fmla="*/ 264239 h 742950"/>
                <a:gd name="connsiteX28" fmla="*/ 329942 w 659858"/>
                <a:gd name="connsiteY28" fmla="*/ 231464 h 742950"/>
                <a:gd name="connsiteX29" fmla="*/ 391843 w 659858"/>
                <a:gd name="connsiteY29" fmla="*/ 264239 h 742950"/>
                <a:gd name="connsiteX30" fmla="*/ 451184 w 659858"/>
                <a:gd name="connsiteY30" fmla="*/ 301469 h 742950"/>
                <a:gd name="connsiteX31" fmla="*/ 453756 w 659858"/>
                <a:gd name="connsiteY31" fmla="*/ 371478 h 742950"/>
                <a:gd name="connsiteX32" fmla="*/ 451184 w 659858"/>
                <a:gd name="connsiteY32" fmla="*/ 441487 h 742950"/>
                <a:gd name="connsiteX33" fmla="*/ 391843 w 659858"/>
                <a:gd name="connsiteY33" fmla="*/ 478710 h 742950"/>
                <a:gd name="connsiteX34" fmla="*/ 449005 w 659858"/>
                <a:gd name="connsiteY34" fmla="*/ 465918 h 742950"/>
                <a:gd name="connsiteX35" fmla="*/ 435247 w 659858"/>
                <a:gd name="connsiteY35" fmla="*/ 553887 h 742950"/>
                <a:gd name="connsiteX36" fmla="*/ 352122 w 659858"/>
                <a:gd name="connsiteY36" fmla="*/ 521788 h 742950"/>
                <a:gd name="connsiteX37" fmla="*/ 401366 w 659858"/>
                <a:gd name="connsiteY37" fmla="*/ 495208 h 742950"/>
                <a:gd name="connsiteX38" fmla="*/ 449005 w 659858"/>
                <a:gd name="connsiteY38" fmla="*/ 465918 h 742950"/>
                <a:gd name="connsiteX39" fmla="*/ 307738 w 659858"/>
                <a:gd name="connsiteY39" fmla="*/ 521789 h 742950"/>
                <a:gd name="connsiteX40" fmla="*/ 224616 w 659858"/>
                <a:gd name="connsiteY40" fmla="*/ 553888 h 742950"/>
                <a:gd name="connsiteX41" fmla="*/ 210857 w 659858"/>
                <a:gd name="connsiteY41" fmla="*/ 465919 h 742950"/>
                <a:gd name="connsiteX42" fmla="*/ 258493 w 659858"/>
                <a:gd name="connsiteY42" fmla="*/ 495212 h 742950"/>
                <a:gd name="connsiteX43" fmla="*/ 307738 w 659858"/>
                <a:gd name="connsiteY43" fmla="*/ 521789 h 742950"/>
                <a:gd name="connsiteX44" fmla="*/ 188606 w 659858"/>
                <a:gd name="connsiteY44" fmla="*/ 427374 h 742950"/>
                <a:gd name="connsiteX45" fmla="*/ 119302 w 659858"/>
                <a:gd name="connsiteY45" fmla="*/ 371475 h 742950"/>
                <a:gd name="connsiteX46" fmla="*/ 188606 w 659858"/>
                <a:gd name="connsiteY46" fmla="*/ 315576 h 742950"/>
                <a:gd name="connsiteX47" fmla="*/ 187056 w 659858"/>
                <a:gd name="connsiteY47" fmla="*/ 371475 h 742950"/>
                <a:gd name="connsiteX48" fmla="*/ 188606 w 659858"/>
                <a:gd name="connsiteY48" fmla="*/ 427374 h 742950"/>
                <a:gd name="connsiteX49" fmla="*/ 210857 w 659858"/>
                <a:gd name="connsiteY49" fmla="*/ 277032 h 742950"/>
                <a:gd name="connsiteX50" fmla="*/ 224615 w 659858"/>
                <a:gd name="connsiteY50" fmla="*/ 189063 h 742950"/>
                <a:gd name="connsiteX51" fmla="*/ 307680 w 659858"/>
                <a:gd name="connsiteY51" fmla="*/ 221133 h 742950"/>
                <a:gd name="connsiteX52" fmla="*/ 258493 w 659858"/>
                <a:gd name="connsiteY52" fmla="*/ 247739 h 742950"/>
                <a:gd name="connsiteX53" fmla="*/ 210857 w 659858"/>
                <a:gd name="connsiteY53" fmla="*/ 277032 h 742950"/>
                <a:gd name="connsiteX54" fmla="*/ 352175 w 659858"/>
                <a:gd name="connsiteY54" fmla="*/ 221131 h 742950"/>
                <a:gd name="connsiteX55" fmla="*/ 435258 w 659858"/>
                <a:gd name="connsiteY55" fmla="*/ 189119 h 742950"/>
                <a:gd name="connsiteX56" fmla="*/ 449005 w 659858"/>
                <a:gd name="connsiteY56" fmla="*/ 277035 h 742950"/>
                <a:gd name="connsiteX57" fmla="*/ 401368 w 659858"/>
                <a:gd name="connsiteY57" fmla="*/ 247739 h 742950"/>
                <a:gd name="connsiteX58" fmla="*/ 352175 w 659858"/>
                <a:gd name="connsiteY58" fmla="*/ 221131 h 742950"/>
                <a:gd name="connsiteX59" fmla="*/ 471255 w 659858"/>
                <a:gd name="connsiteY59" fmla="*/ 315576 h 742950"/>
                <a:gd name="connsiteX60" fmla="*/ 540560 w 659858"/>
                <a:gd name="connsiteY60" fmla="*/ 371475 h 742950"/>
                <a:gd name="connsiteX61" fmla="*/ 471255 w 659858"/>
                <a:gd name="connsiteY61" fmla="*/ 427374 h 742950"/>
                <a:gd name="connsiteX62" fmla="*/ 472806 w 659858"/>
                <a:gd name="connsiteY62" fmla="*/ 371475 h 742950"/>
                <a:gd name="connsiteX63" fmla="*/ 471255 w 659858"/>
                <a:gd name="connsiteY63" fmla="*/ 315576 h 742950"/>
                <a:gd name="connsiteX64" fmla="*/ 329931 w 659858"/>
                <a:gd name="connsiteY64" fmla="*/ 19050 h 742950"/>
                <a:gd name="connsiteX65" fmla="*/ 430829 w 659858"/>
                <a:gd name="connsiteY65" fmla="*/ 170278 h 742950"/>
                <a:gd name="connsiteX66" fmla="*/ 329931 w 659858"/>
                <a:gd name="connsiteY66" fmla="*/ 210276 h 742950"/>
                <a:gd name="connsiteX67" fmla="*/ 229032 w 659858"/>
                <a:gd name="connsiteY67" fmla="*/ 170278 h 742950"/>
                <a:gd name="connsiteX68" fmla="*/ 329931 w 659858"/>
                <a:gd name="connsiteY68" fmla="*/ 19050 h 742950"/>
                <a:gd name="connsiteX69" fmla="*/ 24721 w 659858"/>
                <a:gd name="connsiteY69" fmla="*/ 195263 h 742950"/>
                <a:gd name="connsiteX70" fmla="*/ 206138 w 659858"/>
                <a:gd name="connsiteY70" fmla="*/ 183495 h 742950"/>
                <a:gd name="connsiteX71" fmla="*/ 190327 w 659858"/>
                <a:gd name="connsiteY71" fmla="*/ 290873 h 742950"/>
                <a:gd name="connsiteX72" fmla="*/ 105236 w 659858"/>
                <a:gd name="connsiteY72" fmla="*/ 358257 h 742950"/>
                <a:gd name="connsiteX73" fmla="*/ 24721 w 659858"/>
                <a:gd name="connsiteY73" fmla="*/ 195263 h 742950"/>
                <a:gd name="connsiteX74" fmla="*/ 24721 w 659858"/>
                <a:gd name="connsiteY74" fmla="*/ 547688 h 742950"/>
                <a:gd name="connsiteX75" fmla="*/ 105240 w 659858"/>
                <a:gd name="connsiteY75" fmla="*/ 384693 h 742950"/>
                <a:gd name="connsiteX76" fmla="*/ 190329 w 659858"/>
                <a:gd name="connsiteY76" fmla="*/ 452077 h 742950"/>
                <a:gd name="connsiteX77" fmla="*/ 206140 w 659858"/>
                <a:gd name="connsiteY77" fmla="*/ 559455 h 742950"/>
                <a:gd name="connsiteX78" fmla="*/ 24721 w 659858"/>
                <a:gd name="connsiteY78" fmla="*/ 547688 h 742950"/>
                <a:gd name="connsiteX79" fmla="*/ 329931 w 659858"/>
                <a:gd name="connsiteY79" fmla="*/ 723900 h 742950"/>
                <a:gd name="connsiteX80" fmla="*/ 229026 w 659858"/>
                <a:gd name="connsiteY80" fmla="*/ 572643 h 742950"/>
                <a:gd name="connsiteX81" fmla="*/ 329931 w 659858"/>
                <a:gd name="connsiteY81" fmla="*/ 532638 h 742950"/>
                <a:gd name="connsiteX82" fmla="*/ 430837 w 659858"/>
                <a:gd name="connsiteY82" fmla="*/ 572643 h 742950"/>
                <a:gd name="connsiteX83" fmla="*/ 329931 w 659858"/>
                <a:gd name="connsiteY83" fmla="*/ 723900 h 742950"/>
                <a:gd name="connsiteX84" fmla="*/ 635140 w 659858"/>
                <a:gd name="connsiteY84" fmla="*/ 547688 h 742950"/>
                <a:gd name="connsiteX85" fmla="*/ 453723 w 659858"/>
                <a:gd name="connsiteY85" fmla="*/ 559455 h 742950"/>
                <a:gd name="connsiteX86" fmla="*/ 469535 w 659858"/>
                <a:gd name="connsiteY86" fmla="*/ 452077 h 742950"/>
                <a:gd name="connsiteX87" fmla="*/ 554626 w 659858"/>
                <a:gd name="connsiteY87" fmla="*/ 384693 h 742950"/>
                <a:gd name="connsiteX88" fmla="*/ 635140 w 659858"/>
                <a:gd name="connsiteY88" fmla="*/ 547688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59858" h="742950">
                  <a:moveTo>
                    <a:pt x="568658" y="371475"/>
                  </a:moveTo>
                  <a:cubicBezTo>
                    <a:pt x="642558" y="299540"/>
                    <a:pt x="676868" y="229437"/>
                    <a:pt x="651641" y="185738"/>
                  </a:cubicBezTo>
                  <a:cubicBezTo>
                    <a:pt x="626415" y="142038"/>
                    <a:pt x="548540" y="136699"/>
                    <a:pt x="449294" y="164734"/>
                  </a:cubicBezTo>
                  <a:cubicBezTo>
                    <a:pt x="423948" y="64763"/>
                    <a:pt x="380391" y="0"/>
                    <a:pt x="329931" y="0"/>
                  </a:cubicBezTo>
                  <a:cubicBezTo>
                    <a:pt x="279470" y="0"/>
                    <a:pt x="235912" y="64763"/>
                    <a:pt x="210567" y="164734"/>
                  </a:cubicBezTo>
                  <a:cubicBezTo>
                    <a:pt x="111317" y="136699"/>
                    <a:pt x="33454" y="142036"/>
                    <a:pt x="8220" y="185738"/>
                  </a:cubicBezTo>
                  <a:cubicBezTo>
                    <a:pt x="-17014" y="229439"/>
                    <a:pt x="17303" y="299540"/>
                    <a:pt x="91204" y="371475"/>
                  </a:cubicBezTo>
                  <a:cubicBezTo>
                    <a:pt x="17303" y="443410"/>
                    <a:pt x="-17007" y="513513"/>
                    <a:pt x="8220" y="557213"/>
                  </a:cubicBezTo>
                  <a:cubicBezTo>
                    <a:pt x="23174" y="583113"/>
                    <a:pt x="56599" y="595545"/>
                    <a:pt x="102019" y="595545"/>
                  </a:cubicBezTo>
                  <a:cubicBezTo>
                    <a:pt x="138815" y="594649"/>
                    <a:pt x="175321" y="588804"/>
                    <a:pt x="210556" y="578168"/>
                  </a:cubicBezTo>
                  <a:cubicBezTo>
                    <a:pt x="235899" y="678163"/>
                    <a:pt x="279462" y="742950"/>
                    <a:pt x="329931" y="742950"/>
                  </a:cubicBezTo>
                  <a:cubicBezTo>
                    <a:pt x="380400" y="742950"/>
                    <a:pt x="423963" y="678163"/>
                    <a:pt x="449306" y="578168"/>
                  </a:cubicBezTo>
                  <a:cubicBezTo>
                    <a:pt x="484541" y="588804"/>
                    <a:pt x="521047" y="594650"/>
                    <a:pt x="557842" y="595545"/>
                  </a:cubicBezTo>
                  <a:cubicBezTo>
                    <a:pt x="603249" y="595545"/>
                    <a:pt x="636689" y="583109"/>
                    <a:pt x="651641" y="557213"/>
                  </a:cubicBezTo>
                  <a:cubicBezTo>
                    <a:pt x="676868" y="513513"/>
                    <a:pt x="642558" y="443410"/>
                    <a:pt x="568658" y="371475"/>
                  </a:cubicBezTo>
                  <a:close/>
                  <a:moveTo>
                    <a:pt x="559433" y="166073"/>
                  </a:moveTo>
                  <a:cubicBezTo>
                    <a:pt x="596658" y="166073"/>
                    <a:pt x="623713" y="175464"/>
                    <a:pt x="635140" y="195263"/>
                  </a:cubicBezTo>
                  <a:cubicBezTo>
                    <a:pt x="655686" y="230839"/>
                    <a:pt x="621847" y="293275"/>
                    <a:pt x="554626" y="358257"/>
                  </a:cubicBezTo>
                  <a:cubicBezTo>
                    <a:pt x="527816" y="333900"/>
                    <a:pt x="499388" y="311388"/>
                    <a:pt x="469537" y="290873"/>
                  </a:cubicBezTo>
                  <a:cubicBezTo>
                    <a:pt x="466696" y="254775"/>
                    <a:pt x="461417" y="218910"/>
                    <a:pt x="453734" y="183526"/>
                  </a:cubicBezTo>
                  <a:cubicBezTo>
                    <a:pt x="488019" y="172972"/>
                    <a:pt x="523574" y="167101"/>
                    <a:pt x="559433" y="166073"/>
                  </a:cubicBezTo>
                  <a:close/>
                  <a:moveTo>
                    <a:pt x="391843" y="478710"/>
                  </a:moveTo>
                  <a:cubicBezTo>
                    <a:pt x="371158" y="490654"/>
                    <a:pt x="350430" y="501597"/>
                    <a:pt x="329931" y="511493"/>
                  </a:cubicBezTo>
                  <a:cubicBezTo>
                    <a:pt x="309431" y="501600"/>
                    <a:pt x="288704" y="490657"/>
                    <a:pt x="268018" y="478713"/>
                  </a:cubicBezTo>
                  <a:cubicBezTo>
                    <a:pt x="247333" y="466770"/>
                    <a:pt x="227493" y="454291"/>
                    <a:pt x="208678" y="441486"/>
                  </a:cubicBezTo>
                  <a:cubicBezTo>
                    <a:pt x="206993" y="418782"/>
                    <a:pt x="206106" y="395360"/>
                    <a:pt x="206106" y="371475"/>
                  </a:cubicBezTo>
                  <a:cubicBezTo>
                    <a:pt x="206106" y="347590"/>
                    <a:pt x="206993" y="324168"/>
                    <a:pt x="208678" y="301466"/>
                  </a:cubicBezTo>
                  <a:cubicBezTo>
                    <a:pt x="227496" y="288661"/>
                    <a:pt x="247337" y="276182"/>
                    <a:pt x="268018" y="264239"/>
                  </a:cubicBezTo>
                  <a:cubicBezTo>
                    <a:pt x="288700" y="252295"/>
                    <a:pt x="309437" y="241359"/>
                    <a:pt x="329942" y="231464"/>
                  </a:cubicBezTo>
                  <a:cubicBezTo>
                    <a:pt x="350439" y="241357"/>
                    <a:pt x="371162" y="252297"/>
                    <a:pt x="391843" y="264239"/>
                  </a:cubicBezTo>
                  <a:cubicBezTo>
                    <a:pt x="412525" y="276180"/>
                    <a:pt x="432368" y="288661"/>
                    <a:pt x="451184" y="301469"/>
                  </a:cubicBezTo>
                  <a:cubicBezTo>
                    <a:pt x="452867" y="324167"/>
                    <a:pt x="453756" y="347589"/>
                    <a:pt x="453756" y="371478"/>
                  </a:cubicBezTo>
                  <a:cubicBezTo>
                    <a:pt x="453756" y="395367"/>
                    <a:pt x="452870" y="418785"/>
                    <a:pt x="451184" y="441487"/>
                  </a:cubicBezTo>
                  <a:cubicBezTo>
                    <a:pt x="432368" y="454288"/>
                    <a:pt x="412529" y="466767"/>
                    <a:pt x="391843" y="478710"/>
                  </a:cubicBezTo>
                  <a:close/>
                  <a:moveTo>
                    <a:pt x="449005" y="465918"/>
                  </a:moveTo>
                  <a:cubicBezTo>
                    <a:pt x="446078" y="495477"/>
                    <a:pt x="441484" y="524847"/>
                    <a:pt x="435247" y="553887"/>
                  </a:cubicBezTo>
                  <a:cubicBezTo>
                    <a:pt x="406956" y="544762"/>
                    <a:pt x="379204" y="534045"/>
                    <a:pt x="352122" y="521788"/>
                  </a:cubicBezTo>
                  <a:cubicBezTo>
                    <a:pt x="368417" y="513556"/>
                    <a:pt x="384849" y="504744"/>
                    <a:pt x="401366" y="495208"/>
                  </a:cubicBezTo>
                  <a:cubicBezTo>
                    <a:pt x="417861" y="485688"/>
                    <a:pt x="433741" y="475925"/>
                    <a:pt x="449005" y="465918"/>
                  </a:cubicBezTo>
                  <a:close/>
                  <a:moveTo>
                    <a:pt x="307738" y="521789"/>
                  </a:moveTo>
                  <a:cubicBezTo>
                    <a:pt x="280657" y="534046"/>
                    <a:pt x="252905" y="544762"/>
                    <a:pt x="224616" y="553888"/>
                  </a:cubicBezTo>
                  <a:cubicBezTo>
                    <a:pt x="218378" y="524848"/>
                    <a:pt x="213784" y="495478"/>
                    <a:pt x="210857" y="465919"/>
                  </a:cubicBezTo>
                  <a:cubicBezTo>
                    <a:pt x="226111" y="475898"/>
                    <a:pt x="241989" y="485662"/>
                    <a:pt x="258493" y="495212"/>
                  </a:cubicBezTo>
                  <a:cubicBezTo>
                    <a:pt x="275012" y="504748"/>
                    <a:pt x="291450" y="513559"/>
                    <a:pt x="307738" y="521789"/>
                  </a:cubicBezTo>
                  <a:close/>
                  <a:moveTo>
                    <a:pt x="188606" y="427374"/>
                  </a:moveTo>
                  <a:cubicBezTo>
                    <a:pt x="164471" y="410060"/>
                    <a:pt x="141333" y="391397"/>
                    <a:pt x="119302" y="371475"/>
                  </a:cubicBezTo>
                  <a:cubicBezTo>
                    <a:pt x="141333" y="351553"/>
                    <a:pt x="164471" y="332890"/>
                    <a:pt x="188606" y="315576"/>
                  </a:cubicBezTo>
                  <a:cubicBezTo>
                    <a:pt x="187592" y="333775"/>
                    <a:pt x="187076" y="352409"/>
                    <a:pt x="187056" y="371475"/>
                  </a:cubicBezTo>
                  <a:cubicBezTo>
                    <a:pt x="187056" y="390520"/>
                    <a:pt x="187573" y="409153"/>
                    <a:pt x="188606" y="427374"/>
                  </a:cubicBezTo>
                  <a:close/>
                  <a:moveTo>
                    <a:pt x="210857" y="277032"/>
                  </a:moveTo>
                  <a:cubicBezTo>
                    <a:pt x="213784" y="247473"/>
                    <a:pt x="218378" y="218103"/>
                    <a:pt x="224615" y="189063"/>
                  </a:cubicBezTo>
                  <a:cubicBezTo>
                    <a:pt x="252885" y="198181"/>
                    <a:pt x="280617" y="208888"/>
                    <a:pt x="307680" y="221133"/>
                  </a:cubicBezTo>
                  <a:cubicBezTo>
                    <a:pt x="291412" y="229353"/>
                    <a:pt x="275016" y="238222"/>
                    <a:pt x="258493" y="247739"/>
                  </a:cubicBezTo>
                  <a:cubicBezTo>
                    <a:pt x="242000" y="257261"/>
                    <a:pt x="226121" y="267025"/>
                    <a:pt x="210857" y="277032"/>
                  </a:cubicBezTo>
                  <a:close/>
                  <a:moveTo>
                    <a:pt x="352175" y="221131"/>
                  </a:moveTo>
                  <a:cubicBezTo>
                    <a:pt x="379243" y="208900"/>
                    <a:pt x="406981" y="198212"/>
                    <a:pt x="435258" y="189119"/>
                  </a:cubicBezTo>
                  <a:cubicBezTo>
                    <a:pt x="441490" y="218143"/>
                    <a:pt x="446080" y="247494"/>
                    <a:pt x="449005" y="277035"/>
                  </a:cubicBezTo>
                  <a:cubicBezTo>
                    <a:pt x="433750" y="267054"/>
                    <a:pt x="417872" y="257289"/>
                    <a:pt x="401368" y="247739"/>
                  </a:cubicBezTo>
                  <a:cubicBezTo>
                    <a:pt x="384873" y="238218"/>
                    <a:pt x="368475" y="229349"/>
                    <a:pt x="352175" y="221131"/>
                  </a:cubicBezTo>
                  <a:close/>
                  <a:moveTo>
                    <a:pt x="471255" y="315576"/>
                  </a:moveTo>
                  <a:cubicBezTo>
                    <a:pt x="495391" y="332890"/>
                    <a:pt x="518529" y="351553"/>
                    <a:pt x="540560" y="371475"/>
                  </a:cubicBezTo>
                  <a:cubicBezTo>
                    <a:pt x="518529" y="391397"/>
                    <a:pt x="495391" y="410060"/>
                    <a:pt x="471255" y="427374"/>
                  </a:cubicBezTo>
                  <a:cubicBezTo>
                    <a:pt x="472270" y="409175"/>
                    <a:pt x="472787" y="390542"/>
                    <a:pt x="472806" y="371475"/>
                  </a:cubicBezTo>
                  <a:cubicBezTo>
                    <a:pt x="472806" y="352430"/>
                    <a:pt x="472289" y="333797"/>
                    <a:pt x="471255" y="315576"/>
                  </a:cubicBezTo>
                  <a:close/>
                  <a:moveTo>
                    <a:pt x="329931" y="19050"/>
                  </a:moveTo>
                  <a:cubicBezTo>
                    <a:pt x="371013" y="19050"/>
                    <a:pt x="408165" y="79567"/>
                    <a:pt x="430829" y="170278"/>
                  </a:cubicBezTo>
                  <a:cubicBezTo>
                    <a:pt x="396332" y="181318"/>
                    <a:pt x="362623" y="194681"/>
                    <a:pt x="329931" y="210276"/>
                  </a:cubicBezTo>
                  <a:cubicBezTo>
                    <a:pt x="297239" y="194682"/>
                    <a:pt x="263529" y="181319"/>
                    <a:pt x="229032" y="170278"/>
                  </a:cubicBezTo>
                  <a:cubicBezTo>
                    <a:pt x="251696" y="79567"/>
                    <a:pt x="288849" y="19050"/>
                    <a:pt x="329931" y="19050"/>
                  </a:cubicBezTo>
                  <a:close/>
                  <a:moveTo>
                    <a:pt x="24721" y="195263"/>
                  </a:moveTo>
                  <a:cubicBezTo>
                    <a:pt x="45263" y="159688"/>
                    <a:pt x="116249" y="157769"/>
                    <a:pt x="206138" y="183495"/>
                  </a:cubicBezTo>
                  <a:cubicBezTo>
                    <a:pt x="198451" y="218890"/>
                    <a:pt x="193168" y="254764"/>
                    <a:pt x="190327" y="290873"/>
                  </a:cubicBezTo>
                  <a:cubicBezTo>
                    <a:pt x="160474" y="311388"/>
                    <a:pt x="132045" y="333900"/>
                    <a:pt x="105236" y="358257"/>
                  </a:cubicBezTo>
                  <a:cubicBezTo>
                    <a:pt x="38014" y="293275"/>
                    <a:pt x="4181" y="230839"/>
                    <a:pt x="24721" y="195263"/>
                  </a:cubicBezTo>
                  <a:close/>
                  <a:moveTo>
                    <a:pt x="24721" y="547688"/>
                  </a:moveTo>
                  <a:cubicBezTo>
                    <a:pt x="4181" y="512111"/>
                    <a:pt x="38014" y="449675"/>
                    <a:pt x="105240" y="384693"/>
                  </a:cubicBezTo>
                  <a:cubicBezTo>
                    <a:pt x="132049" y="409050"/>
                    <a:pt x="160477" y="431563"/>
                    <a:pt x="190329" y="452077"/>
                  </a:cubicBezTo>
                  <a:cubicBezTo>
                    <a:pt x="193170" y="488186"/>
                    <a:pt x="198452" y="524060"/>
                    <a:pt x="206140" y="559455"/>
                  </a:cubicBezTo>
                  <a:cubicBezTo>
                    <a:pt x="116246" y="585183"/>
                    <a:pt x="45260" y="583267"/>
                    <a:pt x="24721" y="547688"/>
                  </a:cubicBezTo>
                  <a:close/>
                  <a:moveTo>
                    <a:pt x="329931" y="723900"/>
                  </a:moveTo>
                  <a:cubicBezTo>
                    <a:pt x="288844" y="723900"/>
                    <a:pt x="251689" y="663369"/>
                    <a:pt x="229026" y="572643"/>
                  </a:cubicBezTo>
                  <a:cubicBezTo>
                    <a:pt x="263525" y="561601"/>
                    <a:pt x="297237" y="548235"/>
                    <a:pt x="329931" y="532638"/>
                  </a:cubicBezTo>
                  <a:cubicBezTo>
                    <a:pt x="362624" y="548235"/>
                    <a:pt x="396337" y="561601"/>
                    <a:pt x="430837" y="572643"/>
                  </a:cubicBezTo>
                  <a:cubicBezTo>
                    <a:pt x="408173" y="663369"/>
                    <a:pt x="371017" y="723900"/>
                    <a:pt x="329931" y="723900"/>
                  </a:cubicBezTo>
                  <a:close/>
                  <a:moveTo>
                    <a:pt x="635140" y="547688"/>
                  </a:moveTo>
                  <a:cubicBezTo>
                    <a:pt x="614599" y="583262"/>
                    <a:pt x="543613" y="585181"/>
                    <a:pt x="453723" y="559455"/>
                  </a:cubicBezTo>
                  <a:cubicBezTo>
                    <a:pt x="461411" y="524060"/>
                    <a:pt x="466694" y="488186"/>
                    <a:pt x="469535" y="452077"/>
                  </a:cubicBezTo>
                  <a:cubicBezTo>
                    <a:pt x="499387" y="431563"/>
                    <a:pt x="527816" y="409050"/>
                    <a:pt x="554626" y="384693"/>
                  </a:cubicBezTo>
                  <a:cubicBezTo>
                    <a:pt x="621847" y="449675"/>
                    <a:pt x="655686" y="512111"/>
                    <a:pt x="635140" y="54768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图形 91" descr="原子 轮廓">
              <a:extLst>
                <a:ext uri="{FF2B5EF4-FFF2-40B4-BE49-F238E27FC236}">
                  <a16:creationId xmlns:a16="http://schemas.microsoft.com/office/drawing/2014/main" id="{DAFE7DE9-C192-4ED3-AC13-5533865DD7C8}"/>
                </a:ext>
              </a:extLst>
            </p:cNvPr>
            <p:cNvSpPr/>
            <p:nvPr/>
          </p:nvSpPr>
          <p:spPr>
            <a:xfrm>
              <a:off x="4748246" y="1542547"/>
              <a:ext cx="114300" cy="114300"/>
            </a:xfrm>
            <a:custGeom>
              <a:avLst/>
              <a:gdLst>
                <a:gd name="connsiteX0" fmla="*/ 57150 w 114300"/>
                <a:gd name="connsiteY0" fmla="*/ 0 h 114300"/>
                <a:gd name="connsiteX1" fmla="*/ 0 w 114300"/>
                <a:gd name="connsiteY1" fmla="*/ 57150 h 114300"/>
                <a:gd name="connsiteX2" fmla="*/ 57150 w 114300"/>
                <a:gd name="connsiteY2" fmla="*/ 114300 h 114300"/>
                <a:gd name="connsiteX3" fmla="*/ 114300 w 114300"/>
                <a:gd name="connsiteY3" fmla="*/ 57150 h 114300"/>
                <a:gd name="connsiteX4" fmla="*/ 57150 w 114300"/>
                <a:gd name="connsiteY4" fmla="*/ 0 h 114300"/>
                <a:gd name="connsiteX5" fmla="*/ 57150 w 114300"/>
                <a:gd name="connsiteY5" fmla="*/ 95250 h 114300"/>
                <a:gd name="connsiteX6" fmla="*/ 19050 w 114300"/>
                <a:gd name="connsiteY6" fmla="*/ 57150 h 114300"/>
                <a:gd name="connsiteX7" fmla="*/ 57150 w 114300"/>
                <a:gd name="connsiteY7" fmla="*/ 19050 h 114300"/>
                <a:gd name="connsiteX8" fmla="*/ 95250 w 114300"/>
                <a:gd name="connsiteY8" fmla="*/ 57150 h 114300"/>
                <a:gd name="connsiteX9" fmla="*/ 57150 w 114300"/>
                <a:gd name="connsiteY9" fmla="*/ 952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266" y="25601"/>
                    <a:pt x="88699" y="34"/>
                    <a:pt x="57150" y="0"/>
                  </a:cubicBezTo>
                  <a:close/>
                  <a:moveTo>
                    <a:pt x="57150" y="95250"/>
                  </a:moveTo>
                  <a:cubicBezTo>
                    <a:pt x="36108" y="95250"/>
                    <a:pt x="19050" y="78192"/>
                    <a:pt x="19050" y="57150"/>
                  </a:cubicBezTo>
                  <a:cubicBezTo>
                    <a:pt x="19050" y="36108"/>
                    <a:pt x="36108" y="19050"/>
                    <a:pt x="57150" y="19050"/>
                  </a:cubicBezTo>
                  <a:cubicBezTo>
                    <a:pt x="78192" y="19050"/>
                    <a:pt x="95250" y="36108"/>
                    <a:pt x="95250" y="57150"/>
                  </a:cubicBezTo>
                  <a:cubicBezTo>
                    <a:pt x="95226" y="78182"/>
                    <a:pt x="78182" y="95226"/>
                    <a:pt x="57150" y="952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7" name="图形 93" descr="背包 轮廓">
            <a:extLst>
              <a:ext uri="{FF2B5EF4-FFF2-40B4-BE49-F238E27FC236}">
                <a16:creationId xmlns:a16="http://schemas.microsoft.com/office/drawing/2014/main" id="{7A3BFBCD-D62F-448C-8673-178A83610985}"/>
              </a:ext>
            </a:extLst>
          </p:cNvPr>
          <p:cNvSpPr/>
          <p:nvPr/>
        </p:nvSpPr>
        <p:spPr>
          <a:xfrm>
            <a:off x="5729678" y="1209095"/>
            <a:ext cx="647700" cy="733501"/>
          </a:xfrm>
          <a:custGeom>
            <a:avLst/>
            <a:gdLst>
              <a:gd name="connsiteX0" fmla="*/ 600075 w 647700"/>
              <a:gd name="connsiteY0" fmla="*/ 419176 h 733501"/>
              <a:gd name="connsiteX1" fmla="*/ 590550 w 647700"/>
              <a:gd name="connsiteY1" fmla="*/ 419176 h 733501"/>
              <a:gd name="connsiteX2" fmla="*/ 590550 w 647700"/>
              <a:gd name="connsiteY2" fmla="*/ 219151 h 733501"/>
              <a:gd name="connsiteX3" fmla="*/ 485775 w 647700"/>
              <a:gd name="connsiteY3" fmla="*/ 114376 h 733501"/>
              <a:gd name="connsiteX4" fmla="*/ 447189 w 647700"/>
              <a:gd name="connsiteY4" fmla="*/ 114376 h 733501"/>
              <a:gd name="connsiteX5" fmla="*/ 314510 w 647700"/>
              <a:gd name="connsiteY5" fmla="*/ 358 h 733501"/>
              <a:gd name="connsiteX6" fmla="*/ 200492 w 647700"/>
              <a:gd name="connsiteY6" fmla="*/ 114376 h 733501"/>
              <a:gd name="connsiteX7" fmla="*/ 161925 w 647700"/>
              <a:gd name="connsiteY7" fmla="*/ 114376 h 733501"/>
              <a:gd name="connsiteX8" fmla="*/ 57150 w 647700"/>
              <a:gd name="connsiteY8" fmla="*/ 219151 h 733501"/>
              <a:gd name="connsiteX9" fmla="*/ 57150 w 647700"/>
              <a:gd name="connsiteY9" fmla="*/ 419176 h 733501"/>
              <a:gd name="connsiteX10" fmla="*/ 47625 w 647700"/>
              <a:gd name="connsiteY10" fmla="*/ 419176 h 733501"/>
              <a:gd name="connsiteX11" fmla="*/ 0 w 647700"/>
              <a:gd name="connsiteY11" fmla="*/ 466801 h 733501"/>
              <a:gd name="connsiteX12" fmla="*/ 0 w 647700"/>
              <a:gd name="connsiteY12" fmla="*/ 600151 h 733501"/>
              <a:gd name="connsiteX13" fmla="*/ 47625 w 647700"/>
              <a:gd name="connsiteY13" fmla="*/ 647776 h 733501"/>
              <a:gd name="connsiteX14" fmla="*/ 57150 w 647700"/>
              <a:gd name="connsiteY14" fmla="*/ 647776 h 733501"/>
              <a:gd name="connsiteX15" fmla="*/ 57150 w 647700"/>
              <a:gd name="connsiteY15" fmla="*/ 666826 h 733501"/>
              <a:gd name="connsiteX16" fmla="*/ 123825 w 647700"/>
              <a:gd name="connsiteY16" fmla="*/ 733501 h 733501"/>
              <a:gd name="connsiteX17" fmla="*/ 542925 w 647700"/>
              <a:gd name="connsiteY17" fmla="*/ 733501 h 733501"/>
              <a:gd name="connsiteX18" fmla="*/ 590550 w 647700"/>
              <a:gd name="connsiteY18" fmla="*/ 685876 h 733501"/>
              <a:gd name="connsiteX19" fmla="*/ 590550 w 647700"/>
              <a:gd name="connsiteY19" fmla="*/ 647776 h 733501"/>
              <a:gd name="connsiteX20" fmla="*/ 600075 w 647700"/>
              <a:gd name="connsiteY20" fmla="*/ 647776 h 733501"/>
              <a:gd name="connsiteX21" fmla="*/ 647700 w 647700"/>
              <a:gd name="connsiteY21" fmla="*/ 600151 h 733501"/>
              <a:gd name="connsiteX22" fmla="*/ 647700 w 647700"/>
              <a:gd name="connsiteY22" fmla="*/ 466801 h 733501"/>
              <a:gd name="connsiteX23" fmla="*/ 600075 w 647700"/>
              <a:gd name="connsiteY23" fmla="*/ 419176 h 733501"/>
              <a:gd name="connsiteX24" fmla="*/ 323850 w 647700"/>
              <a:gd name="connsiteY24" fmla="*/ 19126 h 733501"/>
              <a:gd name="connsiteX25" fmla="*/ 428139 w 647700"/>
              <a:gd name="connsiteY25" fmla="*/ 114376 h 733501"/>
              <a:gd name="connsiteX26" fmla="*/ 219542 w 647700"/>
              <a:gd name="connsiteY26" fmla="*/ 114376 h 733501"/>
              <a:gd name="connsiteX27" fmla="*/ 323850 w 647700"/>
              <a:gd name="connsiteY27" fmla="*/ 19126 h 733501"/>
              <a:gd name="connsiteX28" fmla="*/ 485775 w 647700"/>
              <a:gd name="connsiteY28" fmla="*/ 133426 h 733501"/>
              <a:gd name="connsiteX29" fmla="*/ 495300 w 647700"/>
              <a:gd name="connsiteY29" fmla="*/ 133988 h 733501"/>
              <a:gd name="connsiteX30" fmla="*/ 495300 w 647700"/>
              <a:gd name="connsiteY30" fmla="*/ 295351 h 733501"/>
              <a:gd name="connsiteX31" fmla="*/ 466725 w 647700"/>
              <a:gd name="connsiteY31" fmla="*/ 323926 h 733501"/>
              <a:gd name="connsiteX32" fmla="*/ 361950 w 647700"/>
              <a:gd name="connsiteY32" fmla="*/ 323926 h 733501"/>
              <a:gd name="connsiteX33" fmla="*/ 361950 w 647700"/>
              <a:gd name="connsiteY33" fmla="*/ 304876 h 733501"/>
              <a:gd name="connsiteX34" fmla="*/ 333375 w 647700"/>
              <a:gd name="connsiteY34" fmla="*/ 276301 h 733501"/>
              <a:gd name="connsiteX35" fmla="*/ 314325 w 647700"/>
              <a:gd name="connsiteY35" fmla="*/ 276301 h 733501"/>
              <a:gd name="connsiteX36" fmla="*/ 285750 w 647700"/>
              <a:gd name="connsiteY36" fmla="*/ 304876 h 733501"/>
              <a:gd name="connsiteX37" fmla="*/ 285750 w 647700"/>
              <a:gd name="connsiteY37" fmla="*/ 323926 h 733501"/>
              <a:gd name="connsiteX38" fmla="*/ 180975 w 647700"/>
              <a:gd name="connsiteY38" fmla="*/ 323926 h 733501"/>
              <a:gd name="connsiteX39" fmla="*/ 152400 w 647700"/>
              <a:gd name="connsiteY39" fmla="*/ 295351 h 733501"/>
              <a:gd name="connsiteX40" fmla="*/ 152400 w 647700"/>
              <a:gd name="connsiteY40" fmla="*/ 133988 h 733501"/>
              <a:gd name="connsiteX41" fmla="*/ 161925 w 647700"/>
              <a:gd name="connsiteY41" fmla="*/ 133426 h 733501"/>
              <a:gd name="connsiteX42" fmla="*/ 342900 w 647700"/>
              <a:gd name="connsiteY42" fmla="*/ 304876 h 733501"/>
              <a:gd name="connsiteX43" fmla="*/ 342900 w 647700"/>
              <a:gd name="connsiteY43" fmla="*/ 362026 h 733501"/>
              <a:gd name="connsiteX44" fmla="*/ 333375 w 647700"/>
              <a:gd name="connsiteY44" fmla="*/ 371551 h 733501"/>
              <a:gd name="connsiteX45" fmla="*/ 314325 w 647700"/>
              <a:gd name="connsiteY45" fmla="*/ 371551 h 733501"/>
              <a:gd name="connsiteX46" fmla="*/ 304800 w 647700"/>
              <a:gd name="connsiteY46" fmla="*/ 362026 h 733501"/>
              <a:gd name="connsiteX47" fmla="*/ 304800 w 647700"/>
              <a:gd name="connsiteY47" fmla="*/ 304876 h 733501"/>
              <a:gd name="connsiteX48" fmla="*/ 314325 w 647700"/>
              <a:gd name="connsiteY48" fmla="*/ 295351 h 733501"/>
              <a:gd name="connsiteX49" fmla="*/ 333375 w 647700"/>
              <a:gd name="connsiteY49" fmla="*/ 295351 h 733501"/>
              <a:gd name="connsiteX50" fmla="*/ 342900 w 647700"/>
              <a:gd name="connsiteY50" fmla="*/ 304876 h 733501"/>
              <a:gd name="connsiteX51" fmla="*/ 47625 w 647700"/>
              <a:gd name="connsiteY51" fmla="*/ 628726 h 733501"/>
              <a:gd name="connsiteX52" fmla="*/ 19050 w 647700"/>
              <a:gd name="connsiteY52" fmla="*/ 600151 h 733501"/>
              <a:gd name="connsiteX53" fmla="*/ 19050 w 647700"/>
              <a:gd name="connsiteY53" fmla="*/ 466801 h 733501"/>
              <a:gd name="connsiteX54" fmla="*/ 47625 w 647700"/>
              <a:gd name="connsiteY54" fmla="*/ 438226 h 733501"/>
              <a:gd name="connsiteX55" fmla="*/ 57150 w 647700"/>
              <a:gd name="connsiteY55" fmla="*/ 438226 h 733501"/>
              <a:gd name="connsiteX56" fmla="*/ 57150 w 647700"/>
              <a:gd name="connsiteY56" fmla="*/ 628726 h 733501"/>
              <a:gd name="connsiteX57" fmla="*/ 466725 w 647700"/>
              <a:gd name="connsiteY57" fmla="*/ 714451 h 733501"/>
              <a:gd name="connsiteX58" fmla="*/ 180975 w 647700"/>
              <a:gd name="connsiteY58" fmla="*/ 714451 h 733501"/>
              <a:gd name="connsiteX59" fmla="*/ 180975 w 647700"/>
              <a:gd name="connsiteY59" fmla="*/ 609676 h 733501"/>
              <a:gd name="connsiteX60" fmla="*/ 209550 w 647700"/>
              <a:gd name="connsiteY60" fmla="*/ 581101 h 733501"/>
              <a:gd name="connsiteX61" fmla="*/ 438150 w 647700"/>
              <a:gd name="connsiteY61" fmla="*/ 581101 h 733501"/>
              <a:gd name="connsiteX62" fmla="*/ 466725 w 647700"/>
              <a:gd name="connsiteY62" fmla="*/ 609676 h 733501"/>
              <a:gd name="connsiteX63" fmla="*/ 571500 w 647700"/>
              <a:gd name="connsiteY63" fmla="*/ 685876 h 733501"/>
              <a:gd name="connsiteX64" fmla="*/ 542925 w 647700"/>
              <a:gd name="connsiteY64" fmla="*/ 714451 h 733501"/>
              <a:gd name="connsiteX65" fmla="*/ 485775 w 647700"/>
              <a:gd name="connsiteY65" fmla="*/ 714451 h 733501"/>
              <a:gd name="connsiteX66" fmla="*/ 485775 w 647700"/>
              <a:gd name="connsiteY66" fmla="*/ 609676 h 733501"/>
              <a:gd name="connsiteX67" fmla="*/ 438150 w 647700"/>
              <a:gd name="connsiteY67" fmla="*/ 562051 h 733501"/>
              <a:gd name="connsiteX68" fmla="*/ 209550 w 647700"/>
              <a:gd name="connsiteY68" fmla="*/ 562051 h 733501"/>
              <a:gd name="connsiteX69" fmla="*/ 161925 w 647700"/>
              <a:gd name="connsiteY69" fmla="*/ 609676 h 733501"/>
              <a:gd name="connsiteX70" fmla="*/ 161925 w 647700"/>
              <a:gd name="connsiteY70" fmla="*/ 714451 h 733501"/>
              <a:gd name="connsiteX71" fmla="*/ 123825 w 647700"/>
              <a:gd name="connsiteY71" fmla="*/ 714451 h 733501"/>
              <a:gd name="connsiteX72" fmla="*/ 76200 w 647700"/>
              <a:gd name="connsiteY72" fmla="*/ 666826 h 733501"/>
              <a:gd name="connsiteX73" fmla="*/ 76200 w 647700"/>
              <a:gd name="connsiteY73" fmla="*/ 219151 h 733501"/>
              <a:gd name="connsiteX74" fmla="*/ 133350 w 647700"/>
              <a:gd name="connsiteY74" fmla="*/ 138427 h 733501"/>
              <a:gd name="connsiteX75" fmla="*/ 133350 w 647700"/>
              <a:gd name="connsiteY75" fmla="*/ 295351 h 733501"/>
              <a:gd name="connsiteX76" fmla="*/ 180975 w 647700"/>
              <a:gd name="connsiteY76" fmla="*/ 342976 h 733501"/>
              <a:gd name="connsiteX77" fmla="*/ 285750 w 647700"/>
              <a:gd name="connsiteY77" fmla="*/ 342976 h 733501"/>
              <a:gd name="connsiteX78" fmla="*/ 285750 w 647700"/>
              <a:gd name="connsiteY78" fmla="*/ 362026 h 733501"/>
              <a:gd name="connsiteX79" fmla="*/ 314325 w 647700"/>
              <a:gd name="connsiteY79" fmla="*/ 390601 h 733501"/>
              <a:gd name="connsiteX80" fmla="*/ 333375 w 647700"/>
              <a:gd name="connsiteY80" fmla="*/ 390601 h 733501"/>
              <a:gd name="connsiteX81" fmla="*/ 361950 w 647700"/>
              <a:gd name="connsiteY81" fmla="*/ 362026 h 733501"/>
              <a:gd name="connsiteX82" fmla="*/ 361950 w 647700"/>
              <a:gd name="connsiteY82" fmla="*/ 342976 h 733501"/>
              <a:gd name="connsiteX83" fmla="*/ 466725 w 647700"/>
              <a:gd name="connsiteY83" fmla="*/ 342976 h 733501"/>
              <a:gd name="connsiteX84" fmla="*/ 514350 w 647700"/>
              <a:gd name="connsiteY84" fmla="*/ 295351 h 733501"/>
              <a:gd name="connsiteX85" fmla="*/ 514350 w 647700"/>
              <a:gd name="connsiteY85" fmla="*/ 138427 h 733501"/>
              <a:gd name="connsiteX86" fmla="*/ 571500 w 647700"/>
              <a:gd name="connsiteY86" fmla="*/ 219151 h 733501"/>
              <a:gd name="connsiteX87" fmla="*/ 571500 w 647700"/>
              <a:gd name="connsiteY87" fmla="*/ 685876 h 733501"/>
              <a:gd name="connsiteX88" fmla="*/ 628650 w 647700"/>
              <a:gd name="connsiteY88" fmla="*/ 600151 h 733501"/>
              <a:gd name="connsiteX89" fmla="*/ 600075 w 647700"/>
              <a:gd name="connsiteY89" fmla="*/ 628726 h 733501"/>
              <a:gd name="connsiteX90" fmla="*/ 590550 w 647700"/>
              <a:gd name="connsiteY90" fmla="*/ 628726 h 733501"/>
              <a:gd name="connsiteX91" fmla="*/ 590550 w 647700"/>
              <a:gd name="connsiteY91" fmla="*/ 438226 h 733501"/>
              <a:gd name="connsiteX92" fmla="*/ 600075 w 647700"/>
              <a:gd name="connsiteY92" fmla="*/ 438226 h 733501"/>
              <a:gd name="connsiteX93" fmla="*/ 628650 w 647700"/>
              <a:gd name="connsiteY93" fmla="*/ 466801 h 73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47700" h="733501">
                <a:moveTo>
                  <a:pt x="600075" y="419176"/>
                </a:moveTo>
                <a:lnTo>
                  <a:pt x="590550" y="419176"/>
                </a:lnTo>
                <a:lnTo>
                  <a:pt x="590550" y="219151"/>
                </a:lnTo>
                <a:cubicBezTo>
                  <a:pt x="590481" y="161313"/>
                  <a:pt x="543613" y="114445"/>
                  <a:pt x="485775" y="114376"/>
                </a:cubicBezTo>
                <a:lnTo>
                  <a:pt x="447189" y="114376"/>
                </a:lnTo>
                <a:cubicBezTo>
                  <a:pt x="442036" y="46252"/>
                  <a:pt x="382634" y="-4795"/>
                  <a:pt x="314510" y="358"/>
                </a:cubicBezTo>
                <a:cubicBezTo>
                  <a:pt x="253552" y="4970"/>
                  <a:pt x="205103" y="53418"/>
                  <a:pt x="200492" y="114376"/>
                </a:cubicBezTo>
                <a:lnTo>
                  <a:pt x="161925" y="114376"/>
                </a:lnTo>
                <a:cubicBezTo>
                  <a:pt x="104087" y="114445"/>
                  <a:pt x="57219" y="161313"/>
                  <a:pt x="57150" y="219151"/>
                </a:cubicBezTo>
                <a:lnTo>
                  <a:pt x="57150" y="419176"/>
                </a:lnTo>
                <a:lnTo>
                  <a:pt x="47625" y="419176"/>
                </a:lnTo>
                <a:cubicBezTo>
                  <a:pt x="21335" y="419207"/>
                  <a:pt x="31" y="440511"/>
                  <a:pt x="0" y="466801"/>
                </a:cubicBezTo>
                <a:lnTo>
                  <a:pt x="0" y="600151"/>
                </a:lnTo>
                <a:cubicBezTo>
                  <a:pt x="31" y="626441"/>
                  <a:pt x="21335" y="647745"/>
                  <a:pt x="47625" y="647776"/>
                </a:cubicBezTo>
                <a:lnTo>
                  <a:pt x="57150" y="647776"/>
                </a:lnTo>
                <a:lnTo>
                  <a:pt x="57150" y="666826"/>
                </a:lnTo>
                <a:cubicBezTo>
                  <a:pt x="57192" y="703633"/>
                  <a:pt x="87018" y="733459"/>
                  <a:pt x="123825" y="733501"/>
                </a:cubicBezTo>
                <a:lnTo>
                  <a:pt x="542925" y="733501"/>
                </a:lnTo>
                <a:cubicBezTo>
                  <a:pt x="569215" y="733470"/>
                  <a:pt x="590519" y="712166"/>
                  <a:pt x="590550" y="685876"/>
                </a:cubicBezTo>
                <a:lnTo>
                  <a:pt x="590550" y="647776"/>
                </a:lnTo>
                <a:lnTo>
                  <a:pt x="600075" y="647776"/>
                </a:lnTo>
                <a:cubicBezTo>
                  <a:pt x="626365" y="647745"/>
                  <a:pt x="647669" y="626441"/>
                  <a:pt x="647700" y="600151"/>
                </a:cubicBezTo>
                <a:lnTo>
                  <a:pt x="647700" y="466801"/>
                </a:lnTo>
                <a:cubicBezTo>
                  <a:pt x="647669" y="440511"/>
                  <a:pt x="626365" y="419207"/>
                  <a:pt x="600075" y="419176"/>
                </a:cubicBezTo>
                <a:close/>
                <a:moveTo>
                  <a:pt x="323850" y="19126"/>
                </a:moveTo>
                <a:cubicBezTo>
                  <a:pt x="377987" y="19198"/>
                  <a:pt x="423173" y="60466"/>
                  <a:pt x="428139" y="114376"/>
                </a:cubicBezTo>
                <a:lnTo>
                  <a:pt x="219542" y="114376"/>
                </a:lnTo>
                <a:cubicBezTo>
                  <a:pt x="224509" y="60460"/>
                  <a:pt x="269705" y="19188"/>
                  <a:pt x="323850" y="19126"/>
                </a:cubicBezTo>
                <a:close/>
                <a:moveTo>
                  <a:pt x="485775" y="133426"/>
                </a:moveTo>
                <a:cubicBezTo>
                  <a:pt x="488958" y="133436"/>
                  <a:pt x="492138" y="133622"/>
                  <a:pt x="495300" y="133988"/>
                </a:cubicBezTo>
                <a:lnTo>
                  <a:pt x="495300" y="295351"/>
                </a:lnTo>
                <a:cubicBezTo>
                  <a:pt x="495300" y="311133"/>
                  <a:pt x="482507" y="323926"/>
                  <a:pt x="466725" y="323926"/>
                </a:cubicBezTo>
                <a:lnTo>
                  <a:pt x="361950" y="323926"/>
                </a:lnTo>
                <a:lnTo>
                  <a:pt x="361950" y="304876"/>
                </a:lnTo>
                <a:cubicBezTo>
                  <a:pt x="361950" y="289094"/>
                  <a:pt x="349157" y="276301"/>
                  <a:pt x="333375" y="276301"/>
                </a:cubicBezTo>
                <a:lnTo>
                  <a:pt x="314325" y="276301"/>
                </a:lnTo>
                <a:cubicBezTo>
                  <a:pt x="298543" y="276301"/>
                  <a:pt x="285750" y="289094"/>
                  <a:pt x="285750" y="304876"/>
                </a:cubicBezTo>
                <a:lnTo>
                  <a:pt x="285750" y="323926"/>
                </a:lnTo>
                <a:lnTo>
                  <a:pt x="180975" y="323926"/>
                </a:lnTo>
                <a:cubicBezTo>
                  <a:pt x="165193" y="323926"/>
                  <a:pt x="152400" y="311133"/>
                  <a:pt x="152400" y="295351"/>
                </a:cubicBezTo>
                <a:lnTo>
                  <a:pt x="152400" y="133988"/>
                </a:lnTo>
                <a:cubicBezTo>
                  <a:pt x="155562" y="133622"/>
                  <a:pt x="158742" y="133436"/>
                  <a:pt x="161925" y="133426"/>
                </a:cubicBezTo>
                <a:close/>
                <a:moveTo>
                  <a:pt x="342900" y="304876"/>
                </a:moveTo>
                <a:lnTo>
                  <a:pt x="342900" y="362026"/>
                </a:lnTo>
                <a:cubicBezTo>
                  <a:pt x="342900" y="367287"/>
                  <a:pt x="338636" y="371551"/>
                  <a:pt x="333375" y="371551"/>
                </a:cubicBezTo>
                <a:lnTo>
                  <a:pt x="314325" y="371551"/>
                </a:lnTo>
                <a:cubicBezTo>
                  <a:pt x="309064" y="371551"/>
                  <a:pt x="304800" y="367287"/>
                  <a:pt x="304800" y="362026"/>
                </a:cubicBezTo>
                <a:lnTo>
                  <a:pt x="304800" y="304876"/>
                </a:lnTo>
                <a:cubicBezTo>
                  <a:pt x="304800" y="299615"/>
                  <a:pt x="309064" y="295351"/>
                  <a:pt x="314325" y="295351"/>
                </a:cubicBezTo>
                <a:lnTo>
                  <a:pt x="333375" y="295351"/>
                </a:lnTo>
                <a:cubicBezTo>
                  <a:pt x="338636" y="295351"/>
                  <a:pt x="342900" y="299615"/>
                  <a:pt x="342900" y="304876"/>
                </a:cubicBezTo>
                <a:close/>
                <a:moveTo>
                  <a:pt x="47625" y="628726"/>
                </a:moveTo>
                <a:cubicBezTo>
                  <a:pt x="31843" y="628726"/>
                  <a:pt x="19050" y="615933"/>
                  <a:pt x="19050" y="600151"/>
                </a:cubicBezTo>
                <a:lnTo>
                  <a:pt x="19050" y="466801"/>
                </a:lnTo>
                <a:cubicBezTo>
                  <a:pt x="19050" y="451019"/>
                  <a:pt x="31843" y="438226"/>
                  <a:pt x="47625" y="438226"/>
                </a:cubicBezTo>
                <a:lnTo>
                  <a:pt x="57150" y="438226"/>
                </a:lnTo>
                <a:lnTo>
                  <a:pt x="57150" y="628726"/>
                </a:lnTo>
                <a:close/>
                <a:moveTo>
                  <a:pt x="466725" y="714451"/>
                </a:moveTo>
                <a:lnTo>
                  <a:pt x="180975" y="714451"/>
                </a:lnTo>
                <a:lnTo>
                  <a:pt x="180975" y="609676"/>
                </a:lnTo>
                <a:cubicBezTo>
                  <a:pt x="180975" y="593894"/>
                  <a:pt x="193768" y="581101"/>
                  <a:pt x="209550" y="581101"/>
                </a:cubicBezTo>
                <a:lnTo>
                  <a:pt x="438150" y="581101"/>
                </a:lnTo>
                <a:cubicBezTo>
                  <a:pt x="453932" y="581101"/>
                  <a:pt x="466725" y="593894"/>
                  <a:pt x="466725" y="609676"/>
                </a:cubicBezTo>
                <a:close/>
                <a:moveTo>
                  <a:pt x="571500" y="685876"/>
                </a:moveTo>
                <a:cubicBezTo>
                  <a:pt x="571500" y="701658"/>
                  <a:pt x="558707" y="714451"/>
                  <a:pt x="542925" y="714451"/>
                </a:cubicBezTo>
                <a:lnTo>
                  <a:pt x="485775" y="714451"/>
                </a:lnTo>
                <a:lnTo>
                  <a:pt x="485775" y="609676"/>
                </a:lnTo>
                <a:cubicBezTo>
                  <a:pt x="485744" y="583386"/>
                  <a:pt x="464440" y="562083"/>
                  <a:pt x="438150" y="562051"/>
                </a:cubicBezTo>
                <a:lnTo>
                  <a:pt x="209550" y="562051"/>
                </a:lnTo>
                <a:cubicBezTo>
                  <a:pt x="183260" y="562083"/>
                  <a:pt x="161956" y="583386"/>
                  <a:pt x="161925" y="609676"/>
                </a:cubicBezTo>
                <a:lnTo>
                  <a:pt x="161925" y="714451"/>
                </a:lnTo>
                <a:lnTo>
                  <a:pt x="123825" y="714451"/>
                </a:lnTo>
                <a:cubicBezTo>
                  <a:pt x="97535" y="714420"/>
                  <a:pt x="76231" y="693116"/>
                  <a:pt x="76200" y="666826"/>
                </a:cubicBezTo>
                <a:lnTo>
                  <a:pt x="76200" y="219151"/>
                </a:lnTo>
                <a:cubicBezTo>
                  <a:pt x="76264" y="182866"/>
                  <a:pt x="99147" y="150543"/>
                  <a:pt x="133350" y="138427"/>
                </a:cubicBezTo>
                <a:lnTo>
                  <a:pt x="133350" y="295351"/>
                </a:lnTo>
                <a:cubicBezTo>
                  <a:pt x="133381" y="321641"/>
                  <a:pt x="154685" y="342945"/>
                  <a:pt x="180975" y="342976"/>
                </a:cubicBezTo>
                <a:lnTo>
                  <a:pt x="285750" y="342976"/>
                </a:lnTo>
                <a:lnTo>
                  <a:pt x="285750" y="362026"/>
                </a:lnTo>
                <a:cubicBezTo>
                  <a:pt x="285750" y="377808"/>
                  <a:pt x="298543" y="390601"/>
                  <a:pt x="314325" y="390601"/>
                </a:cubicBezTo>
                <a:lnTo>
                  <a:pt x="333375" y="390601"/>
                </a:lnTo>
                <a:cubicBezTo>
                  <a:pt x="349157" y="390601"/>
                  <a:pt x="361950" y="377808"/>
                  <a:pt x="361950" y="362026"/>
                </a:cubicBezTo>
                <a:lnTo>
                  <a:pt x="361950" y="342976"/>
                </a:lnTo>
                <a:lnTo>
                  <a:pt x="466725" y="342976"/>
                </a:lnTo>
                <a:cubicBezTo>
                  <a:pt x="493015" y="342945"/>
                  <a:pt x="514319" y="321641"/>
                  <a:pt x="514350" y="295351"/>
                </a:cubicBezTo>
                <a:lnTo>
                  <a:pt x="514350" y="138427"/>
                </a:lnTo>
                <a:cubicBezTo>
                  <a:pt x="548553" y="150543"/>
                  <a:pt x="571436" y="182866"/>
                  <a:pt x="571500" y="219151"/>
                </a:cubicBezTo>
                <a:lnTo>
                  <a:pt x="571500" y="685876"/>
                </a:lnTo>
                <a:close/>
                <a:moveTo>
                  <a:pt x="628650" y="600151"/>
                </a:moveTo>
                <a:cubicBezTo>
                  <a:pt x="628650" y="615933"/>
                  <a:pt x="615857" y="628726"/>
                  <a:pt x="600075" y="628726"/>
                </a:cubicBezTo>
                <a:lnTo>
                  <a:pt x="590550" y="628726"/>
                </a:lnTo>
                <a:lnTo>
                  <a:pt x="590550" y="438226"/>
                </a:lnTo>
                <a:lnTo>
                  <a:pt x="600075" y="438226"/>
                </a:lnTo>
                <a:cubicBezTo>
                  <a:pt x="615857" y="438226"/>
                  <a:pt x="628650" y="451019"/>
                  <a:pt x="628650" y="466801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8" name="图形 95" descr="条形图 轮廓">
            <a:extLst>
              <a:ext uri="{FF2B5EF4-FFF2-40B4-BE49-F238E27FC236}">
                <a16:creationId xmlns:a16="http://schemas.microsoft.com/office/drawing/2014/main" id="{EEE267A4-AAAC-418D-825E-DF2B96769F81}"/>
              </a:ext>
            </a:extLst>
          </p:cNvPr>
          <p:cNvGrpSpPr/>
          <p:nvPr/>
        </p:nvGrpSpPr>
        <p:grpSpPr>
          <a:xfrm>
            <a:off x="6977790" y="1275847"/>
            <a:ext cx="647719" cy="647700"/>
            <a:chOff x="6977790" y="1275847"/>
            <a:chExt cx="647719" cy="647700"/>
          </a:xfrm>
          <a:solidFill>
            <a:srgbClr val="000000"/>
          </a:solidFill>
        </p:grpSpPr>
        <p:sp>
          <p:nvSpPr>
            <p:cNvPr id="29" name="图形 95" descr="条形图 轮廓">
              <a:extLst>
                <a:ext uri="{FF2B5EF4-FFF2-40B4-BE49-F238E27FC236}">
                  <a16:creationId xmlns:a16="http://schemas.microsoft.com/office/drawing/2014/main" id="{5A746949-8484-4919-A821-3FE671C26225}"/>
                </a:ext>
              </a:extLst>
            </p:cNvPr>
            <p:cNvSpPr/>
            <p:nvPr/>
          </p:nvSpPr>
          <p:spPr>
            <a:xfrm>
              <a:off x="6977790" y="1275847"/>
              <a:ext cx="647404" cy="647700"/>
            </a:xfrm>
            <a:custGeom>
              <a:avLst/>
              <a:gdLst>
                <a:gd name="connsiteX0" fmla="*/ 19050 w 647404"/>
                <a:gd name="connsiteY0" fmla="*/ 0 h 647700"/>
                <a:gd name="connsiteX1" fmla="*/ 0 w 647404"/>
                <a:gd name="connsiteY1" fmla="*/ 0 h 647700"/>
                <a:gd name="connsiteX2" fmla="*/ 0 w 647404"/>
                <a:gd name="connsiteY2" fmla="*/ 647700 h 647700"/>
                <a:gd name="connsiteX3" fmla="*/ 647405 w 647404"/>
                <a:gd name="connsiteY3" fmla="*/ 647700 h 647700"/>
                <a:gd name="connsiteX4" fmla="*/ 647405 w 647404"/>
                <a:gd name="connsiteY4" fmla="*/ 628650 h 647700"/>
                <a:gd name="connsiteX5" fmla="*/ 19050 w 647404"/>
                <a:gd name="connsiteY5" fmla="*/ 628650 h 647700"/>
                <a:gd name="connsiteX6" fmla="*/ 19050 w 647404"/>
                <a:gd name="connsiteY6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404" h="647700">
                  <a:moveTo>
                    <a:pt x="1905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47405" y="647700"/>
                  </a:lnTo>
                  <a:lnTo>
                    <a:pt x="647405" y="628650"/>
                  </a:lnTo>
                  <a:lnTo>
                    <a:pt x="19050" y="62865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图形 95" descr="条形图 轮廓">
              <a:extLst>
                <a:ext uri="{FF2B5EF4-FFF2-40B4-BE49-F238E27FC236}">
                  <a16:creationId xmlns:a16="http://schemas.microsoft.com/office/drawing/2014/main" id="{B49CEF08-2B36-4780-A500-7A2E47EB9BAE}"/>
                </a:ext>
              </a:extLst>
            </p:cNvPr>
            <p:cNvSpPr/>
            <p:nvPr/>
          </p:nvSpPr>
          <p:spPr>
            <a:xfrm>
              <a:off x="7054010" y="1475929"/>
              <a:ext cx="114300" cy="371570"/>
            </a:xfrm>
            <a:custGeom>
              <a:avLst/>
              <a:gdLst>
                <a:gd name="connsiteX0" fmla="*/ 114300 w 114300"/>
                <a:gd name="connsiteY0" fmla="*/ 371570 h 371570"/>
                <a:gd name="connsiteX1" fmla="*/ 114300 w 114300"/>
                <a:gd name="connsiteY1" fmla="*/ 0 h 371570"/>
                <a:gd name="connsiteX2" fmla="*/ 0 w 114300"/>
                <a:gd name="connsiteY2" fmla="*/ 0 h 371570"/>
                <a:gd name="connsiteX3" fmla="*/ 0 w 114300"/>
                <a:gd name="connsiteY3" fmla="*/ 371570 h 371570"/>
                <a:gd name="connsiteX4" fmla="*/ 19050 w 114300"/>
                <a:gd name="connsiteY4" fmla="*/ 19050 h 371570"/>
                <a:gd name="connsiteX5" fmla="*/ 95250 w 114300"/>
                <a:gd name="connsiteY5" fmla="*/ 19050 h 371570"/>
                <a:gd name="connsiteX6" fmla="*/ 95250 w 114300"/>
                <a:gd name="connsiteY6" fmla="*/ 352520 h 371570"/>
                <a:gd name="connsiteX7" fmla="*/ 19050 w 114300"/>
                <a:gd name="connsiteY7" fmla="*/ 352520 h 37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371570">
                  <a:moveTo>
                    <a:pt x="114300" y="37157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371570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352520"/>
                  </a:lnTo>
                  <a:lnTo>
                    <a:pt x="19050" y="35252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图形 95" descr="条形图 轮廓">
              <a:extLst>
                <a:ext uri="{FF2B5EF4-FFF2-40B4-BE49-F238E27FC236}">
                  <a16:creationId xmlns:a16="http://schemas.microsoft.com/office/drawing/2014/main" id="{3AD43D38-B2D0-477C-9691-744B6EB95AA7}"/>
                </a:ext>
              </a:extLst>
            </p:cNvPr>
            <p:cNvSpPr/>
            <p:nvPr/>
          </p:nvSpPr>
          <p:spPr>
            <a:xfrm>
              <a:off x="7206410" y="1275847"/>
              <a:ext cx="114300" cy="571652"/>
            </a:xfrm>
            <a:custGeom>
              <a:avLst/>
              <a:gdLst>
                <a:gd name="connsiteX0" fmla="*/ 114300 w 114300"/>
                <a:gd name="connsiteY0" fmla="*/ 571652 h 571652"/>
                <a:gd name="connsiteX1" fmla="*/ 114300 w 114300"/>
                <a:gd name="connsiteY1" fmla="*/ 0 h 571652"/>
                <a:gd name="connsiteX2" fmla="*/ 0 w 114300"/>
                <a:gd name="connsiteY2" fmla="*/ 0 h 571652"/>
                <a:gd name="connsiteX3" fmla="*/ 0 w 114300"/>
                <a:gd name="connsiteY3" fmla="*/ 571652 h 571652"/>
                <a:gd name="connsiteX4" fmla="*/ 19050 w 114300"/>
                <a:gd name="connsiteY4" fmla="*/ 19050 h 571652"/>
                <a:gd name="connsiteX5" fmla="*/ 95250 w 114300"/>
                <a:gd name="connsiteY5" fmla="*/ 19050 h 571652"/>
                <a:gd name="connsiteX6" fmla="*/ 95250 w 114300"/>
                <a:gd name="connsiteY6" fmla="*/ 552602 h 571652"/>
                <a:gd name="connsiteX7" fmla="*/ 19050 w 114300"/>
                <a:gd name="connsiteY7" fmla="*/ 552602 h 57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571652">
                  <a:moveTo>
                    <a:pt x="114300" y="571652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571652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552602"/>
                  </a:lnTo>
                  <a:lnTo>
                    <a:pt x="19050" y="5526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图形 95" descr="条形图 轮廓">
              <a:extLst>
                <a:ext uri="{FF2B5EF4-FFF2-40B4-BE49-F238E27FC236}">
                  <a16:creationId xmlns:a16="http://schemas.microsoft.com/office/drawing/2014/main" id="{FAB0FC61-AC77-4E54-9B0A-FF0E80896F1C}"/>
                </a:ext>
              </a:extLst>
            </p:cNvPr>
            <p:cNvSpPr/>
            <p:nvPr/>
          </p:nvSpPr>
          <p:spPr>
            <a:xfrm>
              <a:off x="7358810" y="1475929"/>
              <a:ext cx="114300" cy="371570"/>
            </a:xfrm>
            <a:custGeom>
              <a:avLst/>
              <a:gdLst>
                <a:gd name="connsiteX0" fmla="*/ 114300 w 114300"/>
                <a:gd name="connsiteY0" fmla="*/ 371570 h 371570"/>
                <a:gd name="connsiteX1" fmla="*/ 114300 w 114300"/>
                <a:gd name="connsiteY1" fmla="*/ 0 h 371570"/>
                <a:gd name="connsiteX2" fmla="*/ 0 w 114300"/>
                <a:gd name="connsiteY2" fmla="*/ 0 h 371570"/>
                <a:gd name="connsiteX3" fmla="*/ 0 w 114300"/>
                <a:gd name="connsiteY3" fmla="*/ 371570 h 371570"/>
                <a:gd name="connsiteX4" fmla="*/ 19050 w 114300"/>
                <a:gd name="connsiteY4" fmla="*/ 19050 h 371570"/>
                <a:gd name="connsiteX5" fmla="*/ 95250 w 114300"/>
                <a:gd name="connsiteY5" fmla="*/ 19050 h 371570"/>
                <a:gd name="connsiteX6" fmla="*/ 95250 w 114300"/>
                <a:gd name="connsiteY6" fmla="*/ 352520 h 371570"/>
                <a:gd name="connsiteX7" fmla="*/ 19050 w 114300"/>
                <a:gd name="connsiteY7" fmla="*/ 352520 h 37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371570">
                  <a:moveTo>
                    <a:pt x="114300" y="371570"/>
                  </a:moveTo>
                  <a:lnTo>
                    <a:pt x="114300" y="0"/>
                  </a:lnTo>
                  <a:lnTo>
                    <a:pt x="0" y="0"/>
                  </a:lnTo>
                  <a:lnTo>
                    <a:pt x="0" y="371570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352520"/>
                  </a:lnTo>
                  <a:lnTo>
                    <a:pt x="19050" y="35252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图形 95" descr="条形图 轮廓">
              <a:extLst>
                <a:ext uri="{FF2B5EF4-FFF2-40B4-BE49-F238E27FC236}">
                  <a16:creationId xmlns:a16="http://schemas.microsoft.com/office/drawing/2014/main" id="{1D701280-A721-4232-A140-2758099764C8}"/>
                </a:ext>
              </a:extLst>
            </p:cNvPr>
            <p:cNvSpPr/>
            <p:nvPr/>
          </p:nvSpPr>
          <p:spPr>
            <a:xfrm>
              <a:off x="7511210" y="1637901"/>
              <a:ext cx="114300" cy="209597"/>
            </a:xfrm>
            <a:custGeom>
              <a:avLst/>
              <a:gdLst>
                <a:gd name="connsiteX0" fmla="*/ 0 w 114300"/>
                <a:gd name="connsiteY0" fmla="*/ 209598 h 209597"/>
                <a:gd name="connsiteX1" fmla="*/ 114300 w 114300"/>
                <a:gd name="connsiteY1" fmla="*/ 209598 h 209597"/>
                <a:gd name="connsiteX2" fmla="*/ 114300 w 114300"/>
                <a:gd name="connsiteY2" fmla="*/ 0 h 209597"/>
                <a:gd name="connsiteX3" fmla="*/ 0 w 114300"/>
                <a:gd name="connsiteY3" fmla="*/ 0 h 209597"/>
                <a:gd name="connsiteX4" fmla="*/ 19050 w 114300"/>
                <a:gd name="connsiteY4" fmla="*/ 19050 h 209597"/>
                <a:gd name="connsiteX5" fmla="*/ 95250 w 114300"/>
                <a:gd name="connsiteY5" fmla="*/ 19050 h 209597"/>
                <a:gd name="connsiteX6" fmla="*/ 95250 w 114300"/>
                <a:gd name="connsiteY6" fmla="*/ 190548 h 209597"/>
                <a:gd name="connsiteX7" fmla="*/ 19050 w 114300"/>
                <a:gd name="connsiteY7" fmla="*/ 190548 h 20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209597">
                  <a:moveTo>
                    <a:pt x="0" y="209598"/>
                  </a:moveTo>
                  <a:lnTo>
                    <a:pt x="114300" y="209598"/>
                  </a:lnTo>
                  <a:lnTo>
                    <a:pt x="1143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190548"/>
                  </a:lnTo>
                  <a:lnTo>
                    <a:pt x="19050" y="19054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4" name="图形 97" descr="下降趋势条形图 轮廓">
            <a:extLst>
              <a:ext uri="{FF2B5EF4-FFF2-40B4-BE49-F238E27FC236}">
                <a16:creationId xmlns:a16="http://schemas.microsoft.com/office/drawing/2014/main" id="{874974D9-F0A0-42C7-B902-4D257B804A44}"/>
              </a:ext>
            </a:extLst>
          </p:cNvPr>
          <p:cNvGrpSpPr/>
          <p:nvPr/>
        </p:nvGrpSpPr>
        <p:grpSpPr>
          <a:xfrm>
            <a:off x="8216417" y="1285372"/>
            <a:ext cx="647700" cy="647700"/>
            <a:chOff x="8216417" y="1285372"/>
            <a:chExt cx="647700" cy="647700"/>
          </a:xfrm>
          <a:solidFill>
            <a:srgbClr val="000000"/>
          </a:solidFill>
        </p:grpSpPr>
        <p:sp>
          <p:nvSpPr>
            <p:cNvPr id="35" name="图形 97" descr="下降趋势条形图 轮廓">
              <a:extLst>
                <a:ext uri="{FF2B5EF4-FFF2-40B4-BE49-F238E27FC236}">
                  <a16:creationId xmlns:a16="http://schemas.microsoft.com/office/drawing/2014/main" id="{BBEE1DA0-BAEA-4428-AE1F-4FD7F1F7A9F4}"/>
                </a:ext>
              </a:extLst>
            </p:cNvPr>
            <p:cNvSpPr/>
            <p:nvPr/>
          </p:nvSpPr>
          <p:spPr>
            <a:xfrm>
              <a:off x="8216417" y="1285372"/>
              <a:ext cx="647414" cy="647700"/>
            </a:xfrm>
            <a:custGeom>
              <a:avLst/>
              <a:gdLst>
                <a:gd name="connsiteX0" fmla="*/ 19050 w 647414"/>
                <a:gd name="connsiteY0" fmla="*/ 0 h 647700"/>
                <a:gd name="connsiteX1" fmla="*/ 0 w 647414"/>
                <a:gd name="connsiteY1" fmla="*/ 0 h 647700"/>
                <a:gd name="connsiteX2" fmla="*/ 0 w 647414"/>
                <a:gd name="connsiteY2" fmla="*/ 647700 h 647700"/>
                <a:gd name="connsiteX3" fmla="*/ 647414 w 647414"/>
                <a:gd name="connsiteY3" fmla="*/ 647700 h 647700"/>
                <a:gd name="connsiteX4" fmla="*/ 647414 w 647414"/>
                <a:gd name="connsiteY4" fmla="*/ 628650 h 647700"/>
                <a:gd name="connsiteX5" fmla="*/ 19050 w 647414"/>
                <a:gd name="connsiteY5" fmla="*/ 628650 h 647700"/>
                <a:gd name="connsiteX6" fmla="*/ 19050 w 647414"/>
                <a:gd name="connsiteY6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414" h="647700">
                  <a:moveTo>
                    <a:pt x="1905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47414" y="647700"/>
                  </a:lnTo>
                  <a:lnTo>
                    <a:pt x="647414" y="628650"/>
                  </a:lnTo>
                  <a:lnTo>
                    <a:pt x="19050" y="62865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图形 97" descr="下降趋势条形图 轮廓">
              <a:extLst>
                <a:ext uri="{FF2B5EF4-FFF2-40B4-BE49-F238E27FC236}">
                  <a16:creationId xmlns:a16="http://schemas.microsoft.com/office/drawing/2014/main" id="{8A7A0CF6-3BB2-496D-B42C-E3BE9E09404B}"/>
                </a:ext>
              </a:extLst>
            </p:cNvPr>
            <p:cNvSpPr/>
            <p:nvPr/>
          </p:nvSpPr>
          <p:spPr>
            <a:xfrm>
              <a:off x="8292617" y="1285372"/>
              <a:ext cx="152400" cy="571500"/>
            </a:xfrm>
            <a:custGeom>
              <a:avLst/>
              <a:gdLst>
                <a:gd name="connsiteX0" fmla="*/ 152400 w 152400"/>
                <a:gd name="connsiteY0" fmla="*/ 0 h 571500"/>
                <a:gd name="connsiteX1" fmla="*/ 0 w 152400"/>
                <a:gd name="connsiteY1" fmla="*/ 0 h 571500"/>
                <a:gd name="connsiteX2" fmla="*/ 0 w 152400"/>
                <a:gd name="connsiteY2" fmla="*/ 571500 h 571500"/>
                <a:gd name="connsiteX3" fmla="*/ 152400 w 152400"/>
                <a:gd name="connsiteY3" fmla="*/ 571500 h 571500"/>
                <a:gd name="connsiteX4" fmla="*/ 133350 w 152400"/>
                <a:gd name="connsiteY4" fmla="*/ 552450 h 571500"/>
                <a:gd name="connsiteX5" fmla="*/ 19050 w 152400"/>
                <a:gd name="connsiteY5" fmla="*/ 552450 h 571500"/>
                <a:gd name="connsiteX6" fmla="*/ 19050 w 152400"/>
                <a:gd name="connsiteY6" fmla="*/ 19050 h 571500"/>
                <a:gd name="connsiteX7" fmla="*/ 133350 w 152400"/>
                <a:gd name="connsiteY7" fmla="*/ 190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71500">
                  <a:moveTo>
                    <a:pt x="1524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52400" y="571500"/>
                  </a:lnTo>
                  <a:close/>
                  <a:moveTo>
                    <a:pt x="133350" y="552450"/>
                  </a:moveTo>
                  <a:lnTo>
                    <a:pt x="19050" y="552450"/>
                  </a:lnTo>
                  <a:lnTo>
                    <a:pt x="19050" y="19050"/>
                  </a:lnTo>
                  <a:lnTo>
                    <a:pt x="13335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图形 97" descr="下降趋势条形图 轮廓">
              <a:extLst>
                <a:ext uri="{FF2B5EF4-FFF2-40B4-BE49-F238E27FC236}">
                  <a16:creationId xmlns:a16="http://schemas.microsoft.com/office/drawing/2014/main" id="{8D40EA93-86E1-48B7-83C2-AB42F9FE8CFE}"/>
                </a:ext>
              </a:extLst>
            </p:cNvPr>
            <p:cNvSpPr/>
            <p:nvPr/>
          </p:nvSpPr>
          <p:spPr>
            <a:xfrm>
              <a:off x="8502167" y="1494922"/>
              <a:ext cx="152400" cy="361950"/>
            </a:xfrm>
            <a:custGeom>
              <a:avLst/>
              <a:gdLst>
                <a:gd name="connsiteX0" fmla="*/ 152400 w 152400"/>
                <a:gd name="connsiteY0" fmla="*/ 0 h 361950"/>
                <a:gd name="connsiteX1" fmla="*/ 0 w 152400"/>
                <a:gd name="connsiteY1" fmla="*/ 0 h 361950"/>
                <a:gd name="connsiteX2" fmla="*/ 0 w 152400"/>
                <a:gd name="connsiteY2" fmla="*/ 361950 h 361950"/>
                <a:gd name="connsiteX3" fmla="*/ 152400 w 152400"/>
                <a:gd name="connsiteY3" fmla="*/ 361950 h 361950"/>
                <a:gd name="connsiteX4" fmla="*/ 133350 w 152400"/>
                <a:gd name="connsiteY4" fmla="*/ 342900 h 361950"/>
                <a:gd name="connsiteX5" fmla="*/ 19050 w 152400"/>
                <a:gd name="connsiteY5" fmla="*/ 342900 h 361950"/>
                <a:gd name="connsiteX6" fmla="*/ 19050 w 152400"/>
                <a:gd name="connsiteY6" fmla="*/ 19050 h 361950"/>
                <a:gd name="connsiteX7" fmla="*/ 133350 w 152400"/>
                <a:gd name="connsiteY7" fmla="*/ 190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361950">
                  <a:moveTo>
                    <a:pt x="1524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152400" y="361950"/>
                  </a:lnTo>
                  <a:close/>
                  <a:moveTo>
                    <a:pt x="133350" y="342900"/>
                  </a:moveTo>
                  <a:lnTo>
                    <a:pt x="19050" y="342900"/>
                  </a:lnTo>
                  <a:lnTo>
                    <a:pt x="19050" y="19050"/>
                  </a:lnTo>
                  <a:lnTo>
                    <a:pt x="13335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图形 97" descr="下降趋势条形图 轮廓">
              <a:extLst>
                <a:ext uri="{FF2B5EF4-FFF2-40B4-BE49-F238E27FC236}">
                  <a16:creationId xmlns:a16="http://schemas.microsoft.com/office/drawing/2014/main" id="{AE2F4C81-9ED5-408B-AF47-E9CD02DE2E85}"/>
                </a:ext>
              </a:extLst>
            </p:cNvPr>
            <p:cNvSpPr/>
            <p:nvPr/>
          </p:nvSpPr>
          <p:spPr>
            <a:xfrm>
              <a:off x="8711717" y="1666372"/>
              <a:ext cx="152400" cy="190500"/>
            </a:xfrm>
            <a:custGeom>
              <a:avLst/>
              <a:gdLst>
                <a:gd name="connsiteX0" fmla="*/ 0 w 152400"/>
                <a:gd name="connsiteY0" fmla="*/ 190500 h 190500"/>
                <a:gd name="connsiteX1" fmla="*/ 152400 w 152400"/>
                <a:gd name="connsiteY1" fmla="*/ 190500 h 190500"/>
                <a:gd name="connsiteX2" fmla="*/ 152400 w 152400"/>
                <a:gd name="connsiteY2" fmla="*/ 0 h 190500"/>
                <a:gd name="connsiteX3" fmla="*/ 0 w 152400"/>
                <a:gd name="connsiteY3" fmla="*/ 0 h 190500"/>
                <a:gd name="connsiteX4" fmla="*/ 19050 w 152400"/>
                <a:gd name="connsiteY4" fmla="*/ 19050 h 190500"/>
                <a:gd name="connsiteX5" fmla="*/ 133350 w 152400"/>
                <a:gd name="connsiteY5" fmla="*/ 19050 h 190500"/>
                <a:gd name="connsiteX6" fmla="*/ 133350 w 152400"/>
                <a:gd name="connsiteY6" fmla="*/ 171450 h 190500"/>
                <a:gd name="connsiteX7" fmla="*/ 19050 w 152400"/>
                <a:gd name="connsiteY7" fmla="*/ 1714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0" y="190500"/>
                  </a:moveTo>
                  <a:lnTo>
                    <a:pt x="152400" y="190500"/>
                  </a:lnTo>
                  <a:lnTo>
                    <a:pt x="1524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133350" y="19050"/>
                  </a:lnTo>
                  <a:lnTo>
                    <a:pt x="133350" y="171450"/>
                  </a:lnTo>
                  <a:lnTo>
                    <a:pt x="19050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图形 97" descr="下降趋势条形图 轮廓">
              <a:extLst>
                <a:ext uri="{FF2B5EF4-FFF2-40B4-BE49-F238E27FC236}">
                  <a16:creationId xmlns:a16="http://schemas.microsoft.com/office/drawing/2014/main" id="{1215906B-6B5F-42C0-91C3-5C49C7A8C2B6}"/>
                </a:ext>
              </a:extLst>
            </p:cNvPr>
            <p:cNvSpPr/>
            <p:nvPr/>
          </p:nvSpPr>
          <p:spPr>
            <a:xfrm>
              <a:off x="8552554" y="1288162"/>
              <a:ext cx="311562" cy="311534"/>
            </a:xfrm>
            <a:custGeom>
              <a:avLst/>
              <a:gdLst>
                <a:gd name="connsiteX0" fmla="*/ 292513 w 311562"/>
                <a:gd name="connsiteY0" fmla="*/ 187709 h 311534"/>
                <a:gd name="connsiteX1" fmla="*/ 292513 w 311562"/>
                <a:gd name="connsiteY1" fmla="*/ 278816 h 311534"/>
                <a:gd name="connsiteX2" fmla="*/ 292417 w 311562"/>
                <a:gd name="connsiteY2" fmla="*/ 278910 h 311534"/>
                <a:gd name="connsiteX3" fmla="*/ 292351 w 311562"/>
                <a:gd name="connsiteY3" fmla="*/ 278882 h 311534"/>
                <a:gd name="connsiteX4" fmla="*/ 13430 w 311562"/>
                <a:gd name="connsiteY4" fmla="*/ 0 h 311534"/>
                <a:gd name="connsiteX5" fmla="*/ 0 w 311562"/>
                <a:gd name="connsiteY5" fmla="*/ 13468 h 311534"/>
                <a:gd name="connsiteX6" fmla="*/ 278854 w 311562"/>
                <a:gd name="connsiteY6" fmla="*/ 292322 h 311534"/>
                <a:gd name="connsiteX7" fmla="*/ 278853 w 311562"/>
                <a:gd name="connsiteY7" fmla="*/ 292457 h 311534"/>
                <a:gd name="connsiteX8" fmla="*/ 278787 w 311562"/>
                <a:gd name="connsiteY8" fmla="*/ 292484 h 311534"/>
                <a:gd name="connsiteX9" fmla="*/ 187995 w 311562"/>
                <a:gd name="connsiteY9" fmla="*/ 292484 h 311534"/>
                <a:gd name="connsiteX10" fmla="*/ 187995 w 311562"/>
                <a:gd name="connsiteY10" fmla="*/ 311534 h 311534"/>
                <a:gd name="connsiteX11" fmla="*/ 311563 w 311562"/>
                <a:gd name="connsiteY11" fmla="*/ 311534 h 311534"/>
                <a:gd name="connsiteX12" fmla="*/ 311563 w 311562"/>
                <a:gd name="connsiteY12" fmla="*/ 187709 h 31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562" h="311534">
                  <a:moveTo>
                    <a:pt x="292513" y="187709"/>
                  </a:moveTo>
                  <a:lnTo>
                    <a:pt x="292513" y="278816"/>
                  </a:lnTo>
                  <a:cubicBezTo>
                    <a:pt x="292512" y="278868"/>
                    <a:pt x="292469" y="278910"/>
                    <a:pt x="292417" y="278910"/>
                  </a:cubicBezTo>
                  <a:cubicBezTo>
                    <a:pt x="292392" y="278909"/>
                    <a:pt x="292368" y="278900"/>
                    <a:pt x="292351" y="278882"/>
                  </a:cubicBezTo>
                  <a:lnTo>
                    <a:pt x="13430" y="0"/>
                  </a:lnTo>
                  <a:lnTo>
                    <a:pt x="0" y="13468"/>
                  </a:lnTo>
                  <a:lnTo>
                    <a:pt x="278854" y="292322"/>
                  </a:lnTo>
                  <a:cubicBezTo>
                    <a:pt x="278891" y="292359"/>
                    <a:pt x="278890" y="292420"/>
                    <a:pt x="278853" y="292457"/>
                  </a:cubicBezTo>
                  <a:cubicBezTo>
                    <a:pt x="278835" y="292474"/>
                    <a:pt x="278812" y="292484"/>
                    <a:pt x="278787" y="292484"/>
                  </a:cubicBezTo>
                  <a:lnTo>
                    <a:pt x="187995" y="292484"/>
                  </a:lnTo>
                  <a:lnTo>
                    <a:pt x="187995" y="311534"/>
                  </a:lnTo>
                  <a:lnTo>
                    <a:pt x="311563" y="311534"/>
                  </a:lnTo>
                  <a:lnTo>
                    <a:pt x="311563" y="1877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1" name="图形 99" descr="上升趋势条形图 轮廓">
            <a:extLst>
              <a:ext uri="{FF2B5EF4-FFF2-40B4-BE49-F238E27FC236}">
                <a16:creationId xmlns:a16="http://schemas.microsoft.com/office/drawing/2014/main" id="{91962161-C5D0-4B57-9072-15CB0475035B}"/>
              </a:ext>
            </a:extLst>
          </p:cNvPr>
          <p:cNvGrpSpPr/>
          <p:nvPr/>
        </p:nvGrpSpPr>
        <p:grpSpPr>
          <a:xfrm>
            <a:off x="9474074" y="1285372"/>
            <a:ext cx="647700" cy="647700"/>
            <a:chOff x="9474074" y="1285372"/>
            <a:chExt cx="647700" cy="647700"/>
          </a:xfrm>
          <a:solidFill>
            <a:srgbClr val="000000"/>
          </a:solidFill>
        </p:grpSpPr>
        <p:sp>
          <p:nvSpPr>
            <p:cNvPr id="42" name="图形 99" descr="上升趋势条形图 轮廓">
              <a:extLst>
                <a:ext uri="{FF2B5EF4-FFF2-40B4-BE49-F238E27FC236}">
                  <a16:creationId xmlns:a16="http://schemas.microsoft.com/office/drawing/2014/main" id="{779D5C5B-077F-4828-9CD8-F18818CC67FE}"/>
                </a:ext>
              </a:extLst>
            </p:cNvPr>
            <p:cNvSpPr/>
            <p:nvPr/>
          </p:nvSpPr>
          <p:spPr>
            <a:xfrm>
              <a:off x="9474074" y="1285372"/>
              <a:ext cx="647414" cy="647700"/>
            </a:xfrm>
            <a:custGeom>
              <a:avLst/>
              <a:gdLst>
                <a:gd name="connsiteX0" fmla="*/ 647414 w 647414"/>
                <a:gd name="connsiteY0" fmla="*/ 628650 h 647700"/>
                <a:gd name="connsiteX1" fmla="*/ 19050 w 647414"/>
                <a:gd name="connsiteY1" fmla="*/ 628650 h 647700"/>
                <a:gd name="connsiteX2" fmla="*/ 19050 w 647414"/>
                <a:gd name="connsiteY2" fmla="*/ 0 h 647700"/>
                <a:gd name="connsiteX3" fmla="*/ 0 w 647414"/>
                <a:gd name="connsiteY3" fmla="*/ 0 h 647700"/>
                <a:gd name="connsiteX4" fmla="*/ 0 w 647414"/>
                <a:gd name="connsiteY4" fmla="*/ 647700 h 647700"/>
                <a:gd name="connsiteX5" fmla="*/ 647414 w 647414"/>
                <a:gd name="connsiteY5" fmla="*/ 647700 h 647700"/>
                <a:gd name="connsiteX6" fmla="*/ 647414 w 647414"/>
                <a:gd name="connsiteY6" fmla="*/ 6286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414" h="647700">
                  <a:moveTo>
                    <a:pt x="647414" y="628650"/>
                  </a:moveTo>
                  <a:lnTo>
                    <a:pt x="19050" y="628650"/>
                  </a:lnTo>
                  <a:lnTo>
                    <a:pt x="19050" y="0"/>
                  </a:lnTo>
                  <a:lnTo>
                    <a:pt x="0" y="0"/>
                  </a:lnTo>
                  <a:lnTo>
                    <a:pt x="0" y="647700"/>
                  </a:lnTo>
                  <a:lnTo>
                    <a:pt x="647414" y="647700"/>
                  </a:lnTo>
                  <a:lnTo>
                    <a:pt x="647414" y="6286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图形 99" descr="上升趋势条形图 轮廓">
              <a:extLst>
                <a:ext uri="{FF2B5EF4-FFF2-40B4-BE49-F238E27FC236}">
                  <a16:creationId xmlns:a16="http://schemas.microsoft.com/office/drawing/2014/main" id="{ABB7E3B5-6A4A-4F67-9A07-0166EEA7F93B}"/>
                </a:ext>
              </a:extLst>
            </p:cNvPr>
            <p:cNvSpPr/>
            <p:nvPr/>
          </p:nvSpPr>
          <p:spPr>
            <a:xfrm>
              <a:off x="9969374" y="1285372"/>
              <a:ext cx="152400" cy="571500"/>
            </a:xfrm>
            <a:custGeom>
              <a:avLst/>
              <a:gdLst>
                <a:gd name="connsiteX0" fmla="*/ 152400 w 152400"/>
                <a:gd name="connsiteY0" fmla="*/ 0 h 571500"/>
                <a:gd name="connsiteX1" fmla="*/ 0 w 152400"/>
                <a:gd name="connsiteY1" fmla="*/ 0 h 571500"/>
                <a:gd name="connsiteX2" fmla="*/ 0 w 152400"/>
                <a:gd name="connsiteY2" fmla="*/ 571500 h 571500"/>
                <a:gd name="connsiteX3" fmla="*/ 152400 w 152400"/>
                <a:gd name="connsiteY3" fmla="*/ 571500 h 571500"/>
                <a:gd name="connsiteX4" fmla="*/ 133350 w 152400"/>
                <a:gd name="connsiteY4" fmla="*/ 552450 h 571500"/>
                <a:gd name="connsiteX5" fmla="*/ 19050 w 152400"/>
                <a:gd name="connsiteY5" fmla="*/ 552450 h 571500"/>
                <a:gd name="connsiteX6" fmla="*/ 19050 w 152400"/>
                <a:gd name="connsiteY6" fmla="*/ 19050 h 571500"/>
                <a:gd name="connsiteX7" fmla="*/ 133350 w 152400"/>
                <a:gd name="connsiteY7" fmla="*/ 1905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71500">
                  <a:moveTo>
                    <a:pt x="152400" y="0"/>
                  </a:moveTo>
                  <a:lnTo>
                    <a:pt x="0" y="0"/>
                  </a:lnTo>
                  <a:lnTo>
                    <a:pt x="0" y="571500"/>
                  </a:lnTo>
                  <a:lnTo>
                    <a:pt x="152400" y="571500"/>
                  </a:lnTo>
                  <a:close/>
                  <a:moveTo>
                    <a:pt x="133350" y="552450"/>
                  </a:moveTo>
                  <a:lnTo>
                    <a:pt x="19050" y="552450"/>
                  </a:lnTo>
                  <a:lnTo>
                    <a:pt x="19050" y="19050"/>
                  </a:lnTo>
                  <a:lnTo>
                    <a:pt x="13335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图形 99" descr="上升趋势条形图 轮廓">
              <a:extLst>
                <a:ext uri="{FF2B5EF4-FFF2-40B4-BE49-F238E27FC236}">
                  <a16:creationId xmlns:a16="http://schemas.microsoft.com/office/drawing/2014/main" id="{6D429D49-638F-4AAD-9687-186716450567}"/>
                </a:ext>
              </a:extLst>
            </p:cNvPr>
            <p:cNvSpPr/>
            <p:nvPr/>
          </p:nvSpPr>
          <p:spPr>
            <a:xfrm>
              <a:off x="9759824" y="1494922"/>
              <a:ext cx="152400" cy="361950"/>
            </a:xfrm>
            <a:custGeom>
              <a:avLst/>
              <a:gdLst>
                <a:gd name="connsiteX0" fmla="*/ 0 w 152400"/>
                <a:gd name="connsiteY0" fmla="*/ 361950 h 361950"/>
                <a:gd name="connsiteX1" fmla="*/ 152400 w 152400"/>
                <a:gd name="connsiteY1" fmla="*/ 361950 h 361950"/>
                <a:gd name="connsiteX2" fmla="*/ 152400 w 152400"/>
                <a:gd name="connsiteY2" fmla="*/ 0 h 361950"/>
                <a:gd name="connsiteX3" fmla="*/ 0 w 152400"/>
                <a:gd name="connsiteY3" fmla="*/ 0 h 361950"/>
                <a:gd name="connsiteX4" fmla="*/ 19050 w 152400"/>
                <a:gd name="connsiteY4" fmla="*/ 19050 h 361950"/>
                <a:gd name="connsiteX5" fmla="*/ 133350 w 152400"/>
                <a:gd name="connsiteY5" fmla="*/ 19050 h 361950"/>
                <a:gd name="connsiteX6" fmla="*/ 133350 w 152400"/>
                <a:gd name="connsiteY6" fmla="*/ 342900 h 361950"/>
                <a:gd name="connsiteX7" fmla="*/ 19050 w 152400"/>
                <a:gd name="connsiteY7" fmla="*/ 34290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361950">
                  <a:moveTo>
                    <a:pt x="0" y="361950"/>
                  </a:moveTo>
                  <a:lnTo>
                    <a:pt x="152400" y="361950"/>
                  </a:lnTo>
                  <a:lnTo>
                    <a:pt x="1524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133350" y="19050"/>
                  </a:lnTo>
                  <a:lnTo>
                    <a:pt x="133350" y="342900"/>
                  </a:lnTo>
                  <a:lnTo>
                    <a:pt x="19050" y="3429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图形 99" descr="上升趋势条形图 轮廓">
              <a:extLst>
                <a:ext uri="{FF2B5EF4-FFF2-40B4-BE49-F238E27FC236}">
                  <a16:creationId xmlns:a16="http://schemas.microsoft.com/office/drawing/2014/main" id="{FF131E23-ACE6-46B1-8FF8-13BB90A10F5F}"/>
                </a:ext>
              </a:extLst>
            </p:cNvPr>
            <p:cNvSpPr/>
            <p:nvPr/>
          </p:nvSpPr>
          <p:spPr>
            <a:xfrm>
              <a:off x="9550274" y="1666372"/>
              <a:ext cx="152400" cy="190500"/>
            </a:xfrm>
            <a:custGeom>
              <a:avLst/>
              <a:gdLst>
                <a:gd name="connsiteX0" fmla="*/ 0 w 152400"/>
                <a:gd name="connsiteY0" fmla="*/ 190500 h 190500"/>
                <a:gd name="connsiteX1" fmla="*/ 152400 w 152400"/>
                <a:gd name="connsiteY1" fmla="*/ 190500 h 190500"/>
                <a:gd name="connsiteX2" fmla="*/ 152400 w 152400"/>
                <a:gd name="connsiteY2" fmla="*/ 0 h 190500"/>
                <a:gd name="connsiteX3" fmla="*/ 0 w 152400"/>
                <a:gd name="connsiteY3" fmla="*/ 0 h 190500"/>
                <a:gd name="connsiteX4" fmla="*/ 19050 w 152400"/>
                <a:gd name="connsiteY4" fmla="*/ 19050 h 190500"/>
                <a:gd name="connsiteX5" fmla="*/ 133350 w 152400"/>
                <a:gd name="connsiteY5" fmla="*/ 19050 h 190500"/>
                <a:gd name="connsiteX6" fmla="*/ 133350 w 152400"/>
                <a:gd name="connsiteY6" fmla="*/ 171450 h 190500"/>
                <a:gd name="connsiteX7" fmla="*/ 19050 w 152400"/>
                <a:gd name="connsiteY7" fmla="*/ 1714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190500">
                  <a:moveTo>
                    <a:pt x="0" y="190500"/>
                  </a:moveTo>
                  <a:lnTo>
                    <a:pt x="152400" y="190500"/>
                  </a:lnTo>
                  <a:lnTo>
                    <a:pt x="1524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133350" y="19050"/>
                  </a:lnTo>
                  <a:lnTo>
                    <a:pt x="133350" y="171450"/>
                  </a:lnTo>
                  <a:lnTo>
                    <a:pt x="19050" y="1714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图形 99" descr="上升趋势条形图 轮廓">
              <a:extLst>
                <a:ext uri="{FF2B5EF4-FFF2-40B4-BE49-F238E27FC236}">
                  <a16:creationId xmlns:a16="http://schemas.microsoft.com/office/drawing/2014/main" id="{006AFAD6-EF8D-418E-991F-E7DA42D3877E}"/>
                </a:ext>
              </a:extLst>
            </p:cNvPr>
            <p:cNvSpPr/>
            <p:nvPr/>
          </p:nvSpPr>
          <p:spPr>
            <a:xfrm>
              <a:off x="9543539" y="1285372"/>
              <a:ext cx="311562" cy="311534"/>
            </a:xfrm>
            <a:custGeom>
              <a:avLst/>
              <a:gdLst>
                <a:gd name="connsiteX0" fmla="*/ 13468 w 311562"/>
                <a:gd name="connsiteY0" fmla="*/ 311534 h 311534"/>
                <a:gd name="connsiteX1" fmla="*/ 292351 w 311562"/>
                <a:gd name="connsiteY1" fmla="*/ 32652 h 311534"/>
                <a:gd name="connsiteX2" fmla="*/ 292485 w 311562"/>
                <a:gd name="connsiteY2" fmla="*/ 32653 h 311534"/>
                <a:gd name="connsiteX3" fmla="*/ 292513 w 311562"/>
                <a:gd name="connsiteY3" fmla="*/ 32718 h 311534"/>
                <a:gd name="connsiteX4" fmla="*/ 292513 w 311562"/>
                <a:gd name="connsiteY4" fmla="*/ 123825 h 311534"/>
                <a:gd name="connsiteX5" fmla="*/ 311563 w 311562"/>
                <a:gd name="connsiteY5" fmla="*/ 123825 h 311534"/>
                <a:gd name="connsiteX6" fmla="*/ 311563 w 311562"/>
                <a:gd name="connsiteY6" fmla="*/ 0 h 311534"/>
                <a:gd name="connsiteX7" fmla="*/ 187995 w 311562"/>
                <a:gd name="connsiteY7" fmla="*/ 0 h 311534"/>
                <a:gd name="connsiteX8" fmla="*/ 187995 w 311562"/>
                <a:gd name="connsiteY8" fmla="*/ 19050 h 311534"/>
                <a:gd name="connsiteX9" fmla="*/ 278787 w 311562"/>
                <a:gd name="connsiteY9" fmla="*/ 19050 h 311534"/>
                <a:gd name="connsiteX10" fmla="*/ 278882 w 311562"/>
                <a:gd name="connsiteY10" fmla="*/ 19146 h 311534"/>
                <a:gd name="connsiteX11" fmla="*/ 278854 w 311562"/>
                <a:gd name="connsiteY11" fmla="*/ 19212 h 311534"/>
                <a:gd name="connsiteX12" fmla="*/ 0 w 311562"/>
                <a:gd name="connsiteY12" fmla="*/ 298066 h 31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562" h="311534">
                  <a:moveTo>
                    <a:pt x="13468" y="311534"/>
                  </a:moveTo>
                  <a:lnTo>
                    <a:pt x="292351" y="32652"/>
                  </a:lnTo>
                  <a:cubicBezTo>
                    <a:pt x="292388" y="32615"/>
                    <a:pt x="292449" y="32616"/>
                    <a:pt x="292485" y="32653"/>
                  </a:cubicBezTo>
                  <a:cubicBezTo>
                    <a:pt x="292502" y="32671"/>
                    <a:pt x="292513" y="32694"/>
                    <a:pt x="292513" y="32718"/>
                  </a:cubicBezTo>
                  <a:lnTo>
                    <a:pt x="292513" y="123825"/>
                  </a:lnTo>
                  <a:lnTo>
                    <a:pt x="311563" y="123825"/>
                  </a:lnTo>
                  <a:lnTo>
                    <a:pt x="311563" y="0"/>
                  </a:lnTo>
                  <a:lnTo>
                    <a:pt x="187995" y="0"/>
                  </a:lnTo>
                  <a:lnTo>
                    <a:pt x="187995" y="19050"/>
                  </a:lnTo>
                  <a:lnTo>
                    <a:pt x="278787" y="19050"/>
                  </a:lnTo>
                  <a:cubicBezTo>
                    <a:pt x="278840" y="19051"/>
                    <a:pt x="278882" y="19094"/>
                    <a:pt x="278882" y="19146"/>
                  </a:cubicBezTo>
                  <a:cubicBezTo>
                    <a:pt x="278881" y="19171"/>
                    <a:pt x="278871" y="19195"/>
                    <a:pt x="278854" y="19212"/>
                  </a:cubicBezTo>
                  <a:lnTo>
                    <a:pt x="0" y="29806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7" name="图形 101" descr="书籍 轮廓">
            <a:extLst>
              <a:ext uri="{FF2B5EF4-FFF2-40B4-BE49-F238E27FC236}">
                <a16:creationId xmlns:a16="http://schemas.microsoft.com/office/drawing/2014/main" id="{6F689211-E6C7-4E44-A53B-5A02AB1D90D6}"/>
              </a:ext>
            </a:extLst>
          </p:cNvPr>
          <p:cNvSpPr/>
          <p:nvPr/>
        </p:nvSpPr>
        <p:spPr>
          <a:xfrm>
            <a:off x="10602072" y="1221916"/>
            <a:ext cx="835638" cy="746398"/>
          </a:xfrm>
          <a:custGeom>
            <a:avLst/>
            <a:gdLst>
              <a:gd name="connsiteX0" fmla="*/ 829287 w 835638"/>
              <a:gd name="connsiteY0" fmla="*/ 543802 h 746398"/>
              <a:gd name="connsiteX1" fmla="*/ 777785 w 835638"/>
              <a:gd name="connsiteY1" fmla="*/ 525533 h 746398"/>
              <a:gd name="connsiteX2" fmla="*/ 777785 w 835638"/>
              <a:gd name="connsiteY2" fmla="*/ 439589 h 746398"/>
              <a:gd name="connsiteX3" fmla="*/ 819190 w 835638"/>
              <a:gd name="connsiteY3" fmla="*/ 422072 h 746398"/>
              <a:gd name="connsiteX4" fmla="*/ 824263 w 835638"/>
              <a:gd name="connsiteY4" fmla="*/ 409593 h 746398"/>
              <a:gd name="connsiteX5" fmla="*/ 817038 w 835638"/>
              <a:gd name="connsiteY5" fmla="*/ 403898 h 746398"/>
              <a:gd name="connsiteX6" fmla="*/ 749058 w 835638"/>
              <a:gd name="connsiteY6" fmla="*/ 392668 h 746398"/>
              <a:gd name="connsiteX7" fmla="*/ 749058 w 835638"/>
              <a:gd name="connsiteY7" fmla="*/ 308439 h 746398"/>
              <a:gd name="connsiteX8" fmla="*/ 829677 w 835638"/>
              <a:gd name="connsiteY8" fmla="*/ 275863 h 746398"/>
              <a:gd name="connsiteX9" fmla="*/ 834943 w 835638"/>
              <a:gd name="connsiteY9" fmla="*/ 263465 h 746398"/>
              <a:gd name="connsiteX10" fmla="*/ 829287 w 835638"/>
              <a:gd name="connsiteY10" fmla="*/ 258052 h 746398"/>
              <a:gd name="connsiteX11" fmla="*/ 777785 w 835638"/>
              <a:gd name="connsiteY11" fmla="*/ 239783 h 746398"/>
              <a:gd name="connsiteX12" fmla="*/ 777785 w 835638"/>
              <a:gd name="connsiteY12" fmla="*/ 153839 h 746398"/>
              <a:gd name="connsiteX13" fmla="*/ 819190 w 835638"/>
              <a:gd name="connsiteY13" fmla="*/ 136322 h 746398"/>
              <a:gd name="connsiteX14" fmla="*/ 824252 w 835638"/>
              <a:gd name="connsiteY14" fmla="*/ 123839 h 746398"/>
              <a:gd name="connsiteX15" fmla="*/ 818781 w 835638"/>
              <a:gd name="connsiteY15" fmla="*/ 118615 h 746398"/>
              <a:gd name="connsiteX16" fmla="*/ 499122 w 835638"/>
              <a:gd name="connsiteY16" fmla="*/ 591 h 746398"/>
              <a:gd name="connsiteX17" fmla="*/ 492731 w 835638"/>
              <a:gd name="connsiteY17" fmla="*/ 515 h 746398"/>
              <a:gd name="connsiteX18" fmla="*/ 61248 w 835638"/>
              <a:gd name="connsiteY18" fmla="*/ 150991 h 746398"/>
              <a:gd name="connsiteX19" fmla="*/ 58733 w 835638"/>
              <a:gd name="connsiteY19" fmla="*/ 152305 h 746398"/>
              <a:gd name="connsiteX20" fmla="*/ 28577 w 835638"/>
              <a:gd name="connsiteY20" fmla="*/ 242859 h 746398"/>
              <a:gd name="connsiteX21" fmla="*/ 33835 w 835638"/>
              <a:gd name="connsiteY21" fmla="*/ 288579 h 746398"/>
              <a:gd name="connsiteX22" fmla="*/ 2 w 835638"/>
              <a:gd name="connsiteY22" fmla="*/ 376209 h 746398"/>
              <a:gd name="connsiteX23" fmla="*/ 34397 w 835638"/>
              <a:gd name="connsiteY23" fmla="*/ 480889 h 746398"/>
              <a:gd name="connsiteX24" fmla="*/ 28577 w 835638"/>
              <a:gd name="connsiteY24" fmla="*/ 528609 h 746398"/>
              <a:gd name="connsiteX25" fmla="*/ 59305 w 835638"/>
              <a:gd name="connsiteY25" fmla="*/ 624021 h 746398"/>
              <a:gd name="connsiteX26" fmla="*/ 62162 w 835638"/>
              <a:gd name="connsiteY26" fmla="*/ 625802 h 746398"/>
              <a:gd name="connsiteX27" fmla="*/ 366962 w 835638"/>
              <a:gd name="connsiteY27" fmla="*/ 745741 h 746398"/>
              <a:gd name="connsiteX28" fmla="*/ 370449 w 835638"/>
              <a:gd name="connsiteY28" fmla="*/ 746398 h 746398"/>
              <a:gd name="connsiteX29" fmla="*/ 374020 w 835638"/>
              <a:gd name="connsiteY29" fmla="*/ 745703 h 746398"/>
              <a:gd name="connsiteX30" fmla="*/ 829677 w 835638"/>
              <a:gd name="connsiteY30" fmla="*/ 561613 h 746398"/>
              <a:gd name="connsiteX31" fmla="*/ 834943 w 835638"/>
              <a:gd name="connsiteY31" fmla="*/ 549215 h 746398"/>
              <a:gd name="connsiteX32" fmla="*/ 829287 w 835638"/>
              <a:gd name="connsiteY32" fmla="*/ 543802 h 746398"/>
              <a:gd name="connsiteX33" fmla="*/ 730008 w 835638"/>
              <a:gd name="connsiteY33" fmla="*/ 394259 h 746398"/>
              <a:gd name="connsiteX34" fmla="*/ 370058 w 835638"/>
              <a:gd name="connsiteY34" fmla="*/ 537687 h 746398"/>
              <a:gd name="connsiteX35" fmla="*/ 68535 w 835638"/>
              <a:gd name="connsiteY35" fmla="*/ 418986 h 746398"/>
              <a:gd name="connsiteX36" fmla="*/ 68535 w 835638"/>
              <a:gd name="connsiteY36" fmla="*/ 342681 h 746398"/>
              <a:gd name="connsiteX37" fmla="*/ 367001 w 835638"/>
              <a:gd name="connsiteY37" fmla="*/ 459991 h 746398"/>
              <a:gd name="connsiteX38" fmla="*/ 374059 w 835638"/>
              <a:gd name="connsiteY38" fmla="*/ 459991 h 746398"/>
              <a:gd name="connsiteX39" fmla="*/ 729989 w 835638"/>
              <a:gd name="connsiteY39" fmla="*/ 316164 h 746398"/>
              <a:gd name="connsiteX40" fmla="*/ 370458 w 835638"/>
              <a:gd name="connsiteY40" fmla="*/ 726615 h 746398"/>
              <a:gd name="connsiteX41" fmla="*/ 71087 w 835638"/>
              <a:gd name="connsiteY41" fmla="*/ 608829 h 746398"/>
              <a:gd name="connsiteX42" fmla="*/ 47646 w 835638"/>
              <a:gd name="connsiteY42" fmla="*/ 528609 h 746398"/>
              <a:gd name="connsiteX43" fmla="*/ 54057 w 835638"/>
              <a:gd name="connsiteY43" fmla="*/ 481603 h 746398"/>
              <a:gd name="connsiteX44" fmla="*/ 52028 w 835638"/>
              <a:gd name="connsiteY44" fmla="*/ 472307 h 746398"/>
              <a:gd name="connsiteX45" fmla="*/ 19071 w 835638"/>
              <a:gd name="connsiteY45" fmla="*/ 376171 h 746398"/>
              <a:gd name="connsiteX46" fmla="*/ 49551 w 835638"/>
              <a:gd name="connsiteY46" fmla="*/ 300495 h 746398"/>
              <a:gd name="connsiteX47" fmla="*/ 53904 w 835638"/>
              <a:gd name="connsiteY47" fmla="*/ 289532 h 746398"/>
              <a:gd name="connsiteX48" fmla="*/ 47675 w 835638"/>
              <a:gd name="connsiteY48" fmla="*/ 242859 h 746398"/>
              <a:gd name="connsiteX49" fmla="*/ 69287 w 835638"/>
              <a:gd name="connsiteY49" fmla="*/ 168374 h 746398"/>
              <a:gd name="connsiteX50" fmla="*/ 495721 w 835638"/>
              <a:gd name="connsiteY50" fmla="*/ 19641 h 746398"/>
              <a:gd name="connsiteX51" fmla="*/ 789377 w 835638"/>
              <a:gd name="connsiteY51" fmla="*/ 128073 h 746398"/>
              <a:gd name="connsiteX52" fmla="*/ 789377 w 835638"/>
              <a:gd name="connsiteY52" fmla="*/ 128254 h 746398"/>
              <a:gd name="connsiteX53" fmla="*/ 370458 w 835638"/>
              <a:gd name="connsiteY53" fmla="*/ 297990 h 746398"/>
              <a:gd name="connsiteX54" fmla="*/ 91071 w 835638"/>
              <a:gd name="connsiteY54" fmla="*/ 188014 h 746398"/>
              <a:gd name="connsiteX55" fmla="*/ 78721 w 835638"/>
              <a:gd name="connsiteY55" fmla="*/ 193392 h 746398"/>
              <a:gd name="connsiteX56" fmla="*/ 78060 w 835638"/>
              <a:gd name="connsiteY56" fmla="*/ 196882 h 746398"/>
              <a:gd name="connsiteX57" fmla="*/ 78060 w 835638"/>
              <a:gd name="connsiteY57" fmla="*/ 292132 h 746398"/>
              <a:gd name="connsiteX58" fmla="*/ 84089 w 835638"/>
              <a:gd name="connsiteY58" fmla="*/ 300990 h 746398"/>
              <a:gd name="connsiteX59" fmla="*/ 367001 w 835638"/>
              <a:gd name="connsiteY59" fmla="*/ 412366 h 746398"/>
              <a:gd name="connsiteX60" fmla="*/ 374059 w 835638"/>
              <a:gd name="connsiteY60" fmla="*/ 412366 h 746398"/>
              <a:gd name="connsiteX61" fmla="*/ 763869 w 835638"/>
              <a:gd name="connsiteY61" fmla="*/ 254823 h 746398"/>
              <a:gd name="connsiteX62" fmla="*/ 799016 w 835638"/>
              <a:gd name="connsiteY62" fmla="*/ 267519 h 746398"/>
              <a:gd name="connsiteX63" fmla="*/ 799016 w 835638"/>
              <a:gd name="connsiteY63" fmla="*/ 267700 h 746398"/>
              <a:gd name="connsiteX64" fmla="*/ 370458 w 835638"/>
              <a:gd name="connsiteY64" fmla="*/ 440865 h 746398"/>
              <a:gd name="connsiteX65" fmla="*/ 62496 w 835638"/>
              <a:gd name="connsiteY65" fmla="*/ 319840 h 746398"/>
              <a:gd name="connsiteX66" fmla="*/ 50146 w 835638"/>
              <a:gd name="connsiteY66" fmla="*/ 325218 h 746398"/>
              <a:gd name="connsiteX67" fmla="*/ 49485 w 835638"/>
              <a:gd name="connsiteY67" fmla="*/ 328708 h 746398"/>
              <a:gd name="connsiteX68" fmla="*/ 49485 w 835638"/>
              <a:gd name="connsiteY68" fmla="*/ 425482 h 746398"/>
              <a:gd name="connsiteX69" fmla="*/ 55514 w 835638"/>
              <a:gd name="connsiteY69" fmla="*/ 434340 h 746398"/>
              <a:gd name="connsiteX70" fmla="*/ 366591 w 835638"/>
              <a:gd name="connsiteY70" fmla="*/ 556794 h 746398"/>
              <a:gd name="connsiteX71" fmla="*/ 373601 w 835638"/>
              <a:gd name="connsiteY71" fmla="*/ 556794 h 746398"/>
              <a:gd name="connsiteX72" fmla="*/ 740590 w 835638"/>
              <a:gd name="connsiteY72" fmla="*/ 410585 h 746398"/>
              <a:gd name="connsiteX73" fmla="*/ 781148 w 835638"/>
              <a:gd name="connsiteY73" fmla="*/ 417253 h 746398"/>
              <a:gd name="connsiteX74" fmla="*/ 781148 w 835638"/>
              <a:gd name="connsiteY74" fmla="*/ 417433 h 746398"/>
              <a:gd name="connsiteX75" fmla="*/ 370458 w 835638"/>
              <a:gd name="connsiteY75" fmla="*/ 583740 h 746398"/>
              <a:gd name="connsiteX76" fmla="*/ 91071 w 835638"/>
              <a:gd name="connsiteY76" fmla="*/ 473764 h 746398"/>
              <a:gd name="connsiteX77" fmla="*/ 78721 w 835638"/>
              <a:gd name="connsiteY77" fmla="*/ 479142 h 746398"/>
              <a:gd name="connsiteX78" fmla="*/ 78060 w 835638"/>
              <a:gd name="connsiteY78" fmla="*/ 482632 h 746398"/>
              <a:gd name="connsiteX79" fmla="*/ 78060 w 835638"/>
              <a:gd name="connsiteY79" fmla="*/ 577882 h 746398"/>
              <a:gd name="connsiteX80" fmla="*/ 84089 w 835638"/>
              <a:gd name="connsiteY80" fmla="*/ 586740 h 746398"/>
              <a:gd name="connsiteX81" fmla="*/ 367001 w 835638"/>
              <a:gd name="connsiteY81" fmla="*/ 698116 h 746398"/>
              <a:gd name="connsiteX82" fmla="*/ 374059 w 835638"/>
              <a:gd name="connsiteY82" fmla="*/ 698116 h 746398"/>
              <a:gd name="connsiteX83" fmla="*/ 763869 w 835638"/>
              <a:gd name="connsiteY83" fmla="*/ 540573 h 746398"/>
              <a:gd name="connsiteX84" fmla="*/ 799016 w 835638"/>
              <a:gd name="connsiteY84" fmla="*/ 553270 h 746398"/>
              <a:gd name="connsiteX85" fmla="*/ 799016 w 835638"/>
              <a:gd name="connsiteY85" fmla="*/ 553450 h 746398"/>
              <a:gd name="connsiteX86" fmla="*/ 758735 w 835638"/>
              <a:gd name="connsiteY86" fmla="*/ 236354 h 746398"/>
              <a:gd name="connsiteX87" fmla="*/ 370458 w 835638"/>
              <a:gd name="connsiteY87" fmla="*/ 393240 h 746398"/>
              <a:gd name="connsiteX88" fmla="*/ 97091 w 835638"/>
              <a:gd name="connsiteY88" fmla="*/ 285607 h 746398"/>
              <a:gd name="connsiteX89" fmla="*/ 97091 w 835638"/>
              <a:gd name="connsiteY89" fmla="*/ 210836 h 746398"/>
              <a:gd name="connsiteX90" fmla="*/ 367001 w 835638"/>
              <a:gd name="connsiteY90" fmla="*/ 317116 h 746398"/>
              <a:gd name="connsiteX91" fmla="*/ 374059 w 835638"/>
              <a:gd name="connsiteY91" fmla="*/ 317116 h 746398"/>
              <a:gd name="connsiteX92" fmla="*/ 758735 w 835638"/>
              <a:gd name="connsiteY92" fmla="*/ 161649 h 746398"/>
              <a:gd name="connsiteX93" fmla="*/ 758735 w 835638"/>
              <a:gd name="connsiteY93" fmla="*/ 522104 h 746398"/>
              <a:gd name="connsiteX94" fmla="*/ 370458 w 835638"/>
              <a:gd name="connsiteY94" fmla="*/ 678990 h 746398"/>
              <a:gd name="connsiteX95" fmla="*/ 97091 w 835638"/>
              <a:gd name="connsiteY95" fmla="*/ 571357 h 746398"/>
              <a:gd name="connsiteX96" fmla="*/ 97091 w 835638"/>
              <a:gd name="connsiteY96" fmla="*/ 496586 h 746398"/>
              <a:gd name="connsiteX97" fmla="*/ 367001 w 835638"/>
              <a:gd name="connsiteY97" fmla="*/ 602866 h 746398"/>
              <a:gd name="connsiteX98" fmla="*/ 374059 w 835638"/>
              <a:gd name="connsiteY98" fmla="*/ 602866 h 746398"/>
              <a:gd name="connsiteX99" fmla="*/ 758735 w 835638"/>
              <a:gd name="connsiteY99" fmla="*/ 447399 h 74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835638" h="746398">
                <a:moveTo>
                  <a:pt x="829287" y="543802"/>
                </a:moveTo>
                <a:lnTo>
                  <a:pt x="777785" y="525533"/>
                </a:lnTo>
                <a:lnTo>
                  <a:pt x="777785" y="439589"/>
                </a:lnTo>
                <a:lnTo>
                  <a:pt x="819190" y="422072"/>
                </a:lnTo>
                <a:cubicBezTo>
                  <a:pt x="824037" y="420027"/>
                  <a:pt x="826308" y="414440"/>
                  <a:pt x="824263" y="409593"/>
                </a:cubicBezTo>
                <a:cubicBezTo>
                  <a:pt x="822992" y="406581"/>
                  <a:pt x="820264" y="404431"/>
                  <a:pt x="817038" y="403898"/>
                </a:cubicBezTo>
                <a:lnTo>
                  <a:pt x="749058" y="392668"/>
                </a:lnTo>
                <a:lnTo>
                  <a:pt x="749058" y="308439"/>
                </a:lnTo>
                <a:lnTo>
                  <a:pt x="829677" y="275863"/>
                </a:lnTo>
                <a:cubicBezTo>
                  <a:pt x="834555" y="273894"/>
                  <a:pt x="836913" y="268342"/>
                  <a:pt x="834943" y="263465"/>
                </a:cubicBezTo>
                <a:cubicBezTo>
                  <a:pt x="833920" y="260933"/>
                  <a:pt x="831861" y="258962"/>
                  <a:pt x="829287" y="258052"/>
                </a:cubicBezTo>
                <a:lnTo>
                  <a:pt x="777785" y="239783"/>
                </a:lnTo>
                <a:lnTo>
                  <a:pt x="777785" y="153839"/>
                </a:lnTo>
                <a:lnTo>
                  <a:pt x="819190" y="136322"/>
                </a:lnTo>
                <a:cubicBezTo>
                  <a:pt x="824035" y="134272"/>
                  <a:pt x="826302" y="128684"/>
                  <a:pt x="824252" y="123839"/>
                </a:cubicBezTo>
                <a:cubicBezTo>
                  <a:pt x="823227" y="121417"/>
                  <a:pt x="821248" y="119527"/>
                  <a:pt x="818781" y="118615"/>
                </a:cubicBezTo>
                <a:lnTo>
                  <a:pt x="499122" y="591"/>
                </a:lnTo>
                <a:cubicBezTo>
                  <a:pt x="497063" y="-170"/>
                  <a:pt x="494806" y="-197"/>
                  <a:pt x="492731" y="515"/>
                </a:cubicBezTo>
                <a:lnTo>
                  <a:pt x="61248" y="150991"/>
                </a:lnTo>
                <a:cubicBezTo>
                  <a:pt x="60348" y="151297"/>
                  <a:pt x="59500" y="151741"/>
                  <a:pt x="58733" y="152305"/>
                </a:cubicBezTo>
                <a:cubicBezTo>
                  <a:pt x="57505" y="153258"/>
                  <a:pt x="28577" y="175260"/>
                  <a:pt x="28577" y="242859"/>
                </a:cubicBezTo>
                <a:cubicBezTo>
                  <a:pt x="28461" y="258256"/>
                  <a:pt x="30227" y="273611"/>
                  <a:pt x="33835" y="288579"/>
                </a:cubicBezTo>
                <a:cubicBezTo>
                  <a:pt x="22605" y="298104"/>
                  <a:pt x="2" y="323822"/>
                  <a:pt x="2" y="376209"/>
                </a:cubicBezTo>
                <a:cubicBezTo>
                  <a:pt x="-192" y="413910"/>
                  <a:pt x="11880" y="450651"/>
                  <a:pt x="34397" y="480889"/>
                </a:cubicBezTo>
                <a:cubicBezTo>
                  <a:pt x="30340" y="496465"/>
                  <a:pt x="28383" y="512514"/>
                  <a:pt x="28577" y="528609"/>
                </a:cubicBezTo>
                <a:cubicBezTo>
                  <a:pt x="28577" y="595646"/>
                  <a:pt x="58048" y="622907"/>
                  <a:pt x="59305" y="624021"/>
                </a:cubicBezTo>
                <a:cubicBezTo>
                  <a:pt x="60142" y="624783"/>
                  <a:pt x="61110" y="625386"/>
                  <a:pt x="62162" y="625802"/>
                </a:cubicBezTo>
                <a:lnTo>
                  <a:pt x="366962" y="745741"/>
                </a:lnTo>
                <a:cubicBezTo>
                  <a:pt x="368074" y="746176"/>
                  <a:pt x="369256" y="746398"/>
                  <a:pt x="370449" y="746398"/>
                </a:cubicBezTo>
                <a:cubicBezTo>
                  <a:pt x="371674" y="746400"/>
                  <a:pt x="372886" y="746164"/>
                  <a:pt x="374020" y="745703"/>
                </a:cubicBezTo>
                <a:lnTo>
                  <a:pt x="829677" y="561613"/>
                </a:lnTo>
                <a:cubicBezTo>
                  <a:pt x="834555" y="559644"/>
                  <a:pt x="836913" y="554092"/>
                  <a:pt x="834943" y="549215"/>
                </a:cubicBezTo>
                <a:cubicBezTo>
                  <a:pt x="833920" y="546683"/>
                  <a:pt x="831861" y="544712"/>
                  <a:pt x="829287" y="543802"/>
                </a:cubicBezTo>
                <a:close/>
                <a:moveTo>
                  <a:pt x="730008" y="394259"/>
                </a:moveTo>
                <a:lnTo>
                  <a:pt x="370058" y="537687"/>
                </a:lnTo>
                <a:lnTo>
                  <a:pt x="68535" y="418986"/>
                </a:lnTo>
                <a:lnTo>
                  <a:pt x="68535" y="342681"/>
                </a:lnTo>
                <a:lnTo>
                  <a:pt x="367001" y="459991"/>
                </a:lnTo>
                <a:cubicBezTo>
                  <a:pt x="369267" y="460895"/>
                  <a:pt x="371793" y="460895"/>
                  <a:pt x="374059" y="459991"/>
                </a:cubicBezTo>
                <a:lnTo>
                  <a:pt x="729989" y="316164"/>
                </a:lnTo>
                <a:close/>
                <a:moveTo>
                  <a:pt x="370458" y="726615"/>
                </a:moveTo>
                <a:lnTo>
                  <a:pt x="71087" y="608829"/>
                </a:lnTo>
                <a:cubicBezTo>
                  <a:pt x="66439" y="603647"/>
                  <a:pt x="47646" y="579539"/>
                  <a:pt x="47646" y="528609"/>
                </a:cubicBezTo>
                <a:cubicBezTo>
                  <a:pt x="47373" y="512705"/>
                  <a:pt x="49535" y="496853"/>
                  <a:pt x="54057" y="481603"/>
                </a:cubicBezTo>
                <a:cubicBezTo>
                  <a:pt x="55087" y="478365"/>
                  <a:pt x="54314" y="474822"/>
                  <a:pt x="52028" y="472307"/>
                </a:cubicBezTo>
                <a:cubicBezTo>
                  <a:pt x="30391" y="444963"/>
                  <a:pt x="18762" y="411038"/>
                  <a:pt x="19071" y="376171"/>
                </a:cubicBezTo>
                <a:cubicBezTo>
                  <a:pt x="19071" y="319545"/>
                  <a:pt x="48342" y="301209"/>
                  <a:pt x="49551" y="300495"/>
                </a:cubicBezTo>
                <a:cubicBezTo>
                  <a:pt x="53363" y="298287"/>
                  <a:pt x="55163" y="293753"/>
                  <a:pt x="53904" y="289532"/>
                </a:cubicBezTo>
                <a:cubicBezTo>
                  <a:pt x="49594" y="274355"/>
                  <a:pt x="47496" y="258636"/>
                  <a:pt x="47675" y="242859"/>
                </a:cubicBezTo>
                <a:cubicBezTo>
                  <a:pt x="47675" y="192215"/>
                  <a:pt x="65306" y="172241"/>
                  <a:pt x="69287" y="168374"/>
                </a:cubicBezTo>
                <a:lnTo>
                  <a:pt x="495721" y="19641"/>
                </a:lnTo>
                <a:lnTo>
                  <a:pt x="789377" y="128073"/>
                </a:lnTo>
                <a:cubicBezTo>
                  <a:pt x="789511" y="128073"/>
                  <a:pt x="789511" y="128207"/>
                  <a:pt x="789377" y="128254"/>
                </a:cubicBezTo>
                <a:lnTo>
                  <a:pt x="370458" y="297990"/>
                </a:lnTo>
                <a:lnTo>
                  <a:pt x="91071" y="188014"/>
                </a:lnTo>
                <a:cubicBezTo>
                  <a:pt x="86175" y="186089"/>
                  <a:pt x="80646" y="188496"/>
                  <a:pt x="78721" y="193392"/>
                </a:cubicBezTo>
                <a:cubicBezTo>
                  <a:pt x="78284" y="194504"/>
                  <a:pt x="78060" y="195688"/>
                  <a:pt x="78060" y="196882"/>
                </a:cubicBezTo>
                <a:lnTo>
                  <a:pt x="78060" y="292132"/>
                </a:lnTo>
                <a:cubicBezTo>
                  <a:pt x="78061" y="296042"/>
                  <a:pt x="80451" y="299555"/>
                  <a:pt x="84089" y="300990"/>
                </a:cubicBezTo>
                <a:lnTo>
                  <a:pt x="367001" y="412366"/>
                </a:lnTo>
                <a:cubicBezTo>
                  <a:pt x="369267" y="413270"/>
                  <a:pt x="371793" y="413270"/>
                  <a:pt x="374059" y="412366"/>
                </a:cubicBezTo>
                <a:lnTo>
                  <a:pt x="763869" y="254823"/>
                </a:lnTo>
                <a:lnTo>
                  <a:pt x="799016" y="267519"/>
                </a:lnTo>
                <a:cubicBezTo>
                  <a:pt x="799140" y="267567"/>
                  <a:pt x="799140" y="267643"/>
                  <a:pt x="799016" y="267700"/>
                </a:cubicBezTo>
                <a:lnTo>
                  <a:pt x="370458" y="440865"/>
                </a:lnTo>
                <a:lnTo>
                  <a:pt x="62496" y="319840"/>
                </a:lnTo>
                <a:cubicBezTo>
                  <a:pt x="57600" y="317915"/>
                  <a:pt x="52071" y="320323"/>
                  <a:pt x="50146" y="325218"/>
                </a:cubicBezTo>
                <a:cubicBezTo>
                  <a:pt x="49708" y="326330"/>
                  <a:pt x="49484" y="327514"/>
                  <a:pt x="49485" y="328708"/>
                </a:cubicBezTo>
                <a:lnTo>
                  <a:pt x="49485" y="425482"/>
                </a:lnTo>
                <a:cubicBezTo>
                  <a:pt x="49486" y="429392"/>
                  <a:pt x="51876" y="432905"/>
                  <a:pt x="55514" y="434340"/>
                </a:cubicBezTo>
                <a:lnTo>
                  <a:pt x="366591" y="556794"/>
                </a:lnTo>
                <a:cubicBezTo>
                  <a:pt x="368843" y="557685"/>
                  <a:pt x="371350" y="557685"/>
                  <a:pt x="373601" y="556794"/>
                </a:cubicBezTo>
                <a:lnTo>
                  <a:pt x="740590" y="410585"/>
                </a:lnTo>
                <a:lnTo>
                  <a:pt x="781148" y="417253"/>
                </a:lnTo>
                <a:cubicBezTo>
                  <a:pt x="781329" y="417253"/>
                  <a:pt x="781338" y="417367"/>
                  <a:pt x="781148" y="417433"/>
                </a:cubicBezTo>
                <a:lnTo>
                  <a:pt x="370458" y="583740"/>
                </a:lnTo>
                <a:lnTo>
                  <a:pt x="91071" y="473764"/>
                </a:lnTo>
                <a:cubicBezTo>
                  <a:pt x="86175" y="471839"/>
                  <a:pt x="80646" y="474247"/>
                  <a:pt x="78721" y="479142"/>
                </a:cubicBezTo>
                <a:cubicBezTo>
                  <a:pt x="78284" y="480254"/>
                  <a:pt x="78060" y="481438"/>
                  <a:pt x="78060" y="482632"/>
                </a:cubicBezTo>
                <a:lnTo>
                  <a:pt x="78060" y="577882"/>
                </a:lnTo>
                <a:cubicBezTo>
                  <a:pt x="78061" y="581792"/>
                  <a:pt x="80451" y="585305"/>
                  <a:pt x="84089" y="586740"/>
                </a:cubicBezTo>
                <a:lnTo>
                  <a:pt x="367001" y="698116"/>
                </a:lnTo>
                <a:cubicBezTo>
                  <a:pt x="369267" y="699020"/>
                  <a:pt x="371793" y="699020"/>
                  <a:pt x="374059" y="698116"/>
                </a:cubicBezTo>
                <a:lnTo>
                  <a:pt x="763869" y="540573"/>
                </a:lnTo>
                <a:lnTo>
                  <a:pt x="799016" y="553270"/>
                </a:lnTo>
                <a:cubicBezTo>
                  <a:pt x="799140" y="553270"/>
                  <a:pt x="799140" y="553393"/>
                  <a:pt x="799016" y="553450"/>
                </a:cubicBezTo>
                <a:close/>
                <a:moveTo>
                  <a:pt x="758735" y="236354"/>
                </a:moveTo>
                <a:lnTo>
                  <a:pt x="370458" y="393240"/>
                </a:lnTo>
                <a:lnTo>
                  <a:pt x="97091" y="285607"/>
                </a:lnTo>
                <a:lnTo>
                  <a:pt x="97091" y="210836"/>
                </a:lnTo>
                <a:lnTo>
                  <a:pt x="367001" y="317116"/>
                </a:lnTo>
                <a:cubicBezTo>
                  <a:pt x="369267" y="318020"/>
                  <a:pt x="371793" y="318020"/>
                  <a:pt x="374059" y="317116"/>
                </a:cubicBezTo>
                <a:lnTo>
                  <a:pt x="758735" y="161649"/>
                </a:lnTo>
                <a:close/>
                <a:moveTo>
                  <a:pt x="758735" y="522104"/>
                </a:moveTo>
                <a:lnTo>
                  <a:pt x="370458" y="678990"/>
                </a:lnTo>
                <a:lnTo>
                  <a:pt x="97091" y="571357"/>
                </a:lnTo>
                <a:lnTo>
                  <a:pt x="97091" y="496586"/>
                </a:lnTo>
                <a:lnTo>
                  <a:pt x="367001" y="602866"/>
                </a:lnTo>
                <a:cubicBezTo>
                  <a:pt x="369267" y="603770"/>
                  <a:pt x="371793" y="603770"/>
                  <a:pt x="374059" y="602866"/>
                </a:cubicBezTo>
                <a:lnTo>
                  <a:pt x="758735" y="447399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48" name="图形 103" descr="书架上的书籍 轮廓">
            <a:extLst>
              <a:ext uri="{FF2B5EF4-FFF2-40B4-BE49-F238E27FC236}">
                <a16:creationId xmlns:a16="http://schemas.microsoft.com/office/drawing/2014/main" id="{E3E3AA07-D39A-4E84-BE62-E55E328D0510}"/>
              </a:ext>
            </a:extLst>
          </p:cNvPr>
          <p:cNvGrpSpPr/>
          <p:nvPr/>
        </p:nvGrpSpPr>
        <p:grpSpPr>
          <a:xfrm>
            <a:off x="10704278" y="2667292"/>
            <a:ext cx="647700" cy="647700"/>
            <a:chOff x="10704278" y="2667292"/>
            <a:chExt cx="647700" cy="647700"/>
          </a:xfrm>
          <a:solidFill>
            <a:srgbClr val="000000"/>
          </a:solidFill>
        </p:grpSpPr>
        <p:sp>
          <p:nvSpPr>
            <p:cNvPr id="49" name="图形 103" descr="书架上的书籍 轮廓">
              <a:extLst>
                <a:ext uri="{FF2B5EF4-FFF2-40B4-BE49-F238E27FC236}">
                  <a16:creationId xmlns:a16="http://schemas.microsoft.com/office/drawing/2014/main" id="{ABAA00A8-5D3C-424E-922E-4B8252971312}"/>
                </a:ext>
              </a:extLst>
            </p:cNvPr>
            <p:cNvSpPr/>
            <p:nvPr/>
          </p:nvSpPr>
          <p:spPr>
            <a:xfrm>
              <a:off x="10704278" y="2667292"/>
              <a:ext cx="647700" cy="647700"/>
            </a:xfrm>
            <a:custGeom>
              <a:avLst/>
              <a:gdLst>
                <a:gd name="connsiteX0" fmla="*/ 638175 w 647700"/>
                <a:gd name="connsiteY0" fmla="*/ 581025 h 647700"/>
                <a:gd name="connsiteX1" fmla="*/ 638175 w 647700"/>
                <a:gd name="connsiteY1" fmla="*/ 38100 h 647700"/>
                <a:gd name="connsiteX2" fmla="*/ 438150 w 647700"/>
                <a:gd name="connsiteY2" fmla="*/ 38100 h 647700"/>
                <a:gd name="connsiteX3" fmla="*/ 438150 w 647700"/>
                <a:gd name="connsiteY3" fmla="*/ 171450 h 647700"/>
                <a:gd name="connsiteX4" fmla="*/ 285750 w 647700"/>
                <a:gd name="connsiteY4" fmla="*/ 171450 h 647700"/>
                <a:gd name="connsiteX5" fmla="*/ 285750 w 647700"/>
                <a:gd name="connsiteY5" fmla="*/ 57150 h 647700"/>
                <a:gd name="connsiteX6" fmla="*/ 123825 w 647700"/>
                <a:gd name="connsiteY6" fmla="*/ 57150 h 647700"/>
                <a:gd name="connsiteX7" fmla="*/ 123825 w 647700"/>
                <a:gd name="connsiteY7" fmla="*/ 0 h 647700"/>
                <a:gd name="connsiteX8" fmla="*/ 9525 w 647700"/>
                <a:gd name="connsiteY8" fmla="*/ 0 h 647700"/>
                <a:gd name="connsiteX9" fmla="*/ 9525 w 647700"/>
                <a:gd name="connsiteY9" fmla="*/ 581025 h 647700"/>
                <a:gd name="connsiteX10" fmla="*/ 0 w 647700"/>
                <a:gd name="connsiteY10" fmla="*/ 581025 h 647700"/>
                <a:gd name="connsiteX11" fmla="*/ 0 w 647700"/>
                <a:gd name="connsiteY11" fmla="*/ 647700 h 647700"/>
                <a:gd name="connsiteX12" fmla="*/ 647700 w 647700"/>
                <a:gd name="connsiteY12" fmla="*/ 647700 h 647700"/>
                <a:gd name="connsiteX13" fmla="*/ 647700 w 647700"/>
                <a:gd name="connsiteY13" fmla="*/ 581025 h 647700"/>
                <a:gd name="connsiteX14" fmla="*/ 457200 w 647700"/>
                <a:gd name="connsiteY14" fmla="*/ 57150 h 647700"/>
                <a:gd name="connsiteX15" fmla="*/ 619125 w 647700"/>
                <a:gd name="connsiteY15" fmla="*/ 57150 h 647700"/>
                <a:gd name="connsiteX16" fmla="*/ 619125 w 647700"/>
                <a:gd name="connsiteY16" fmla="*/ 123825 h 647700"/>
                <a:gd name="connsiteX17" fmla="*/ 457200 w 647700"/>
                <a:gd name="connsiteY17" fmla="*/ 123825 h 647700"/>
                <a:gd name="connsiteX18" fmla="*/ 457200 w 647700"/>
                <a:gd name="connsiteY18" fmla="*/ 171450 h 647700"/>
                <a:gd name="connsiteX19" fmla="*/ 457200 w 647700"/>
                <a:gd name="connsiteY19" fmla="*/ 142875 h 647700"/>
                <a:gd name="connsiteX20" fmla="*/ 619125 w 647700"/>
                <a:gd name="connsiteY20" fmla="*/ 142875 h 647700"/>
                <a:gd name="connsiteX21" fmla="*/ 619125 w 647700"/>
                <a:gd name="connsiteY21" fmla="*/ 466725 h 647700"/>
                <a:gd name="connsiteX22" fmla="*/ 457200 w 647700"/>
                <a:gd name="connsiteY22" fmla="*/ 466725 h 647700"/>
                <a:gd name="connsiteX23" fmla="*/ 619125 w 647700"/>
                <a:gd name="connsiteY23" fmla="*/ 485775 h 647700"/>
                <a:gd name="connsiteX24" fmla="*/ 619125 w 647700"/>
                <a:gd name="connsiteY24" fmla="*/ 581025 h 647700"/>
                <a:gd name="connsiteX25" fmla="*/ 457200 w 647700"/>
                <a:gd name="connsiteY25" fmla="*/ 581025 h 647700"/>
                <a:gd name="connsiteX26" fmla="*/ 457200 w 647700"/>
                <a:gd name="connsiteY26" fmla="*/ 485775 h 647700"/>
                <a:gd name="connsiteX27" fmla="*/ 438150 w 647700"/>
                <a:gd name="connsiteY27" fmla="*/ 190500 h 647700"/>
                <a:gd name="connsiteX28" fmla="*/ 438150 w 647700"/>
                <a:gd name="connsiteY28" fmla="*/ 581025 h 647700"/>
                <a:gd name="connsiteX29" fmla="*/ 285750 w 647700"/>
                <a:gd name="connsiteY29" fmla="*/ 581025 h 647700"/>
                <a:gd name="connsiteX30" fmla="*/ 285750 w 647700"/>
                <a:gd name="connsiteY30" fmla="*/ 190500 h 647700"/>
                <a:gd name="connsiteX31" fmla="*/ 266700 w 647700"/>
                <a:gd name="connsiteY31" fmla="*/ 76200 h 647700"/>
                <a:gd name="connsiteX32" fmla="*/ 266700 w 647700"/>
                <a:gd name="connsiteY32" fmla="*/ 581025 h 647700"/>
                <a:gd name="connsiteX33" fmla="*/ 123825 w 647700"/>
                <a:gd name="connsiteY33" fmla="*/ 581025 h 647700"/>
                <a:gd name="connsiteX34" fmla="*/ 123825 w 647700"/>
                <a:gd name="connsiteY34" fmla="*/ 76200 h 647700"/>
                <a:gd name="connsiteX35" fmla="*/ 28575 w 647700"/>
                <a:gd name="connsiteY35" fmla="*/ 19050 h 647700"/>
                <a:gd name="connsiteX36" fmla="*/ 104775 w 647700"/>
                <a:gd name="connsiteY36" fmla="*/ 19050 h 647700"/>
                <a:gd name="connsiteX37" fmla="*/ 104775 w 647700"/>
                <a:gd name="connsiteY37" fmla="*/ 581025 h 647700"/>
                <a:gd name="connsiteX38" fmla="*/ 28575 w 647700"/>
                <a:gd name="connsiteY38" fmla="*/ 581025 h 647700"/>
                <a:gd name="connsiteX39" fmla="*/ 628650 w 647700"/>
                <a:gd name="connsiteY39" fmla="*/ 628650 h 647700"/>
                <a:gd name="connsiteX40" fmla="*/ 19050 w 647700"/>
                <a:gd name="connsiteY40" fmla="*/ 628650 h 647700"/>
                <a:gd name="connsiteX41" fmla="*/ 19050 w 647700"/>
                <a:gd name="connsiteY41" fmla="*/ 600075 h 647700"/>
                <a:gd name="connsiteX42" fmla="*/ 628650 w 647700"/>
                <a:gd name="connsiteY42" fmla="*/ 60007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47700" h="647700">
                  <a:moveTo>
                    <a:pt x="638175" y="581025"/>
                  </a:moveTo>
                  <a:lnTo>
                    <a:pt x="638175" y="38100"/>
                  </a:lnTo>
                  <a:lnTo>
                    <a:pt x="438150" y="38100"/>
                  </a:lnTo>
                  <a:lnTo>
                    <a:pt x="438150" y="171450"/>
                  </a:lnTo>
                  <a:lnTo>
                    <a:pt x="285750" y="171450"/>
                  </a:lnTo>
                  <a:lnTo>
                    <a:pt x="285750" y="57150"/>
                  </a:lnTo>
                  <a:lnTo>
                    <a:pt x="123825" y="57150"/>
                  </a:lnTo>
                  <a:lnTo>
                    <a:pt x="123825" y="0"/>
                  </a:lnTo>
                  <a:lnTo>
                    <a:pt x="9525" y="0"/>
                  </a:lnTo>
                  <a:lnTo>
                    <a:pt x="9525" y="581025"/>
                  </a:lnTo>
                  <a:lnTo>
                    <a:pt x="0" y="581025"/>
                  </a:lnTo>
                  <a:lnTo>
                    <a:pt x="0" y="647700"/>
                  </a:lnTo>
                  <a:lnTo>
                    <a:pt x="647700" y="647700"/>
                  </a:lnTo>
                  <a:lnTo>
                    <a:pt x="647700" y="581025"/>
                  </a:lnTo>
                  <a:close/>
                  <a:moveTo>
                    <a:pt x="457200" y="57150"/>
                  </a:moveTo>
                  <a:lnTo>
                    <a:pt x="619125" y="57150"/>
                  </a:lnTo>
                  <a:lnTo>
                    <a:pt x="619125" y="123825"/>
                  </a:lnTo>
                  <a:lnTo>
                    <a:pt x="457200" y="123825"/>
                  </a:lnTo>
                  <a:close/>
                  <a:moveTo>
                    <a:pt x="457200" y="171450"/>
                  </a:moveTo>
                  <a:lnTo>
                    <a:pt x="457200" y="142875"/>
                  </a:lnTo>
                  <a:lnTo>
                    <a:pt x="619125" y="142875"/>
                  </a:lnTo>
                  <a:lnTo>
                    <a:pt x="619125" y="466725"/>
                  </a:lnTo>
                  <a:lnTo>
                    <a:pt x="457200" y="466725"/>
                  </a:lnTo>
                  <a:close/>
                  <a:moveTo>
                    <a:pt x="619125" y="485775"/>
                  </a:moveTo>
                  <a:lnTo>
                    <a:pt x="619125" y="581025"/>
                  </a:lnTo>
                  <a:lnTo>
                    <a:pt x="457200" y="581025"/>
                  </a:lnTo>
                  <a:lnTo>
                    <a:pt x="457200" y="485775"/>
                  </a:lnTo>
                  <a:close/>
                  <a:moveTo>
                    <a:pt x="438150" y="190500"/>
                  </a:moveTo>
                  <a:lnTo>
                    <a:pt x="438150" y="581025"/>
                  </a:lnTo>
                  <a:lnTo>
                    <a:pt x="285750" y="581025"/>
                  </a:lnTo>
                  <a:lnTo>
                    <a:pt x="285750" y="190500"/>
                  </a:lnTo>
                  <a:close/>
                  <a:moveTo>
                    <a:pt x="266700" y="76200"/>
                  </a:moveTo>
                  <a:lnTo>
                    <a:pt x="266700" y="581025"/>
                  </a:lnTo>
                  <a:lnTo>
                    <a:pt x="123825" y="581025"/>
                  </a:lnTo>
                  <a:lnTo>
                    <a:pt x="123825" y="76200"/>
                  </a:lnTo>
                  <a:close/>
                  <a:moveTo>
                    <a:pt x="28575" y="19050"/>
                  </a:moveTo>
                  <a:lnTo>
                    <a:pt x="104775" y="19050"/>
                  </a:lnTo>
                  <a:lnTo>
                    <a:pt x="104775" y="581025"/>
                  </a:lnTo>
                  <a:lnTo>
                    <a:pt x="28575" y="581025"/>
                  </a:lnTo>
                  <a:close/>
                  <a:moveTo>
                    <a:pt x="628650" y="628650"/>
                  </a:moveTo>
                  <a:lnTo>
                    <a:pt x="19050" y="628650"/>
                  </a:lnTo>
                  <a:lnTo>
                    <a:pt x="19050" y="600075"/>
                  </a:lnTo>
                  <a:lnTo>
                    <a:pt x="628650" y="6000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图形 103" descr="书架上的书籍 轮廓">
              <a:extLst>
                <a:ext uri="{FF2B5EF4-FFF2-40B4-BE49-F238E27FC236}">
                  <a16:creationId xmlns:a16="http://schemas.microsoft.com/office/drawing/2014/main" id="{1352A2A8-0D43-4DE0-8614-873438168530}"/>
                </a:ext>
              </a:extLst>
            </p:cNvPr>
            <p:cNvSpPr/>
            <p:nvPr/>
          </p:nvSpPr>
          <p:spPr>
            <a:xfrm>
              <a:off x="10866203" y="2781592"/>
              <a:ext cx="66675" cy="66675"/>
            </a:xfrm>
            <a:custGeom>
              <a:avLst/>
              <a:gdLst>
                <a:gd name="connsiteX0" fmla="*/ 66675 w 66675"/>
                <a:gd name="connsiteY0" fmla="*/ 0 h 66675"/>
                <a:gd name="connsiteX1" fmla="*/ 0 w 66675"/>
                <a:gd name="connsiteY1" fmla="*/ 0 h 66675"/>
                <a:gd name="connsiteX2" fmla="*/ 0 w 66675"/>
                <a:gd name="connsiteY2" fmla="*/ 66675 h 66675"/>
                <a:gd name="connsiteX3" fmla="*/ 66675 w 66675"/>
                <a:gd name="connsiteY3" fmla="*/ 66675 h 66675"/>
                <a:gd name="connsiteX4" fmla="*/ 47625 w 66675"/>
                <a:gd name="connsiteY4" fmla="*/ 47625 h 66675"/>
                <a:gd name="connsiteX5" fmla="*/ 19050 w 66675"/>
                <a:gd name="connsiteY5" fmla="*/ 47625 h 66675"/>
                <a:gd name="connsiteX6" fmla="*/ 19050 w 66675"/>
                <a:gd name="connsiteY6" fmla="*/ 19050 h 66675"/>
                <a:gd name="connsiteX7" fmla="*/ 47625 w 66675"/>
                <a:gd name="connsiteY7" fmla="*/ 190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66675">
                  <a:moveTo>
                    <a:pt x="66675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66675" y="66675"/>
                  </a:lnTo>
                  <a:close/>
                  <a:moveTo>
                    <a:pt x="47625" y="47625"/>
                  </a:moveTo>
                  <a:lnTo>
                    <a:pt x="19050" y="47625"/>
                  </a:lnTo>
                  <a:lnTo>
                    <a:pt x="19050" y="19050"/>
                  </a:lnTo>
                  <a:lnTo>
                    <a:pt x="47625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图形 103" descr="书架上的书籍 轮廓">
              <a:extLst>
                <a:ext uri="{FF2B5EF4-FFF2-40B4-BE49-F238E27FC236}">
                  <a16:creationId xmlns:a16="http://schemas.microsoft.com/office/drawing/2014/main" id="{A7F66C09-35D8-4CB1-B292-E56FDD310A62}"/>
                </a:ext>
              </a:extLst>
            </p:cNvPr>
            <p:cNvSpPr/>
            <p:nvPr/>
          </p:nvSpPr>
          <p:spPr>
            <a:xfrm>
              <a:off x="11047178" y="291494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图形 103" descr="书架上的书籍 轮廓">
              <a:extLst>
                <a:ext uri="{FF2B5EF4-FFF2-40B4-BE49-F238E27FC236}">
                  <a16:creationId xmlns:a16="http://schemas.microsoft.com/office/drawing/2014/main" id="{60746607-E5E5-44A2-8235-D4E35EF97E15}"/>
                </a:ext>
              </a:extLst>
            </p:cNvPr>
            <p:cNvSpPr/>
            <p:nvPr/>
          </p:nvSpPr>
          <p:spPr>
            <a:xfrm>
              <a:off x="11047178" y="313401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53" name="图形 105" descr="公文包 轮廓">
            <a:extLst>
              <a:ext uri="{FF2B5EF4-FFF2-40B4-BE49-F238E27FC236}">
                <a16:creationId xmlns:a16="http://schemas.microsoft.com/office/drawing/2014/main" id="{5A0D7BC3-787E-4A2C-B840-4B5279FD5CB6}"/>
              </a:ext>
            </a:extLst>
          </p:cNvPr>
          <p:cNvSpPr/>
          <p:nvPr/>
        </p:nvSpPr>
        <p:spPr>
          <a:xfrm>
            <a:off x="2025632" y="2657767"/>
            <a:ext cx="762000" cy="638384"/>
          </a:xfrm>
          <a:custGeom>
            <a:avLst/>
            <a:gdLst>
              <a:gd name="connsiteX0" fmla="*/ 723900 w 762000"/>
              <a:gd name="connsiteY0" fmla="*/ 104842 h 638384"/>
              <a:gd name="connsiteX1" fmla="*/ 514350 w 762000"/>
              <a:gd name="connsiteY1" fmla="*/ 104842 h 638384"/>
              <a:gd name="connsiteX2" fmla="*/ 514350 w 762000"/>
              <a:gd name="connsiteY2" fmla="*/ 47625 h 638384"/>
              <a:gd name="connsiteX3" fmla="*/ 466725 w 762000"/>
              <a:gd name="connsiteY3" fmla="*/ 0 h 638384"/>
              <a:gd name="connsiteX4" fmla="*/ 295275 w 762000"/>
              <a:gd name="connsiteY4" fmla="*/ 0 h 638384"/>
              <a:gd name="connsiteX5" fmla="*/ 247650 w 762000"/>
              <a:gd name="connsiteY5" fmla="*/ 47625 h 638384"/>
              <a:gd name="connsiteX6" fmla="*/ 247650 w 762000"/>
              <a:gd name="connsiteY6" fmla="*/ 104842 h 638384"/>
              <a:gd name="connsiteX7" fmla="*/ 38100 w 762000"/>
              <a:gd name="connsiteY7" fmla="*/ 104842 h 638384"/>
              <a:gd name="connsiteX8" fmla="*/ 0 w 762000"/>
              <a:gd name="connsiteY8" fmla="*/ 142942 h 638384"/>
              <a:gd name="connsiteX9" fmla="*/ 0 w 762000"/>
              <a:gd name="connsiteY9" fmla="*/ 600285 h 638384"/>
              <a:gd name="connsiteX10" fmla="*/ 38100 w 762000"/>
              <a:gd name="connsiteY10" fmla="*/ 638385 h 638384"/>
              <a:gd name="connsiteX11" fmla="*/ 723900 w 762000"/>
              <a:gd name="connsiteY11" fmla="*/ 638385 h 638384"/>
              <a:gd name="connsiteX12" fmla="*/ 762000 w 762000"/>
              <a:gd name="connsiteY12" fmla="*/ 600285 h 638384"/>
              <a:gd name="connsiteX13" fmla="*/ 762000 w 762000"/>
              <a:gd name="connsiteY13" fmla="*/ 142951 h 638384"/>
              <a:gd name="connsiteX14" fmla="*/ 723900 w 762000"/>
              <a:gd name="connsiteY14" fmla="*/ 104842 h 638384"/>
              <a:gd name="connsiteX15" fmla="*/ 266700 w 762000"/>
              <a:gd name="connsiteY15" fmla="*/ 47625 h 638384"/>
              <a:gd name="connsiteX16" fmla="*/ 295275 w 762000"/>
              <a:gd name="connsiteY16" fmla="*/ 19050 h 638384"/>
              <a:gd name="connsiteX17" fmla="*/ 466725 w 762000"/>
              <a:gd name="connsiteY17" fmla="*/ 19050 h 638384"/>
              <a:gd name="connsiteX18" fmla="*/ 495300 w 762000"/>
              <a:gd name="connsiteY18" fmla="*/ 47625 h 638384"/>
              <a:gd name="connsiteX19" fmla="*/ 495300 w 762000"/>
              <a:gd name="connsiteY19" fmla="*/ 104775 h 638384"/>
              <a:gd name="connsiteX20" fmla="*/ 266700 w 762000"/>
              <a:gd name="connsiteY20" fmla="*/ 104775 h 638384"/>
              <a:gd name="connsiteX21" fmla="*/ 38100 w 762000"/>
              <a:gd name="connsiteY21" fmla="*/ 123892 h 638384"/>
              <a:gd name="connsiteX22" fmla="*/ 723900 w 762000"/>
              <a:gd name="connsiteY22" fmla="*/ 123892 h 638384"/>
              <a:gd name="connsiteX23" fmla="*/ 742950 w 762000"/>
              <a:gd name="connsiteY23" fmla="*/ 142942 h 638384"/>
              <a:gd name="connsiteX24" fmla="*/ 742950 w 762000"/>
              <a:gd name="connsiteY24" fmla="*/ 314325 h 638384"/>
              <a:gd name="connsiteX25" fmla="*/ 447675 w 762000"/>
              <a:gd name="connsiteY25" fmla="*/ 314325 h 638384"/>
              <a:gd name="connsiteX26" fmla="*/ 447675 w 762000"/>
              <a:gd name="connsiteY26" fmla="*/ 276225 h 638384"/>
              <a:gd name="connsiteX27" fmla="*/ 314325 w 762000"/>
              <a:gd name="connsiteY27" fmla="*/ 276225 h 638384"/>
              <a:gd name="connsiteX28" fmla="*/ 314325 w 762000"/>
              <a:gd name="connsiteY28" fmla="*/ 314325 h 638384"/>
              <a:gd name="connsiteX29" fmla="*/ 19050 w 762000"/>
              <a:gd name="connsiteY29" fmla="*/ 314325 h 638384"/>
              <a:gd name="connsiteX30" fmla="*/ 19050 w 762000"/>
              <a:gd name="connsiteY30" fmla="*/ 142951 h 638384"/>
              <a:gd name="connsiteX31" fmla="*/ 38090 w 762000"/>
              <a:gd name="connsiteY31" fmla="*/ 123892 h 638384"/>
              <a:gd name="connsiteX32" fmla="*/ 38100 w 762000"/>
              <a:gd name="connsiteY32" fmla="*/ 123892 h 638384"/>
              <a:gd name="connsiteX33" fmla="*/ 428625 w 762000"/>
              <a:gd name="connsiteY33" fmla="*/ 295275 h 638384"/>
              <a:gd name="connsiteX34" fmla="*/ 428625 w 762000"/>
              <a:gd name="connsiteY34" fmla="*/ 361950 h 638384"/>
              <a:gd name="connsiteX35" fmla="*/ 409575 w 762000"/>
              <a:gd name="connsiteY35" fmla="*/ 381000 h 638384"/>
              <a:gd name="connsiteX36" fmla="*/ 352425 w 762000"/>
              <a:gd name="connsiteY36" fmla="*/ 381000 h 638384"/>
              <a:gd name="connsiteX37" fmla="*/ 333375 w 762000"/>
              <a:gd name="connsiteY37" fmla="*/ 361950 h 638384"/>
              <a:gd name="connsiteX38" fmla="*/ 333375 w 762000"/>
              <a:gd name="connsiteY38" fmla="*/ 295275 h 638384"/>
              <a:gd name="connsiteX39" fmla="*/ 723900 w 762000"/>
              <a:gd name="connsiteY39" fmla="*/ 619344 h 638384"/>
              <a:gd name="connsiteX40" fmla="*/ 38100 w 762000"/>
              <a:gd name="connsiteY40" fmla="*/ 619344 h 638384"/>
              <a:gd name="connsiteX41" fmla="*/ 19050 w 762000"/>
              <a:gd name="connsiteY41" fmla="*/ 600294 h 638384"/>
              <a:gd name="connsiteX42" fmla="*/ 19050 w 762000"/>
              <a:gd name="connsiteY42" fmla="*/ 333375 h 638384"/>
              <a:gd name="connsiteX43" fmla="*/ 314325 w 762000"/>
              <a:gd name="connsiteY43" fmla="*/ 333375 h 638384"/>
              <a:gd name="connsiteX44" fmla="*/ 314325 w 762000"/>
              <a:gd name="connsiteY44" fmla="*/ 361950 h 638384"/>
              <a:gd name="connsiteX45" fmla="*/ 352425 w 762000"/>
              <a:gd name="connsiteY45" fmla="*/ 400050 h 638384"/>
              <a:gd name="connsiteX46" fmla="*/ 409575 w 762000"/>
              <a:gd name="connsiteY46" fmla="*/ 400050 h 638384"/>
              <a:gd name="connsiteX47" fmla="*/ 447675 w 762000"/>
              <a:gd name="connsiteY47" fmla="*/ 361950 h 638384"/>
              <a:gd name="connsiteX48" fmla="*/ 447675 w 762000"/>
              <a:gd name="connsiteY48" fmla="*/ 333375 h 638384"/>
              <a:gd name="connsiteX49" fmla="*/ 742950 w 762000"/>
              <a:gd name="connsiteY49" fmla="*/ 333375 h 638384"/>
              <a:gd name="connsiteX50" fmla="*/ 742950 w 762000"/>
              <a:gd name="connsiteY50" fmla="*/ 600285 h 638384"/>
              <a:gd name="connsiteX51" fmla="*/ 723910 w 762000"/>
              <a:gd name="connsiteY51" fmla="*/ 619344 h 638384"/>
              <a:gd name="connsiteX52" fmla="*/ 723900 w 762000"/>
              <a:gd name="connsiteY52" fmla="*/ 619344 h 63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62000" h="638384">
                <a:moveTo>
                  <a:pt x="723900" y="104842"/>
                </a:moveTo>
                <a:lnTo>
                  <a:pt x="514350" y="104842"/>
                </a:lnTo>
                <a:lnTo>
                  <a:pt x="514350" y="47625"/>
                </a:lnTo>
                <a:cubicBezTo>
                  <a:pt x="514319" y="21335"/>
                  <a:pt x="493015" y="31"/>
                  <a:pt x="466725" y="0"/>
                </a:cubicBezTo>
                <a:lnTo>
                  <a:pt x="295275" y="0"/>
                </a:lnTo>
                <a:cubicBezTo>
                  <a:pt x="268985" y="31"/>
                  <a:pt x="247681" y="21335"/>
                  <a:pt x="247650" y="47625"/>
                </a:cubicBezTo>
                <a:lnTo>
                  <a:pt x="247650" y="104842"/>
                </a:lnTo>
                <a:lnTo>
                  <a:pt x="38100" y="104842"/>
                </a:lnTo>
                <a:cubicBezTo>
                  <a:pt x="17086" y="104909"/>
                  <a:pt x="68" y="121928"/>
                  <a:pt x="0" y="142942"/>
                </a:cubicBezTo>
                <a:lnTo>
                  <a:pt x="0" y="600285"/>
                </a:lnTo>
                <a:cubicBezTo>
                  <a:pt x="68" y="621299"/>
                  <a:pt x="17086" y="638317"/>
                  <a:pt x="38100" y="638385"/>
                </a:cubicBezTo>
                <a:lnTo>
                  <a:pt x="723900" y="638385"/>
                </a:lnTo>
                <a:cubicBezTo>
                  <a:pt x="744914" y="638317"/>
                  <a:pt x="761932" y="621299"/>
                  <a:pt x="762000" y="600285"/>
                </a:cubicBezTo>
                <a:lnTo>
                  <a:pt x="762000" y="142951"/>
                </a:lnTo>
                <a:cubicBezTo>
                  <a:pt x="761937" y="121933"/>
                  <a:pt x="744918" y="104909"/>
                  <a:pt x="723900" y="104842"/>
                </a:cubicBezTo>
                <a:close/>
                <a:moveTo>
                  <a:pt x="266700" y="47625"/>
                </a:moveTo>
                <a:cubicBezTo>
                  <a:pt x="266700" y="31843"/>
                  <a:pt x="279493" y="19050"/>
                  <a:pt x="295275" y="19050"/>
                </a:cubicBezTo>
                <a:lnTo>
                  <a:pt x="466725" y="19050"/>
                </a:lnTo>
                <a:cubicBezTo>
                  <a:pt x="482507" y="19050"/>
                  <a:pt x="495300" y="31843"/>
                  <a:pt x="495300" y="47625"/>
                </a:cubicBezTo>
                <a:lnTo>
                  <a:pt x="495300" y="104775"/>
                </a:lnTo>
                <a:lnTo>
                  <a:pt x="266700" y="104775"/>
                </a:lnTo>
                <a:close/>
                <a:moveTo>
                  <a:pt x="38100" y="123892"/>
                </a:moveTo>
                <a:lnTo>
                  <a:pt x="723900" y="123892"/>
                </a:lnTo>
                <a:cubicBezTo>
                  <a:pt x="734421" y="123892"/>
                  <a:pt x="742950" y="132420"/>
                  <a:pt x="742950" y="142942"/>
                </a:cubicBezTo>
                <a:lnTo>
                  <a:pt x="742950" y="314325"/>
                </a:lnTo>
                <a:lnTo>
                  <a:pt x="447675" y="314325"/>
                </a:lnTo>
                <a:lnTo>
                  <a:pt x="447675" y="276225"/>
                </a:lnTo>
                <a:lnTo>
                  <a:pt x="314325" y="276225"/>
                </a:lnTo>
                <a:lnTo>
                  <a:pt x="314325" y="314325"/>
                </a:lnTo>
                <a:lnTo>
                  <a:pt x="19050" y="314325"/>
                </a:lnTo>
                <a:lnTo>
                  <a:pt x="19050" y="142951"/>
                </a:lnTo>
                <a:cubicBezTo>
                  <a:pt x="19044" y="132430"/>
                  <a:pt x="27569" y="123897"/>
                  <a:pt x="38090" y="123892"/>
                </a:cubicBezTo>
                <a:cubicBezTo>
                  <a:pt x="38093" y="123892"/>
                  <a:pt x="38097" y="123892"/>
                  <a:pt x="38100" y="123892"/>
                </a:cubicBezTo>
                <a:close/>
                <a:moveTo>
                  <a:pt x="428625" y="295275"/>
                </a:moveTo>
                <a:lnTo>
                  <a:pt x="428625" y="361950"/>
                </a:lnTo>
                <a:cubicBezTo>
                  <a:pt x="428625" y="372471"/>
                  <a:pt x="420096" y="381000"/>
                  <a:pt x="409575" y="381000"/>
                </a:cubicBezTo>
                <a:lnTo>
                  <a:pt x="352425" y="381000"/>
                </a:lnTo>
                <a:cubicBezTo>
                  <a:pt x="341904" y="381000"/>
                  <a:pt x="333375" y="372471"/>
                  <a:pt x="333375" y="361950"/>
                </a:cubicBezTo>
                <a:lnTo>
                  <a:pt x="333375" y="295275"/>
                </a:lnTo>
                <a:close/>
                <a:moveTo>
                  <a:pt x="723900" y="619344"/>
                </a:moveTo>
                <a:lnTo>
                  <a:pt x="38100" y="619344"/>
                </a:lnTo>
                <a:cubicBezTo>
                  <a:pt x="27579" y="619344"/>
                  <a:pt x="19050" y="610815"/>
                  <a:pt x="19050" y="600294"/>
                </a:cubicBezTo>
                <a:lnTo>
                  <a:pt x="19050" y="333375"/>
                </a:lnTo>
                <a:lnTo>
                  <a:pt x="314325" y="333375"/>
                </a:lnTo>
                <a:lnTo>
                  <a:pt x="314325" y="361950"/>
                </a:lnTo>
                <a:cubicBezTo>
                  <a:pt x="314325" y="382992"/>
                  <a:pt x="331383" y="400050"/>
                  <a:pt x="352425" y="400050"/>
                </a:cubicBezTo>
                <a:lnTo>
                  <a:pt x="409575" y="400050"/>
                </a:lnTo>
                <a:cubicBezTo>
                  <a:pt x="430617" y="400050"/>
                  <a:pt x="447675" y="382992"/>
                  <a:pt x="447675" y="361950"/>
                </a:cubicBezTo>
                <a:lnTo>
                  <a:pt x="447675" y="333375"/>
                </a:lnTo>
                <a:lnTo>
                  <a:pt x="742950" y="333375"/>
                </a:lnTo>
                <a:lnTo>
                  <a:pt x="742950" y="600285"/>
                </a:lnTo>
                <a:cubicBezTo>
                  <a:pt x="742955" y="610806"/>
                  <a:pt x="734431" y="619339"/>
                  <a:pt x="723910" y="619344"/>
                </a:cubicBezTo>
                <a:cubicBezTo>
                  <a:pt x="723907" y="619344"/>
                  <a:pt x="723903" y="619344"/>
                  <a:pt x="723900" y="619344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4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263010" y="3000667"/>
            <a:ext cx="19050" cy="78609"/>
          </a:xfrm>
          <a:custGeom>
            <a:avLst/>
            <a:gdLst>
              <a:gd name="connsiteX0" fmla="*/ 19050 w 19050"/>
              <a:gd name="connsiteY0" fmla="*/ 59569 h 78609"/>
              <a:gd name="connsiteX1" fmla="*/ 19050 w 19050"/>
              <a:gd name="connsiteY1" fmla="*/ 0 h 78609"/>
              <a:gd name="connsiteX2" fmla="*/ 0 w 19050"/>
              <a:gd name="connsiteY2" fmla="*/ 0 h 78609"/>
              <a:gd name="connsiteX3" fmla="*/ 0 w 19050"/>
              <a:gd name="connsiteY3" fmla="*/ 78610 h 78609"/>
              <a:gd name="connsiteX4" fmla="*/ 19050 w 19050"/>
              <a:gd name="connsiteY4" fmla="*/ 59569 h 7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78609">
                <a:moveTo>
                  <a:pt x="19050" y="59569"/>
                </a:moveTo>
                <a:lnTo>
                  <a:pt x="19050" y="0"/>
                </a:lnTo>
                <a:lnTo>
                  <a:pt x="0" y="0"/>
                </a:lnTo>
                <a:lnTo>
                  <a:pt x="0" y="78610"/>
                </a:lnTo>
                <a:lnTo>
                  <a:pt x="19050" y="59569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301129" y="2857792"/>
            <a:ext cx="19050" cy="183375"/>
          </a:xfrm>
          <a:custGeom>
            <a:avLst/>
            <a:gdLst>
              <a:gd name="connsiteX0" fmla="*/ 19050 w 19050"/>
              <a:gd name="connsiteY0" fmla="*/ 164325 h 183375"/>
              <a:gd name="connsiteX1" fmla="*/ 19050 w 19050"/>
              <a:gd name="connsiteY1" fmla="*/ 9525 h 183375"/>
              <a:gd name="connsiteX2" fmla="*/ 9525 w 19050"/>
              <a:gd name="connsiteY2" fmla="*/ 0 h 183375"/>
              <a:gd name="connsiteX3" fmla="*/ 0 w 19050"/>
              <a:gd name="connsiteY3" fmla="*/ 9525 h 183375"/>
              <a:gd name="connsiteX4" fmla="*/ 0 w 19050"/>
              <a:gd name="connsiteY4" fmla="*/ 183375 h 18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83375">
                <a:moveTo>
                  <a:pt x="19050" y="164325"/>
                </a:moveTo>
                <a:lnTo>
                  <a:pt x="19050" y="9525"/>
                </a:lnTo>
                <a:cubicBezTo>
                  <a:pt x="19050" y="4264"/>
                  <a:pt x="14786" y="0"/>
                  <a:pt x="9525" y="0"/>
                </a:cubicBezTo>
                <a:cubicBezTo>
                  <a:pt x="4264" y="0"/>
                  <a:pt x="0" y="4264"/>
                  <a:pt x="0" y="9525"/>
                </a:cubicBezTo>
                <a:lnTo>
                  <a:pt x="0" y="183375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224929" y="2857792"/>
            <a:ext cx="19050" cy="259565"/>
          </a:xfrm>
          <a:custGeom>
            <a:avLst/>
            <a:gdLst>
              <a:gd name="connsiteX0" fmla="*/ 19050 w 19050"/>
              <a:gd name="connsiteY0" fmla="*/ 240516 h 259565"/>
              <a:gd name="connsiteX1" fmla="*/ 19050 w 19050"/>
              <a:gd name="connsiteY1" fmla="*/ 9525 h 259565"/>
              <a:gd name="connsiteX2" fmla="*/ 9525 w 19050"/>
              <a:gd name="connsiteY2" fmla="*/ 0 h 259565"/>
              <a:gd name="connsiteX3" fmla="*/ 0 w 19050"/>
              <a:gd name="connsiteY3" fmla="*/ 9525 h 259565"/>
              <a:gd name="connsiteX4" fmla="*/ 0 w 19050"/>
              <a:gd name="connsiteY4" fmla="*/ 259566 h 25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259565">
                <a:moveTo>
                  <a:pt x="19050" y="240516"/>
                </a:moveTo>
                <a:lnTo>
                  <a:pt x="19050" y="9525"/>
                </a:lnTo>
                <a:cubicBezTo>
                  <a:pt x="19050" y="4264"/>
                  <a:pt x="14786" y="0"/>
                  <a:pt x="9525" y="0"/>
                </a:cubicBezTo>
                <a:cubicBezTo>
                  <a:pt x="4264" y="0"/>
                  <a:pt x="0" y="4264"/>
                  <a:pt x="0" y="9525"/>
                </a:cubicBezTo>
                <a:lnTo>
                  <a:pt x="0" y="259566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094646" y="2857792"/>
            <a:ext cx="19050" cy="188185"/>
          </a:xfrm>
          <a:custGeom>
            <a:avLst/>
            <a:gdLst>
              <a:gd name="connsiteX0" fmla="*/ 19050 w 19050"/>
              <a:gd name="connsiteY0" fmla="*/ 188185 h 188185"/>
              <a:gd name="connsiteX1" fmla="*/ 19050 w 19050"/>
              <a:gd name="connsiteY1" fmla="*/ 9525 h 188185"/>
              <a:gd name="connsiteX2" fmla="*/ 9525 w 19050"/>
              <a:gd name="connsiteY2" fmla="*/ 0 h 188185"/>
              <a:gd name="connsiteX3" fmla="*/ 0 w 19050"/>
              <a:gd name="connsiteY3" fmla="*/ 9525 h 188185"/>
              <a:gd name="connsiteX4" fmla="*/ 0 w 19050"/>
              <a:gd name="connsiteY4" fmla="*/ 169135 h 18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88185">
                <a:moveTo>
                  <a:pt x="19050" y="188185"/>
                </a:moveTo>
                <a:lnTo>
                  <a:pt x="19050" y="9525"/>
                </a:lnTo>
                <a:cubicBezTo>
                  <a:pt x="19050" y="4264"/>
                  <a:pt x="14786" y="0"/>
                  <a:pt x="9525" y="0"/>
                </a:cubicBezTo>
                <a:cubicBezTo>
                  <a:pt x="4264" y="0"/>
                  <a:pt x="0" y="4264"/>
                  <a:pt x="0" y="9525"/>
                </a:cubicBezTo>
                <a:lnTo>
                  <a:pt x="0" y="169135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018446" y="2857792"/>
            <a:ext cx="19050" cy="170773"/>
          </a:xfrm>
          <a:custGeom>
            <a:avLst/>
            <a:gdLst>
              <a:gd name="connsiteX0" fmla="*/ 19050 w 19050"/>
              <a:gd name="connsiteY0" fmla="*/ 151724 h 170773"/>
              <a:gd name="connsiteX1" fmla="*/ 19050 w 19050"/>
              <a:gd name="connsiteY1" fmla="*/ 9525 h 170773"/>
              <a:gd name="connsiteX2" fmla="*/ 9525 w 19050"/>
              <a:gd name="connsiteY2" fmla="*/ 0 h 170773"/>
              <a:gd name="connsiteX3" fmla="*/ 0 w 19050"/>
              <a:gd name="connsiteY3" fmla="*/ 9525 h 170773"/>
              <a:gd name="connsiteX4" fmla="*/ 0 w 19050"/>
              <a:gd name="connsiteY4" fmla="*/ 170774 h 17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" h="170773">
                <a:moveTo>
                  <a:pt x="19050" y="151724"/>
                </a:moveTo>
                <a:lnTo>
                  <a:pt x="19050" y="9525"/>
                </a:lnTo>
                <a:cubicBezTo>
                  <a:pt x="19050" y="4264"/>
                  <a:pt x="14786" y="0"/>
                  <a:pt x="9525" y="0"/>
                </a:cubicBezTo>
                <a:cubicBezTo>
                  <a:pt x="4264" y="0"/>
                  <a:pt x="0" y="4264"/>
                  <a:pt x="0" y="9525"/>
                </a:cubicBezTo>
                <a:lnTo>
                  <a:pt x="0" y="170774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746114" y="2791117"/>
            <a:ext cx="633567" cy="212643"/>
          </a:xfrm>
          <a:custGeom>
            <a:avLst/>
            <a:gdLst>
              <a:gd name="connsiteX0" fmla="*/ 17338 w 633567"/>
              <a:gd name="connsiteY0" fmla="*/ 211626 h 212643"/>
              <a:gd name="connsiteX1" fmla="*/ 30126 w 633567"/>
              <a:gd name="connsiteY1" fmla="*/ 207395 h 212643"/>
              <a:gd name="connsiteX2" fmla="*/ 25967 w 633567"/>
              <a:gd name="connsiteY2" fmla="*/ 194643 h 212643"/>
              <a:gd name="connsiteX3" fmla="*/ 19300 w 633567"/>
              <a:gd name="connsiteY3" fmla="*/ 180175 h 212643"/>
              <a:gd name="connsiteX4" fmla="*/ 43179 w 633567"/>
              <a:gd name="connsiteY4" fmla="*/ 44501 h 212643"/>
              <a:gd name="connsiteX5" fmla="*/ 46037 w 633567"/>
              <a:gd name="connsiteY5" fmla="*/ 39834 h 212643"/>
              <a:gd name="connsiteX6" fmla="*/ 79793 w 633567"/>
              <a:gd name="connsiteY6" fmla="*/ 23308 h 212643"/>
              <a:gd name="connsiteX7" fmla="*/ 110168 w 633567"/>
              <a:gd name="connsiteY7" fmla="*/ 19050 h 212643"/>
              <a:gd name="connsiteX8" fmla="*/ 139477 w 633567"/>
              <a:gd name="connsiteY8" fmla="*/ 23270 h 212643"/>
              <a:gd name="connsiteX9" fmla="*/ 173424 w 633567"/>
              <a:gd name="connsiteY9" fmla="*/ 39843 h 212643"/>
              <a:gd name="connsiteX10" fmla="*/ 176129 w 633567"/>
              <a:gd name="connsiteY10" fmla="*/ 43958 h 212643"/>
              <a:gd name="connsiteX11" fmla="*/ 205809 w 633567"/>
              <a:gd name="connsiteY11" fmla="*/ 201787 h 212643"/>
              <a:gd name="connsiteX12" fmla="*/ 216942 w 633567"/>
              <a:gd name="connsiteY12" fmla="*/ 209371 h 212643"/>
              <a:gd name="connsiteX13" fmla="*/ 224526 w 633567"/>
              <a:gd name="connsiteY13" fmla="*/ 201787 h 212643"/>
              <a:gd name="connsiteX14" fmla="*/ 254053 w 633567"/>
              <a:gd name="connsiteY14" fmla="*/ 44520 h 212643"/>
              <a:gd name="connsiteX15" fmla="*/ 256911 w 633567"/>
              <a:gd name="connsiteY15" fmla="*/ 39843 h 212643"/>
              <a:gd name="connsiteX16" fmla="*/ 290915 w 633567"/>
              <a:gd name="connsiteY16" fmla="*/ 23251 h 212643"/>
              <a:gd name="connsiteX17" fmla="*/ 320185 w 633567"/>
              <a:gd name="connsiteY17" fmla="*/ 19050 h 212643"/>
              <a:gd name="connsiteX18" fmla="*/ 350399 w 633567"/>
              <a:gd name="connsiteY18" fmla="*/ 23270 h 212643"/>
              <a:gd name="connsiteX19" fmla="*/ 384689 w 633567"/>
              <a:gd name="connsiteY19" fmla="*/ 40062 h 212643"/>
              <a:gd name="connsiteX20" fmla="*/ 387032 w 633567"/>
              <a:gd name="connsiteY20" fmla="*/ 43701 h 212643"/>
              <a:gd name="connsiteX21" fmla="*/ 412216 w 633567"/>
              <a:gd name="connsiteY21" fmla="*/ 201530 h 212643"/>
              <a:gd name="connsiteX22" fmla="*/ 421484 w 633567"/>
              <a:gd name="connsiteY22" fmla="*/ 209550 h 212643"/>
              <a:gd name="connsiteX23" fmla="*/ 431009 w 633567"/>
              <a:gd name="connsiteY23" fmla="*/ 201787 h 212643"/>
              <a:gd name="connsiteX24" fmla="*/ 460536 w 633567"/>
              <a:gd name="connsiteY24" fmla="*/ 44520 h 212643"/>
              <a:gd name="connsiteX25" fmla="*/ 463394 w 633567"/>
              <a:gd name="connsiteY25" fmla="*/ 39843 h 212643"/>
              <a:gd name="connsiteX26" fmla="*/ 497398 w 633567"/>
              <a:gd name="connsiteY26" fmla="*/ 23251 h 212643"/>
              <a:gd name="connsiteX27" fmla="*/ 526659 w 633567"/>
              <a:gd name="connsiteY27" fmla="*/ 19050 h 212643"/>
              <a:gd name="connsiteX28" fmla="*/ 556881 w 633567"/>
              <a:gd name="connsiteY28" fmla="*/ 23270 h 212643"/>
              <a:gd name="connsiteX29" fmla="*/ 591171 w 633567"/>
              <a:gd name="connsiteY29" fmla="*/ 40062 h 212643"/>
              <a:gd name="connsiteX30" fmla="*/ 593515 w 633567"/>
              <a:gd name="connsiteY30" fmla="*/ 43729 h 212643"/>
              <a:gd name="connsiteX31" fmla="*/ 617003 w 633567"/>
              <a:gd name="connsiteY31" fmla="*/ 188090 h 212643"/>
              <a:gd name="connsiteX32" fmla="*/ 633567 w 633567"/>
              <a:gd name="connsiteY32" fmla="*/ 171450 h 212643"/>
              <a:gd name="connsiteX33" fmla="*/ 612136 w 633567"/>
              <a:gd name="connsiteY33" fmla="*/ 39843 h 212643"/>
              <a:gd name="connsiteX34" fmla="*/ 602259 w 633567"/>
              <a:gd name="connsiteY34" fmla="*/ 24555 h 212643"/>
              <a:gd name="connsiteX35" fmla="*/ 561654 w 633567"/>
              <a:gd name="connsiteY35" fmla="*/ 4782 h 212643"/>
              <a:gd name="connsiteX36" fmla="*/ 526659 w 633567"/>
              <a:gd name="connsiteY36" fmla="*/ 0 h 212643"/>
              <a:gd name="connsiteX37" fmla="*/ 492435 w 633567"/>
              <a:gd name="connsiteY37" fmla="*/ 4858 h 212643"/>
              <a:gd name="connsiteX38" fmla="*/ 451964 w 633567"/>
              <a:gd name="connsiteY38" fmla="*/ 24603 h 212643"/>
              <a:gd name="connsiteX39" fmla="*/ 441981 w 633567"/>
              <a:gd name="connsiteY39" fmla="*/ 40443 h 212643"/>
              <a:gd name="connsiteX40" fmla="*/ 422503 w 633567"/>
              <a:gd name="connsiteY40" fmla="*/ 143951 h 212643"/>
              <a:gd name="connsiteX41" fmla="*/ 422312 w 633567"/>
              <a:gd name="connsiteY41" fmla="*/ 143951 h 212643"/>
              <a:gd name="connsiteX42" fmla="*/ 405653 w 633567"/>
              <a:gd name="connsiteY42" fmla="*/ 39881 h 212643"/>
              <a:gd name="connsiteX43" fmla="*/ 395776 w 633567"/>
              <a:gd name="connsiteY43" fmla="*/ 24594 h 212643"/>
              <a:gd name="connsiteX44" fmla="*/ 355171 w 633567"/>
              <a:gd name="connsiteY44" fmla="*/ 4820 h 212643"/>
              <a:gd name="connsiteX45" fmla="*/ 320185 w 633567"/>
              <a:gd name="connsiteY45" fmla="*/ 0 h 212643"/>
              <a:gd name="connsiteX46" fmla="*/ 285962 w 633567"/>
              <a:gd name="connsiteY46" fmla="*/ 4858 h 212643"/>
              <a:gd name="connsiteX47" fmla="*/ 245528 w 633567"/>
              <a:gd name="connsiteY47" fmla="*/ 24603 h 212643"/>
              <a:gd name="connsiteX48" fmla="*/ 235537 w 633567"/>
              <a:gd name="connsiteY48" fmla="*/ 40443 h 212643"/>
              <a:gd name="connsiteX49" fmla="*/ 215267 w 633567"/>
              <a:gd name="connsiteY49" fmla="*/ 148009 h 212643"/>
              <a:gd name="connsiteX50" fmla="*/ 215077 w 633567"/>
              <a:gd name="connsiteY50" fmla="*/ 148009 h 212643"/>
              <a:gd name="connsiteX51" fmla="*/ 194741 w 633567"/>
              <a:gd name="connsiteY51" fmla="*/ 39900 h 212643"/>
              <a:gd name="connsiteX52" fmla="*/ 184854 w 633567"/>
              <a:gd name="connsiteY52" fmla="*/ 24603 h 212643"/>
              <a:gd name="connsiteX53" fmla="*/ 144439 w 633567"/>
              <a:gd name="connsiteY53" fmla="*/ 4877 h 212643"/>
              <a:gd name="connsiteX54" fmla="*/ 110149 w 633567"/>
              <a:gd name="connsiteY54" fmla="*/ 0 h 212643"/>
              <a:gd name="connsiteX55" fmla="*/ 75021 w 633567"/>
              <a:gd name="connsiteY55" fmla="*/ 4858 h 212643"/>
              <a:gd name="connsiteX56" fmla="*/ 35016 w 633567"/>
              <a:gd name="connsiteY56" fmla="*/ 24289 h 212643"/>
              <a:gd name="connsiteX57" fmla="*/ 24539 w 633567"/>
              <a:gd name="connsiteY57" fmla="*/ 40548 h 212643"/>
              <a:gd name="connsiteX58" fmla="*/ 507 w 633567"/>
              <a:gd name="connsiteY58" fmla="*/ 176936 h 212643"/>
              <a:gd name="connsiteX59" fmla="*/ 17338 w 633567"/>
              <a:gd name="connsiteY59" fmla="*/ 211626 h 21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33567" h="212643">
                <a:moveTo>
                  <a:pt x="17338" y="211626"/>
                </a:moveTo>
                <a:cubicBezTo>
                  <a:pt x="22038" y="213990"/>
                  <a:pt x="27763" y="212094"/>
                  <a:pt x="30126" y="207395"/>
                </a:cubicBezTo>
                <a:cubicBezTo>
                  <a:pt x="32474" y="202723"/>
                  <a:pt x="30618" y="197032"/>
                  <a:pt x="25967" y="194643"/>
                </a:cubicBezTo>
                <a:cubicBezTo>
                  <a:pt x="20905" y="191719"/>
                  <a:pt x="18234" y="185923"/>
                  <a:pt x="19300" y="180175"/>
                </a:cubicBezTo>
                <a:lnTo>
                  <a:pt x="43179" y="44501"/>
                </a:lnTo>
                <a:cubicBezTo>
                  <a:pt x="43706" y="42722"/>
                  <a:pt x="44692" y="41112"/>
                  <a:pt x="46037" y="39834"/>
                </a:cubicBezTo>
                <a:cubicBezTo>
                  <a:pt x="56141" y="32237"/>
                  <a:pt x="67597" y="26629"/>
                  <a:pt x="79793" y="23308"/>
                </a:cubicBezTo>
                <a:cubicBezTo>
                  <a:pt x="89706" y="20649"/>
                  <a:pt x="99907" y="19219"/>
                  <a:pt x="110168" y="19050"/>
                </a:cubicBezTo>
                <a:cubicBezTo>
                  <a:pt x="120082" y="19148"/>
                  <a:pt x="129939" y="20567"/>
                  <a:pt x="139477" y="23270"/>
                </a:cubicBezTo>
                <a:cubicBezTo>
                  <a:pt x="151743" y="26585"/>
                  <a:pt x="163265" y="32211"/>
                  <a:pt x="173424" y="39843"/>
                </a:cubicBezTo>
                <a:cubicBezTo>
                  <a:pt x="174777" y="40858"/>
                  <a:pt x="175733" y="42314"/>
                  <a:pt x="176129" y="43958"/>
                </a:cubicBezTo>
                <a:lnTo>
                  <a:pt x="205809" y="201787"/>
                </a:lnTo>
                <a:cubicBezTo>
                  <a:pt x="206789" y="206955"/>
                  <a:pt x="211773" y="210351"/>
                  <a:pt x="216942" y="209371"/>
                </a:cubicBezTo>
                <a:cubicBezTo>
                  <a:pt x="220788" y="208642"/>
                  <a:pt x="223796" y="205633"/>
                  <a:pt x="224526" y="201787"/>
                </a:cubicBezTo>
                <a:lnTo>
                  <a:pt x="254053" y="44520"/>
                </a:lnTo>
                <a:cubicBezTo>
                  <a:pt x="254405" y="42665"/>
                  <a:pt x="255421" y="41002"/>
                  <a:pt x="256911" y="39843"/>
                </a:cubicBezTo>
                <a:cubicBezTo>
                  <a:pt x="267092" y="32208"/>
                  <a:pt x="278631" y="26577"/>
                  <a:pt x="290915" y="23251"/>
                </a:cubicBezTo>
                <a:cubicBezTo>
                  <a:pt x="300443" y="20559"/>
                  <a:pt x="310286" y="19146"/>
                  <a:pt x="320185" y="19050"/>
                </a:cubicBezTo>
                <a:cubicBezTo>
                  <a:pt x="330391" y="19217"/>
                  <a:pt x="340537" y="20633"/>
                  <a:pt x="350399" y="23270"/>
                </a:cubicBezTo>
                <a:cubicBezTo>
                  <a:pt x="362791" y="26639"/>
                  <a:pt x="374429" y="32337"/>
                  <a:pt x="384689" y="40062"/>
                </a:cubicBezTo>
                <a:cubicBezTo>
                  <a:pt x="385677" y="41128"/>
                  <a:pt x="386471" y="42360"/>
                  <a:pt x="387032" y="43701"/>
                </a:cubicBezTo>
                <a:lnTo>
                  <a:pt x="412216" y="201530"/>
                </a:lnTo>
                <a:cubicBezTo>
                  <a:pt x="412946" y="206100"/>
                  <a:pt x="416856" y="209483"/>
                  <a:pt x="421484" y="209550"/>
                </a:cubicBezTo>
                <a:cubicBezTo>
                  <a:pt x="426077" y="209489"/>
                  <a:pt x="430022" y="206273"/>
                  <a:pt x="431009" y="201787"/>
                </a:cubicBezTo>
                <a:lnTo>
                  <a:pt x="460536" y="44520"/>
                </a:lnTo>
                <a:cubicBezTo>
                  <a:pt x="460883" y="42663"/>
                  <a:pt x="461900" y="40999"/>
                  <a:pt x="463394" y="39843"/>
                </a:cubicBezTo>
                <a:cubicBezTo>
                  <a:pt x="473574" y="32206"/>
                  <a:pt x="485113" y="26575"/>
                  <a:pt x="497398" y="23251"/>
                </a:cubicBezTo>
                <a:cubicBezTo>
                  <a:pt x="506922" y="20559"/>
                  <a:pt x="516762" y="19146"/>
                  <a:pt x="526659" y="19050"/>
                </a:cubicBezTo>
                <a:cubicBezTo>
                  <a:pt x="536868" y="19216"/>
                  <a:pt x="547017" y="20633"/>
                  <a:pt x="556881" y="23270"/>
                </a:cubicBezTo>
                <a:cubicBezTo>
                  <a:pt x="569275" y="26639"/>
                  <a:pt x="580912" y="32337"/>
                  <a:pt x="591171" y="40062"/>
                </a:cubicBezTo>
                <a:cubicBezTo>
                  <a:pt x="592163" y="41137"/>
                  <a:pt x="592956" y="42379"/>
                  <a:pt x="593515" y="43729"/>
                </a:cubicBezTo>
                <a:lnTo>
                  <a:pt x="617003" y="188090"/>
                </a:lnTo>
                <a:lnTo>
                  <a:pt x="633567" y="171450"/>
                </a:lnTo>
                <a:lnTo>
                  <a:pt x="612136" y="39843"/>
                </a:lnTo>
                <a:cubicBezTo>
                  <a:pt x="610611" y="33800"/>
                  <a:pt x="607140" y="28428"/>
                  <a:pt x="602259" y="24555"/>
                </a:cubicBezTo>
                <a:cubicBezTo>
                  <a:pt x="590101" y="15448"/>
                  <a:pt x="576320" y="8737"/>
                  <a:pt x="561654" y="4782"/>
                </a:cubicBezTo>
                <a:cubicBezTo>
                  <a:pt x="550228" y="1762"/>
                  <a:pt x="538475" y="156"/>
                  <a:pt x="526659" y="0"/>
                </a:cubicBezTo>
                <a:cubicBezTo>
                  <a:pt x="515086" y="98"/>
                  <a:pt x="503578" y="1732"/>
                  <a:pt x="492435" y="4858"/>
                </a:cubicBezTo>
                <a:cubicBezTo>
                  <a:pt x="477816" y="8817"/>
                  <a:pt x="464082" y="15518"/>
                  <a:pt x="451964" y="24603"/>
                </a:cubicBezTo>
                <a:cubicBezTo>
                  <a:pt x="446856" y="28526"/>
                  <a:pt x="443317" y="34143"/>
                  <a:pt x="441981" y="40443"/>
                </a:cubicBezTo>
                <a:lnTo>
                  <a:pt x="422503" y="143951"/>
                </a:lnTo>
                <a:cubicBezTo>
                  <a:pt x="422446" y="144247"/>
                  <a:pt x="422360" y="144247"/>
                  <a:pt x="422312" y="143951"/>
                </a:cubicBezTo>
                <a:lnTo>
                  <a:pt x="405653" y="39881"/>
                </a:lnTo>
                <a:cubicBezTo>
                  <a:pt x="404129" y="33839"/>
                  <a:pt x="400657" y="28466"/>
                  <a:pt x="395776" y="24594"/>
                </a:cubicBezTo>
                <a:cubicBezTo>
                  <a:pt x="383619" y="15484"/>
                  <a:pt x="369838" y="8773"/>
                  <a:pt x="355171" y="4820"/>
                </a:cubicBezTo>
                <a:cubicBezTo>
                  <a:pt x="343750" y="1788"/>
                  <a:pt x="332000" y="170"/>
                  <a:pt x="320185" y="0"/>
                </a:cubicBezTo>
                <a:cubicBezTo>
                  <a:pt x="308612" y="96"/>
                  <a:pt x="297104" y="1730"/>
                  <a:pt x="285962" y="4858"/>
                </a:cubicBezTo>
                <a:cubicBezTo>
                  <a:pt x="271354" y="8818"/>
                  <a:pt x="257634" y="15519"/>
                  <a:pt x="245528" y="24603"/>
                </a:cubicBezTo>
                <a:cubicBezTo>
                  <a:pt x="240414" y="28522"/>
                  <a:pt x="236871" y="34140"/>
                  <a:pt x="235537" y="40443"/>
                </a:cubicBezTo>
                <a:lnTo>
                  <a:pt x="215267" y="148009"/>
                </a:lnTo>
                <a:cubicBezTo>
                  <a:pt x="215267" y="148285"/>
                  <a:pt x="215134" y="148285"/>
                  <a:pt x="215077" y="148009"/>
                </a:cubicBezTo>
                <a:lnTo>
                  <a:pt x="194741" y="39900"/>
                </a:lnTo>
                <a:cubicBezTo>
                  <a:pt x="193351" y="33796"/>
                  <a:pt x="189849" y="28378"/>
                  <a:pt x="184854" y="24603"/>
                </a:cubicBezTo>
                <a:cubicBezTo>
                  <a:pt x="172758" y="15520"/>
                  <a:pt x="159042" y="8825"/>
                  <a:pt x="144439" y="4877"/>
                </a:cubicBezTo>
                <a:cubicBezTo>
                  <a:pt x="133277" y="1735"/>
                  <a:pt x="121745" y="94"/>
                  <a:pt x="110149" y="0"/>
                </a:cubicBezTo>
                <a:cubicBezTo>
                  <a:pt x="98285" y="172"/>
                  <a:pt x="86487" y="1804"/>
                  <a:pt x="75021" y="4858"/>
                </a:cubicBezTo>
                <a:cubicBezTo>
                  <a:pt x="60578" y="8750"/>
                  <a:pt x="47004" y="15343"/>
                  <a:pt x="35016" y="24289"/>
                </a:cubicBezTo>
                <a:cubicBezTo>
                  <a:pt x="29752" y="28337"/>
                  <a:pt x="26050" y="34081"/>
                  <a:pt x="24539" y="40548"/>
                </a:cubicBezTo>
                <a:lnTo>
                  <a:pt x="507" y="176936"/>
                </a:lnTo>
                <a:cubicBezTo>
                  <a:pt x="-1975" y="190923"/>
                  <a:pt x="4816" y="204920"/>
                  <a:pt x="17338" y="211626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018427" y="2676817"/>
            <a:ext cx="95250" cy="95250"/>
          </a:xfrm>
          <a:custGeom>
            <a:avLst/>
            <a:gdLst>
              <a:gd name="connsiteX0" fmla="*/ 47625 w 95250"/>
              <a:gd name="connsiteY0" fmla="*/ 95250 h 95250"/>
              <a:gd name="connsiteX1" fmla="*/ 0 w 95250"/>
              <a:gd name="connsiteY1" fmla="*/ 47625 h 95250"/>
              <a:gd name="connsiteX2" fmla="*/ 47625 w 95250"/>
              <a:gd name="connsiteY2" fmla="*/ 0 h 95250"/>
              <a:gd name="connsiteX3" fmla="*/ 95250 w 95250"/>
              <a:gd name="connsiteY3" fmla="*/ 47625 h 95250"/>
              <a:gd name="connsiteX4" fmla="*/ 47625 w 95250"/>
              <a:gd name="connsiteY4" fmla="*/ 95250 h 95250"/>
              <a:gd name="connsiteX5" fmla="*/ 47625 w 95250"/>
              <a:gd name="connsiteY5" fmla="*/ 19050 h 95250"/>
              <a:gd name="connsiteX6" fmla="*/ 19050 w 95250"/>
              <a:gd name="connsiteY6" fmla="*/ 47625 h 95250"/>
              <a:gd name="connsiteX7" fmla="*/ 47625 w 95250"/>
              <a:gd name="connsiteY7" fmla="*/ 76200 h 95250"/>
              <a:gd name="connsiteX8" fmla="*/ 76200 w 95250"/>
              <a:gd name="connsiteY8" fmla="*/ 47625 h 95250"/>
              <a:gd name="connsiteX9" fmla="*/ 47625 w 95250"/>
              <a:gd name="connsiteY9" fmla="*/ 190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" h="95250">
                <a:moveTo>
                  <a:pt x="47625" y="95250"/>
                </a:moveTo>
                <a:cubicBezTo>
                  <a:pt x="21323" y="95250"/>
                  <a:pt x="0" y="73927"/>
                  <a:pt x="0" y="47625"/>
                </a:cubicBezTo>
                <a:cubicBezTo>
                  <a:pt x="0" y="21323"/>
                  <a:pt x="21323" y="0"/>
                  <a:pt x="47625" y="0"/>
                </a:cubicBezTo>
                <a:cubicBezTo>
                  <a:pt x="73927" y="0"/>
                  <a:pt x="95250" y="21323"/>
                  <a:pt x="95250" y="47625"/>
                </a:cubicBezTo>
                <a:cubicBezTo>
                  <a:pt x="95219" y="73915"/>
                  <a:pt x="73915" y="95219"/>
                  <a:pt x="47625" y="95250"/>
                </a:cubicBezTo>
                <a:close/>
                <a:moveTo>
                  <a:pt x="47625" y="19050"/>
                </a:moveTo>
                <a:cubicBezTo>
                  <a:pt x="31843" y="19050"/>
                  <a:pt x="19050" y="31843"/>
                  <a:pt x="19050" y="47625"/>
                </a:cubicBezTo>
                <a:cubicBezTo>
                  <a:pt x="19050" y="63407"/>
                  <a:pt x="31843" y="76200"/>
                  <a:pt x="47625" y="76200"/>
                </a:cubicBezTo>
                <a:cubicBezTo>
                  <a:pt x="63407" y="76200"/>
                  <a:pt x="76200" y="63407"/>
                  <a:pt x="76200" y="47625"/>
                </a:cubicBezTo>
                <a:cubicBezTo>
                  <a:pt x="76200" y="31843"/>
                  <a:pt x="63407" y="19050"/>
                  <a:pt x="47625" y="1905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808877" y="2676817"/>
            <a:ext cx="95250" cy="95250"/>
          </a:xfrm>
          <a:custGeom>
            <a:avLst/>
            <a:gdLst>
              <a:gd name="connsiteX0" fmla="*/ 47625 w 95250"/>
              <a:gd name="connsiteY0" fmla="*/ 95250 h 95250"/>
              <a:gd name="connsiteX1" fmla="*/ 0 w 95250"/>
              <a:gd name="connsiteY1" fmla="*/ 47625 h 95250"/>
              <a:gd name="connsiteX2" fmla="*/ 47625 w 95250"/>
              <a:gd name="connsiteY2" fmla="*/ 0 h 95250"/>
              <a:gd name="connsiteX3" fmla="*/ 95250 w 95250"/>
              <a:gd name="connsiteY3" fmla="*/ 47625 h 95250"/>
              <a:gd name="connsiteX4" fmla="*/ 47625 w 95250"/>
              <a:gd name="connsiteY4" fmla="*/ 95250 h 95250"/>
              <a:gd name="connsiteX5" fmla="*/ 47625 w 95250"/>
              <a:gd name="connsiteY5" fmla="*/ 19050 h 95250"/>
              <a:gd name="connsiteX6" fmla="*/ 19050 w 95250"/>
              <a:gd name="connsiteY6" fmla="*/ 47625 h 95250"/>
              <a:gd name="connsiteX7" fmla="*/ 47625 w 95250"/>
              <a:gd name="connsiteY7" fmla="*/ 76200 h 95250"/>
              <a:gd name="connsiteX8" fmla="*/ 76200 w 95250"/>
              <a:gd name="connsiteY8" fmla="*/ 47625 h 95250"/>
              <a:gd name="connsiteX9" fmla="*/ 47625 w 95250"/>
              <a:gd name="connsiteY9" fmla="*/ 190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" h="95250">
                <a:moveTo>
                  <a:pt x="47625" y="95250"/>
                </a:moveTo>
                <a:cubicBezTo>
                  <a:pt x="21323" y="95250"/>
                  <a:pt x="0" y="73927"/>
                  <a:pt x="0" y="47625"/>
                </a:cubicBezTo>
                <a:cubicBezTo>
                  <a:pt x="0" y="21323"/>
                  <a:pt x="21323" y="0"/>
                  <a:pt x="47625" y="0"/>
                </a:cubicBezTo>
                <a:cubicBezTo>
                  <a:pt x="73927" y="0"/>
                  <a:pt x="95250" y="21323"/>
                  <a:pt x="95250" y="47625"/>
                </a:cubicBezTo>
                <a:cubicBezTo>
                  <a:pt x="95219" y="73915"/>
                  <a:pt x="73915" y="95219"/>
                  <a:pt x="47625" y="95250"/>
                </a:cubicBezTo>
                <a:close/>
                <a:moveTo>
                  <a:pt x="47625" y="19050"/>
                </a:moveTo>
                <a:cubicBezTo>
                  <a:pt x="31843" y="19050"/>
                  <a:pt x="19050" y="31843"/>
                  <a:pt x="19050" y="47625"/>
                </a:cubicBezTo>
                <a:cubicBezTo>
                  <a:pt x="19050" y="63407"/>
                  <a:pt x="31843" y="76200"/>
                  <a:pt x="47625" y="76200"/>
                </a:cubicBezTo>
                <a:cubicBezTo>
                  <a:pt x="63407" y="76200"/>
                  <a:pt x="76200" y="63407"/>
                  <a:pt x="76200" y="47625"/>
                </a:cubicBezTo>
                <a:cubicBezTo>
                  <a:pt x="76200" y="31843"/>
                  <a:pt x="63407" y="19050"/>
                  <a:pt x="47625" y="1905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1224910" y="2676817"/>
            <a:ext cx="95249" cy="95250"/>
          </a:xfrm>
          <a:custGeom>
            <a:avLst/>
            <a:gdLst>
              <a:gd name="connsiteX0" fmla="*/ 47625 w 95249"/>
              <a:gd name="connsiteY0" fmla="*/ 95250 h 95250"/>
              <a:gd name="connsiteX1" fmla="*/ 0 w 95249"/>
              <a:gd name="connsiteY1" fmla="*/ 47625 h 95250"/>
              <a:gd name="connsiteX2" fmla="*/ 47625 w 95249"/>
              <a:gd name="connsiteY2" fmla="*/ 0 h 95250"/>
              <a:gd name="connsiteX3" fmla="*/ 95250 w 95249"/>
              <a:gd name="connsiteY3" fmla="*/ 47625 h 95250"/>
              <a:gd name="connsiteX4" fmla="*/ 47625 w 95249"/>
              <a:gd name="connsiteY4" fmla="*/ 95250 h 95250"/>
              <a:gd name="connsiteX5" fmla="*/ 47625 w 95249"/>
              <a:gd name="connsiteY5" fmla="*/ 19050 h 95250"/>
              <a:gd name="connsiteX6" fmla="*/ 19050 w 95249"/>
              <a:gd name="connsiteY6" fmla="*/ 47625 h 95250"/>
              <a:gd name="connsiteX7" fmla="*/ 47625 w 95249"/>
              <a:gd name="connsiteY7" fmla="*/ 76200 h 95250"/>
              <a:gd name="connsiteX8" fmla="*/ 76200 w 95249"/>
              <a:gd name="connsiteY8" fmla="*/ 47625 h 95250"/>
              <a:gd name="connsiteX9" fmla="*/ 47625 w 95249"/>
              <a:gd name="connsiteY9" fmla="*/ 190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49" h="95250">
                <a:moveTo>
                  <a:pt x="47625" y="95250"/>
                </a:moveTo>
                <a:cubicBezTo>
                  <a:pt x="21323" y="95250"/>
                  <a:pt x="0" y="73927"/>
                  <a:pt x="0" y="47625"/>
                </a:cubicBezTo>
                <a:cubicBezTo>
                  <a:pt x="0" y="21323"/>
                  <a:pt x="21323" y="0"/>
                  <a:pt x="47625" y="0"/>
                </a:cubicBezTo>
                <a:cubicBezTo>
                  <a:pt x="73927" y="0"/>
                  <a:pt x="95250" y="21323"/>
                  <a:pt x="95250" y="47625"/>
                </a:cubicBezTo>
                <a:cubicBezTo>
                  <a:pt x="95219" y="73915"/>
                  <a:pt x="73914" y="95219"/>
                  <a:pt x="47625" y="95250"/>
                </a:cubicBezTo>
                <a:close/>
                <a:moveTo>
                  <a:pt x="47625" y="19050"/>
                </a:moveTo>
                <a:cubicBezTo>
                  <a:pt x="31843" y="19050"/>
                  <a:pt x="19050" y="31843"/>
                  <a:pt x="19050" y="47625"/>
                </a:cubicBezTo>
                <a:cubicBezTo>
                  <a:pt x="19050" y="63407"/>
                  <a:pt x="31843" y="76200"/>
                  <a:pt x="47625" y="76200"/>
                </a:cubicBezTo>
                <a:cubicBezTo>
                  <a:pt x="63407" y="76200"/>
                  <a:pt x="76200" y="63407"/>
                  <a:pt x="76200" y="47625"/>
                </a:cubicBezTo>
                <a:cubicBezTo>
                  <a:pt x="76200" y="31843"/>
                  <a:pt x="63407" y="19050"/>
                  <a:pt x="47625" y="1905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3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772567" y="2857753"/>
            <a:ext cx="167906" cy="352672"/>
          </a:xfrm>
          <a:custGeom>
            <a:avLst/>
            <a:gdLst>
              <a:gd name="connsiteX0" fmla="*/ 36338 w 167906"/>
              <a:gd name="connsiteY0" fmla="*/ 209750 h 352672"/>
              <a:gd name="connsiteX1" fmla="*/ 36338 w 167906"/>
              <a:gd name="connsiteY1" fmla="*/ 352673 h 352672"/>
              <a:gd name="connsiteX2" fmla="*/ 64027 w 167906"/>
              <a:gd name="connsiteY2" fmla="*/ 352673 h 352672"/>
              <a:gd name="connsiteX3" fmla="*/ 93459 w 167906"/>
              <a:gd name="connsiteY3" fmla="*/ 323231 h 352672"/>
              <a:gd name="connsiteX4" fmla="*/ 93459 w 167906"/>
              <a:gd name="connsiteY4" fmla="*/ 209750 h 352672"/>
              <a:gd name="connsiteX5" fmla="*/ 112509 w 167906"/>
              <a:gd name="connsiteY5" fmla="*/ 209750 h 352672"/>
              <a:gd name="connsiteX6" fmla="*/ 112509 w 167906"/>
              <a:gd name="connsiteY6" fmla="*/ 304152 h 352672"/>
              <a:gd name="connsiteX7" fmla="*/ 131559 w 167906"/>
              <a:gd name="connsiteY7" fmla="*/ 285102 h 352672"/>
              <a:gd name="connsiteX8" fmla="*/ 131559 w 167906"/>
              <a:gd name="connsiteY8" fmla="*/ 209750 h 352672"/>
              <a:gd name="connsiteX9" fmla="*/ 167907 w 167906"/>
              <a:gd name="connsiteY9" fmla="*/ 209750 h 352672"/>
              <a:gd name="connsiteX10" fmla="*/ 131588 w 167906"/>
              <a:gd name="connsiteY10" fmla="*/ 78867 h 352672"/>
              <a:gd name="connsiteX11" fmla="*/ 131588 w 167906"/>
              <a:gd name="connsiteY11" fmla="*/ 9563 h 352672"/>
              <a:gd name="connsiteX12" fmla="*/ 122063 w 167906"/>
              <a:gd name="connsiteY12" fmla="*/ 38 h 352672"/>
              <a:gd name="connsiteX13" fmla="*/ 112538 w 167906"/>
              <a:gd name="connsiteY13" fmla="*/ 9563 h 352672"/>
              <a:gd name="connsiteX14" fmla="*/ 112538 w 167906"/>
              <a:gd name="connsiteY14" fmla="*/ 80172 h 352672"/>
              <a:gd name="connsiteX15" fmla="*/ 142885 w 167906"/>
              <a:gd name="connsiteY15" fmla="*/ 190662 h 352672"/>
              <a:gd name="connsiteX16" fmla="*/ 25051 w 167906"/>
              <a:gd name="connsiteY16" fmla="*/ 190662 h 352672"/>
              <a:gd name="connsiteX17" fmla="*/ 55388 w 167906"/>
              <a:gd name="connsiteY17" fmla="*/ 81429 h 352672"/>
              <a:gd name="connsiteX18" fmla="*/ 55388 w 167906"/>
              <a:gd name="connsiteY18" fmla="*/ 9525 h 352672"/>
              <a:gd name="connsiteX19" fmla="*/ 45863 w 167906"/>
              <a:gd name="connsiteY19" fmla="*/ 0 h 352672"/>
              <a:gd name="connsiteX20" fmla="*/ 36338 w 167906"/>
              <a:gd name="connsiteY20" fmla="*/ 9525 h 352672"/>
              <a:gd name="connsiteX21" fmla="*/ 36338 w 167906"/>
              <a:gd name="connsiteY21" fmla="*/ 78829 h 352672"/>
              <a:gd name="connsiteX22" fmla="*/ 0 w 167906"/>
              <a:gd name="connsiteY22" fmla="*/ 209750 h 352672"/>
              <a:gd name="connsiteX23" fmla="*/ 55388 w 167906"/>
              <a:gd name="connsiteY23" fmla="*/ 209750 h 352672"/>
              <a:gd name="connsiteX24" fmla="*/ 74438 w 167906"/>
              <a:gd name="connsiteY24" fmla="*/ 209750 h 352672"/>
              <a:gd name="connsiteX25" fmla="*/ 74438 w 167906"/>
              <a:gd name="connsiteY25" fmla="*/ 333623 h 352672"/>
              <a:gd name="connsiteX26" fmla="*/ 55388 w 167906"/>
              <a:gd name="connsiteY26" fmla="*/ 333623 h 35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7906" h="352672">
                <a:moveTo>
                  <a:pt x="36338" y="209750"/>
                </a:moveTo>
                <a:lnTo>
                  <a:pt x="36338" y="352673"/>
                </a:lnTo>
                <a:lnTo>
                  <a:pt x="64027" y="352673"/>
                </a:lnTo>
                <a:lnTo>
                  <a:pt x="93459" y="323231"/>
                </a:lnTo>
                <a:lnTo>
                  <a:pt x="93459" y="209750"/>
                </a:lnTo>
                <a:lnTo>
                  <a:pt x="112509" y="209750"/>
                </a:lnTo>
                <a:lnTo>
                  <a:pt x="112509" y="304152"/>
                </a:lnTo>
                <a:lnTo>
                  <a:pt x="131559" y="285102"/>
                </a:lnTo>
                <a:lnTo>
                  <a:pt x="131559" y="209750"/>
                </a:lnTo>
                <a:lnTo>
                  <a:pt x="167907" y="209750"/>
                </a:lnTo>
                <a:lnTo>
                  <a:pt x="131588" y="78867"/>
                </a:lnTo>
                <a:lnTo>
                  <a:pt x="131588" y="9563"/>
                </a:lnTo>
                <a:cubicBezTo>
                  <a:pt x="131588" y="4302"/>
                  <a:pt x="127324" y="38"/>
                  <a:pt x="122063" y="38"/>
                </a:cubicBezTo>
                <a:cubicBezTo>
                  <a:pt x="116802" y="38"/>
                  <a:pt x="112538" y="4302"/>
                  <a:pt x="112538" y="9563"/>
                </a:cubicBezTo>
                <a:lnTo>
                  <a:pt x="112538" y="80172"/>
                </a:lnTo>
                <a:lnTo>
                  <a:pt x="142885" y="190662"/>
                </a:lnTo>
                <a:lnTo>
                  <a:pt x="25051" y="190662"/>
                </a:lnTo>
                <a:lnTo>
                  <a:pt x="55388" y="81429"/>
                </a:lnTo>
                <a:lnTo>
                  <a:pt x="55388" y="9525"/>
                </a:lnTo>
                <a:cubicBezTo>
                  <a:pt x="55388" y="4264"/>
                  <a:pt x="51124" y="0"/>
                  <a:pt x="45863" y="0"/>
                </a:cubicBezTo>
                <a:cubicBezTo>
                  <a:pt x="40602" y="0"/>
                  <a:pt x="36338" y="4264"/>
                  <a:pt x="36338" y="9525"/>
                </a:cubicBezTo>
                <a:lnTo>
                  <a:pt x="36338" y="78829"/>
                </a:lnTo>
                <a:lnTo>
                  <a:pt x="0" y="209750"/>
                </a:lnTo>
                <a:close/>
                <a:moveTo>
                  <a:pt x="55388" y="209750"/>
                </a:moveTo>
                <a:lnTo>
                  <a:pt x="74438" y="209750"/>
                </a:lnTo>
                <a:lnTo>
                  <a:pt x="74438" y="333623"/>
                </a:lnTo>
                <a:lnTo>
                  <a:pt x="55388" y="333623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图形 107" descr="业务增长 轮廓">
            <a:extLst>
              <a:ext uri="{FF2B5EF4-FFF2-40B4-BE49-F238E27FC236}">
                <a16:creationId xmlns:a16="http://schemas.microsoft.com/office/drawing/2014/main" id="{635B3BD3-FCD4-4A0C-A30D-F9D4327812AC}"/>
              </a:ext>
            </a:extLst>
          </p:cNvPr>
          <p:cNvSpPr/>
          <p:nvPr/>
        </p:nvSpPr>
        <p:spPr>
          <a:xfrm>
            <a:off x="776260" y="2838742"/>
            <a:ext cx="781167" cy="485892"/>
          </a:xfrm>
          <a:custGeom>
            <a:avLst/>
            <a:gdLst>
              <a:gd name="connsiteX0" fmla="*/ 647817 w 781167"/>
              <a:gd name="connsiteY0" fmla="*/ 0 h 485892"/>
              <a:gd name="connsiteX1" fmla="*/ 638292 w 781167"/>
              <a:gd name="connsiteY1" fmla="*/ 9525 h 485892"/>
              <a:gd name="connsiteX2" fmla="*/ 647817 w 781167"/>
              <a:gd name="connsiteY2" fmla="*/ 19050 h 485892"/>
              <a:gd name="connsiteX3" fmla="*/ 748420 w 781167"/>
              <a:gd name="connsiteY3" fmla="*/ 19050 h 485892"/>
              <a:gd name="connsiteX4" fmla="*/ 748487 w 781167"/>
              <a:gd name="connsiteY4" fmla="*/ 19212 h 485892"/>
              <a:gd name="connsiteX5" fmla="*/ 428742 w 781167"/>
              <a:gd name="connsiteY5" fmla="*/ 338957 h 485892"/>
              <a:gd name="connsiteX6" fmla="*/ 281105 w 781167"/>
              <a:gd name="connsiteY6" fmla="*/ 191319 h 485892"/>
              <a:gd name="connsiteX7" fmla="*/ 2908 w 781167"/>
              <a:gd name="connsiteY7" fmla="*/ 469516 h 485892"/>
              <a:gd name="connsiteX8" fmla="*/ 2674 w 781167"/>
              <a:gd name="connsiteY8" fmla="*/ 482984 h 485892"/>
              <a:gd name="connsiteX9" fmla="*/ 16142 w 781167"/>
              <a:gd name="connsiteY9" fmla="*/ 483218 h 485892"/>
              <a:gd name="connsiteX10" fmla="*/ 16376 w 781167"/>
              <a:gd name="connsiteY10" fmla="*/ 482984 h 485892"/>
              <a:gd name="connsiteX11" fmla="*/ 281105 w 781167"/>
              <a:gd name="connsiteY11" fmla="*/ 218256 h 485892"/>
              <a:gd name="connsiteX12" fmla="*/ 428742 w 781167"/>
              <a:gd name="connsiteY12" fmla="*/ 365893 h 485892"/>
              <a:gd name="connsiteX13" fmla="*/ 761955 w 781167"/>
              <a:gd name="connsiteY13" fmla="*/ 32680 h 485892"/>
              <a:gd name="connsiteX14" fmla="*/ 762117 w 781167"/>
              <a:gd name="connsiteY14" fmla="*/ 32747 h 485892"/>
              <a:gd name="connsiteX15" fmla="*/ 762117 w 781167"/>
              <a:gd name="connsiteY15" fmla="*/ 133350 h 485892"/>
              <a:gd name="connsiteX16" fmla="*/ 771642 w 781167"/>
              <a:gd name="connsiteY16" fmla="*/ 142875 h 485892"/>
              <a:gd name="connsiteX17" fmla="*/ 781167 w 781167"/>
              <a:gd name="connsiteY17" fmla="*/ 133350 h 485892"/>
              <a:gd name="connsiteX18" fmla="*/ 781167 w 781167"/>
              <a:gd name="connsiteY18" fmla="*/ 0 h 48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1167" h="485892">
                <a:moveTo>
                  <a:pt x="647817" y="0"/>
                </a:moveTo>
                <a:cubicBezTo>
                  <a:pt x="642556" y="0"/>
                  <a:pt x="638292" y="4264"/>
                  <a:pt x="638292" y="9525"/>
                </a:cubicBezTo>
                <a:cubicBezTo>
                  <a:pt x="638292" y="14786"/>
                  <a:pt x="642556" y="19050"/>
                  <a:pt x="647817" y="19050"/>
                </a:cubicBezTo>
                <a:lnTo>
                  <a:pt x="748420" y="19050"/>
                </a:lnTo>
                <a:cubicBezTo>
                  <a:pt x="748544" y="19050"/>
                  <a:pt x="748573" y="19126"/>
                  <a:pt x="748487" y="19212"/>
                </a:cubicBezTo>
                <a:lnTo>
                  <a:pt x="428742" y="338957"/>
                </a:lnTo>
                <a:lnTo>
                  <a:pt x="281105" y="191319"/>
                </a:lnTo>
                <a:lnTo>
                  <a:pt x="2908" y="469516"/>
                </a:lnTo>
                <a:cubicBezTo>
                  <a:pt x="-876" y="473171"/>
                  <a:pt x="-981" y="479200"/>
                  <a:pt x="2674" y="482984"/>
                </a:cubicBezTo>
                <a:cubicBezTo>
                  <a:pt x="6328" y="486768"/>
                  <a:pt x="12358" y="486873"/>
                  <a:pt x="16142" y="483218"/>
                </a:cubicBezTo>
                <a:cubicBezTo>
                  <a:pt x="16222" y="483141"/>
                  <a:pt x="16300" y="483063"/>
                  <a:pt x="16376" y="482984"/>
                </a:cubicBezTo>
                <a:lnTo>
                  <a:pt x="281105" y="218256"/>
                </a:lnTo>
                <a:lnTo>
                  <a:pt x="428742" y="365893"/>
                </a:lnTo>
                <a:lnTo>
                  <a:pt x="761955" y="32680"/>
                </a:lnTo>
                <a:cubicBezTo>
                  <a:pt x="762041" y="32595"/>
                  <a:pt x="762117" y="32623"/>
                  <a:pt x="762117" y="32747"/>
                </a:cubicBezTo>
                <a:lnTo>
                  <a:pt x="762117" y="133350"/>
                </a:lnTo>
                <a:cubicBezTo>
                  <a:pt x="762117" y="138611"/>
                  <a:pt x="766381" y="142875"/>
                  <a:pt x="771642" y="142875"/>
                </a:cubicBezTo>
                <a:cubicBezTo>
                  <a:pt x="776903" y="142875"/>
                  <a:pt x="781167" y="138611"/>
                  <a:pt x="781167" y="133350"/>
                </a:cubicBezTo>
                <a:lnTo>
                  <a:pt x="781167" y="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5" name="图形 109" descr="照相机 轮廓">
            <a:extLst>
              <a:ext uri="{FF2B5EF4-FFF2-40B4-BE49-F238E27FC236}">
                <a16:creationId xmlns:a16="http://schemas.microsoft.com/office/drawing/2014/main" id="{E4BEE198-9178-4854-AC90-BD4837D4C2D5}"/>
              </a:ext>
            </a:extLst>
          </p:cNvPr>
          <p:cNvGrpSpPr/>
          <p:nvPr/>
        </p:nvGrpSpPr>
        <p:grpSpPr>
          <a:xfrm>
            <a:off x="3232114" y="2667292"/>
            <a:ext cx="781050" cy="647700"/>
            <a:chOff x="3232114" y="2667292"/>
            <a:chExt cx="781050" cy="647700"/>
          </a:xfrm>
          <a:solidFill>
            <a:srgbClr val="000000"/>
          </a:solidFill>
        </p:grpSpPr>
        <p:sp>
          <p:nvSpPr>
            <p:cNvPr id="66" name="图形 109" descr="照相机 轮廓">
              <a:extLst>
                <a:ext uri="{FF2B5EF4-FFF2-40B4-BE49-F238E27FC236}">
                  <a16:creationId xmlns:a16="http://schemas.microsoft.com/office/drawing/2014/main" id="{BE06AE0C-0742-4297-AF10-0034038EFDAA}"/>
                </a:ext>
              </a:extLst>
            </p:cNvPr>
            <p:cNvSpPr/>
            <p:nvPr/>
          </p:nvSpPr>
          <p:spPr>
            <a:xfrm>
              <a:off x="3232114" y="2667292"/>
              <a:ext cx="781050" cy="647700"/>
            </a:xfrm>
            <a:custGeom>
              <a:avLst/>
              <a:gdLst>
                <a:gd name="connsiteX0" fmla="*/ 733425 w 781050"/>
                <a:gd name="connsiteY0" fmla="*/ 95250 h 647700"/>
                <a:gd name="connsiteX1" fmla="*/ 548316 w 781050"/>
                <a:gd name="connsiteY1" fmla="*/ 95250 h 647700"/>
                <a:gd name="connsiteX2" fmla="*/ 491166 w 781050"/>
                <a:gd name="connsiteY2" fmla="*/ 0 h 647700"/>
                <a:gd name="connsiteX3" fmla="*/ 289884 w 781050"/>
                <a:gd name="connsiteY3" fmla="*/ 0 h 647700"/>
                <a:gd name="connsiteX4" fmla="*/ 232734 w 781050"/>
                <a:gd name="connsiteY4" fmla="*/ 95250 h 647700"/>
                <a:gd name="connsiteX5" fmla="*/ 47625 w 781050"/>
                <a:gd name="connsiteY5" fmla="*/ 95250 h 647700"/>
                <a:gd name="connsiteX6" fmla="*/ 0 w 781050"/>
                <a:gd name="connsiteY6" fmla="*/ 142875 h 647700"/>
                <a:gd name="connsiteX7" fmla="*/ 0 w 781050"/>
                <a:gd name="connsiteY7" fmla="*/ 600075 h 647700"/>
                <a:gd name="connsiteX8" fmla="*/ 47625 w 781050"/>
                <a:gd name="connsiteY8" fmla="*/ 647700 h 647700"/>
                <a:gd name="connsiteX9" fmla="*/ 733425 w 781050"/>
                <a:gd name="connsiteY9" fmla="*/ 647700 h 647700"/>
                <a:gd name="connsiteX10" fmla="*/ 781050 w 781050"/>
                <a:gd name="connsiteY10" fmla="*/ 600075 h 647700"/>
                <a:gd name="connsiteX11" fmla="*/ 781050 w 781050"/>
                <a:gd name="connsiteY11" fmla="*/ 142875 h 647700"/>
                <a:gd name="connsiteX12" fmla="*/ 733425 w 781050"/>
                <a:gd name="connsiteY12" fmla="*/ 95250 h 647700"/>
                <a:gd name="connsiteX13" fmla="*/ 300666 w 781050"/>
                <a:gd name="connsiteY13" fmla="*/ 19050 h 647700"/>
                <a:gd name="connsiteX14" fmla="*/ 480384 w 781050"/>
                <a:gd name="connsiteY14" fmla="*/ 19050 h 647700"/>
                <a:gd name="connsiteX15" fmla="*/ 526104 w 781050"/>
                <a:gd name="connsiteY15" fmla="*/ 95250 h 647700"/>
                <a:gd name="connsiteX16" fmla="*/ 254946 w 781050"/>
                <a:gd name="connsiteY16" fmla="*/ 95250 h 647700"/>
                <a:gd name="connsiteX17" fmla="*/ 733425 w 781050"/>
                <a:gd name="connsiteY17" fmla="*/ 114300 h 647700"/>
                <a:gd name="connsiteX18" fmla="*/ 762000 w 781050"/>
                <a:gd name="connsiteY18" fmla="*/ 142875 h 647700"/>
                <a:gd name="connsiteX19" fmla="*/ 762000 w 781050"/>
                <a:gd name="connsiteY19" fmla="*/ 600075 h 647700"/>
                <a:gd name="connsiteX20" fmla="*/ 733425 w 781050"/>
                <a:gd name="connsiteY20" fmla="*/ 628650 h 647700"/>
                <a:gd name="connsiteX21" fmla="*/ 47625 w 781050"/>
                <a:gd name="connsiteY21" fmla="*/ 628650 h 647700"/>
                <a:gd name="connsiteX22" fmla="*/ 19050 w 781050"/>
                <a:gd name="connsiteY22" fmla="*/ 600075 h 647700"/>
                <a:gd name="connsiteX23" fmla="*/ 19050 w 781050"/>
                <a:gd name="connsiteY23" fmla="*/ 142875 h 647700"/>
                <a:gd name="connsiteX24" fmla="*/ 47625 w 781050"/>
                <a:gd name="connsiteY24" fmla="*/ 1143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1050" h="647700">
                  <a:moveTo>
                    <a:pt x="733425" y="95250"/>
                  </a:moveTo>
                  <a:lnTo>
                    <a:pt x="548316" y="95250"/>
                  </a:lnTo>
                  <a:lnTo>
                    <a:pt x="491166" y="0"/>
                  </a:lnTo>
                  <a:lnTo>
                    <a:pt x="289884" y="0"/>
                  </a:lnTo>
                  <a:lnTo>
                    <a:pt x="232734" y="95250"/>
                  </a:lnTo>
                  <a:lnTo>
                    <a:pt x="47625" y="95250"/>
                  </a:lnTo>
                  <a:cubicBezTo>
                    <a:pt x="21336" y="95281"/>
                    <a:pt x="32" y="116585"/>
                    <a:pt x="0" y="142875"/>
                  </a:cubicBezTo>
                  <a:lnTo>
                    <a:pt x="0" y="600075"/>
                  </a:lnTo>
                  <a:cubicBezTo>
                    <a:pt x="32" y="626365"/>
                    <a:pt x="21336" y="647669"/>
                    <a:pt x="47625" y="647700"/>
                  </a:cubicBezTo>
                  <a:lnTo>
                    <a:pt x="733425" y="647700"/>
                  </a:lnTo>
                  <a:cubicBezTo>
                    <a:pt x="759715" y="647669"/>
                    <a:pt x="781019" y="626365"/>
                    <a:pt x="781050" y="600075"/>
                  </a:cubicBezTo>
                  <a:lnTo>
                    <a:pt x="781050" y="142875"/>
                  </a:lnTo>
                  <a:cubicBezTo>
                    <a:pt x="781019" y="116585"/>
                    <a:pt x="759715" y="95281"/>
                    <a:pt x="733425" y="95250"/>
                  </a:cubicBezTo>
                  <a:close/>
                  <a:moveTo>
                    <a:pt x="300666" y="19050"/>
                  </a:moveTo>
                  <a:lnTo>
                    <a:pt x="480384" y="19050"/>
                  </a:lnTo>
                  <a:lnTo>
                    <a:pt x="526104" y="95250"/>
                  </a:lnTo>
                  <a:lnTo>
                    <a:pt x="254946" y="95250"/>
                  </a:lnTo>
                  <a:close/>
                  <a:moveTo>
                    <a:pt x="733425" y="114300"/>
                  </a:moveTo>
                  <a:cubicBezTo>
                    <a:pt x="749207" y="114300"/>
                    <a:pt x="762000" y="127093"/>
                    <a:pt x="762000" y="142875"/>
                  </a:cubicBezTo>
                  <a:lnTo>
                    <a:pt x="762000" y="600075"/>
                  </a:lnTo>
                  <a:cubicBezTo>
                    <a:pt x="762000" y="615857"/>
                    <a:pt x="749207" y="628650"/>
                    <a:pt x="733425" y="628650"/>
                  </a:cubicBezTo>
                  <a:lnTo>
                    <a:pt x="47625" y="628650"/>
                  </a:lnTo>
                  <a:cubicBezTo>
                    <a:pt x="31843" y="628650"/>
                    <a:pt x="19050" y="615857"/>
                    <a:pt x="19050" y="600075"/>
                  </a:cubicBezTo>
                  <a:lnTo>
                    <a:pt x="19050" y="142875"/>
                  </a:lnTo>
                  <a:cubicBezTo>
                    <a:pt x="19050" y="127093"/>
                    <a:pt x="31843" y="114300"/>
                    <a:pt x="47625" y="1143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图形 109" descr="照相机 轮廓">
              <a:extLst>
                <a:ext uri="{FF2B5EF4-FFF2-40B4-BE49-F238E27FC236}">
                  <a16:creationId xmlns:a16="http://schemas.microsoft.com/office/drawing/2014/main" id="{F81F1519-BAC5-4FE2-83B7-5654C539DE51}"/>
                </a:ext>
              </a:extLst>
            </p:cNvPr>
            <p:cNvSpPr/>
            <p:nvPr/>
          </p:nvSpPr>
          <p:spPr>
            <a:xfrm>
              <a:off x="3308314" y="2838742"/>
              <a:ext cx="123825" cy="85725"/>
            </a:xfrm>
            <a:custGeom>
              <a:avLst/>
              <a:gdLst>
                <a:gd name="connsiteX0" fmla="*/ 0 w 123825"/>
                <a:gd name="connsiteY0" fmla="*/ 85725 h 85725"/>
                <a:gd name="connsiteX1" fmla="*/ 123825 w 123825"/>
                <a:gd name="connsiteY1" fmla="*/ 85725 h 85725"/>
                <a:gd name="connsiteX2" fmla="*/ 123825 w 123825"/>
                <a:gd name="connsiteY2" fmla="*/ 0 h 85725"/>
                <a:gd name="connsiteX3" fmla="*/ 0 w 123825"/>
                <a:gd name="connsiteY3" fmla="*/ 0 h 85725"/>
                <a:gd name="connsiteX4" fmla="*/ 19050 w 123825"/>
                <a:gd name="connsiteY4" fmla="*/ 19050 h 85725"/>
                <a:gd name="connsiteX5" fmla="*/ 104775 w 123825"/>
                <a:gd name="connsiteY5" fmla="*/ 19050 h 85725"/>
                <a:gd name="connsiteX6" fmla="*/ 104775 w 123825"/>
                <a:gd name="connsiteY6" fmla="*/ 66675 h 85725"/>
                <a:gd name="connsiteX7" fmla="*/ 19050 w 123825"/>
                <a:gd name="connsiteY7" fmla="*/ 6667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85725">
                  <a:moveTo>
                    <a:pt x="0" y="85725"/>
                  </a:moveTo>
                  <a:lnTo>
                    <a:pt x="123825" y="85725"/>
                  </a:lnTo>
                  <a:lnTo>
                    <a:pt x="123825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104775" y="19050"/>
                  </a:lnTo>
                  <a:lnTo>
                    <a:pt x="104775" y="66675"/>
                  </a:lnTo>
                  <a:lnTo>
                    <a:pt x="19050" y="6667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图形 109" descr="照相机 轮廓">
              <a:extLst>
                <a:ext uri="{FF2B5EF4-FFF2-40B4-BE49-F238E27FC236}">
                  <a16:creationId xmlns:a16="http://schemas.microsoft.com/office/drawing/2014/main" id="{A06F6F02-207E-4A48-9DC8-60EC9F1A4B8D}"/>
                </a:ext>
              </a:extLst>
            </p:cNvPr>
            <p:cNvSpPr/>
            <p:nvPr/>
          </p:nvSpPr>
          <p:spPr>
            <a:xfrm>
              <a:off x="3451189" y="2886367"/>
              <a:ext cx="342900" cy="342900"/>
            </a:xfrm>
            <a:custGeom>
              <a:avLst/>
              <a:gdLst>
                <a:gd name="connsiteX0" fmla="*/ 171450 w 342900"/>
                <a:gd name="connsiteY0" fmla="*/ 0 h 342900"/>
                <a:gd name="connsiteX1" fmla="*/ 0 w 342900"/>
                <a:gd name="connsiteY1" fmla="*/ 171450 h 342900"/>
                <a:gd name="connsiteX2" fmla="*/ 171450 w 342900"/>
                <a:gd name="connsiteY2" fmla="*/ 342900 h 342900"/>
                <a:gd name="connsiteX3" fmla="*/ 342900 w 342900"/>
                <a:gd name="connsiteY3" fmla="*/ 171450 h 342900"/>
                <a:gd name="connsiteX4" fmla="*/ 171450 w 342900"/>
                <a:gd name="connsiteY4" fmla="*/ 0 h 342900"/>
                <a:gd name="connsiteX5" fmla="*/ 171450 w 342900"/>
                <a:gd name="connsiteY5" fmla="*/ 323850 h 342900"/>
                <a:gd name="connsiteX6" fmla="*/ 19050 w 342900"/>
                <a:gd name="connsiteY6" fmla="*/ 171450 h 342900"/>
                <a:gd name="connsiteX7" fmla="*/ 171450 w 342900"/>
                <a:gd name="connsiteY7" fmla="*/ 19050 h 342900"/>
                <a:gd name="connsiteX8" fmla="*/ 323850 w 342900"/>
                <a:gd name="connsiteY8" fmla="*/ 171450 h 342900"/>
                <a:gd name="connsiteX9" fmla="*/ 171450 w 342900"/>
                <a:gd name="connsiteY9" fmla="*/ 3238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342900">
                  <a:moveTo>
                    <a:pt x="171450" y="0"/>
                  </a:moveTo>
                  <a:cubicBezTo>
                    <a:pt x="76761" y="0"/>
                    <a:pt x="0" y="76761"/>
                    <a:pt x="0" y="171450"/>
                  </a:cubicBezTo>
                  <a:cubicBezTo>
                    <a:pt x="0" y="266139"/>
                    <a:pt x="76761" y="342900"/>
                    <a:pt x="171450" y="342900"/>
                  </a:cubicBezTo>
                  <a:cubicBezTo>
                    <a:pt x="266139" y="342900"/>
                    <a:pt x="342900" y="266139"/>
                    <a:pt x="342900" y="171450"/>
                  </a:cubicBezTo>
                  <a:cubicBezTo>
                    <a:pt x="342790" y="76807"/>
                    <a:pt x="266093" y="110"/>
                    <a:pt x="171450" y="0"/>
                  </a:cubicBezTo>
                  <a:close/>
                  <a:moveTo>
                    <a:pt x="171450" y="323850"/>
                  </a:moveTo>
                  <a:cubicBezTo>
                    <a:pt x="87281" y="323850"/>
                    <a:pt x="19050" y="255619"/>
                    <a:pt x="19050" y="171450"/>
                  </a:cubicBezTo>
                  <a:cubicBezTo>
                    <a:pt x="19050" y="87281"/>
                    <a:pt x="87281" y="19050"/>
                    <a:pt x="171450" y="19050"/>
                  </a:cubicBezTo>
                  <a:cubicBezTo>
                    <a:pt x="255619" y="19050"/>
                    <a:pt x="323850" y="87281"/>
                    <a:pt x="323850" y="171450"/>
                  </a:cubicBezTo>
                  <a:cubicBezTo>
                    <a:pt x="323750" y="255577"/>
                    <a:pt x="255577" y="323750"/>
                    <a:pt x="171450" y="3238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图形 109" descr="照相机 轮廓">
              <a:extLst>
                <a:ext uri="{FF2B5EF4-FFF2-40B4-BE49-F238E27FC236}">
                  <a16:creationId xmlns:a16="http://schemas.microsoft.com/office/drawing/2014/main" id="{C00E368C-4F1C-4058-9CA8-00AD40EC87BB}"/>
                </a:ext>
              </a:extLst>
            </p:cNvPr>
            <p:cNvSpPr/>
            <p:nvPr/>
          </p:nvSpPr>
          <p:spPr>
            <a:xfrm>
              <a:off x="3508339" y="2943517"/>
              <a:ext cx="228600" cy="228600"/>
            </a:xfrm>
            <a:custGeom>
              <a:avLst/>
              <a:gdLst>
                <a:gd name="connsiteX0" fmla="*/ 114300 w 228600"/>
                <a:gd name="connsiteY0" fmla="*/ 0 h 228600"/>
                <a:gd name="connsiteX1" fmla="*/ 0 w 228600"/>
                <a:gd name="connsiteY1" fmla="*/ 114300 h 228600"/>
                <a:gd name="connsiteX2" fmla="*/ 114300 w 228600"/>
                <a:gd name="connsiteY2" fmla="*/ 228600 h 228600"/>
                <a:gd name="connsiteX3" fmla="*/ 228600 w 228600"/>
                <a:gd name="connsiteY3" fmla="*/ 114300 h 228600"/>
                <a:gd name="connsiteX4" fmla="*/ 114300 w 228600"/>
                <a:gd name="connsiteY4" fmla="*/ 0 h 228600"/>
                <a:gd name="connsiteX5" fmla="*/ 114300 w 228600"/>
                <a:gd name="connsiteY5" fmla="*/ 209550 h 228600"/>
                <a:gd name="connsiteX6" fmla="*/ 19050 w 228600"/>
                <a:gd name="connsiteY6" fmla="*/ 114300 h 228600"/>
                <a:gd name="connsiteX7" fmla="*/ 114300 w 228600"/>
                <a:gd name="connsiteY7" fmla="*/ 19050 h 228600"/>
                <a:gd name="connsiteX8" fmla="*/ 209550 w 228600"/>
                <a:gd name="connsiteY8" fmla="*/ 114300 h 228600"/>
                <a:gd name="connsiteX9" fmla="*/ 114300 w 228600"/>
                <a:gd name="connsiteY9" fmla="*/ 2095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0"/>
                  </a:moveTo>
                  <a:cubicBezTo>
                    <a:pt x="51174" y="0"/>
                    <a:pt x="0" y="51174"/>
                    <a:pt x="0" y="114300"/>
                  </a:cubicBezTo>
                  <a:cubicBezTo>
                    <a:pt x="0" y="177426"/>
                    <a:pt x="51174" y="228600"/>
                    <a:pt x="114300" y="228600"/>
                  </a:cubicBez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531" y="51203"/>
                    <a:pt x="177397" y="69"/>
                    <a:pt x="114300" y="0"/>
                  </a:cubicBezTo>
                  <a:close/>
                  <a:moveTo>
                    <a:pt x="114300" y="209550"/>
                  </a:moveTo>
                  <a:cubicBezTo>
                    <a:pt x="61695" y="209550"/>
                    <a:pt x="19050" y="166905"/>
                    <a:pt x="19050" y="114300"/>
                  </a:cubicBezTo>
                  <a:cubicBezTo>
                    <a:pt x="19050" y="61695"/>
                    <a:pt x="61695" y="19050"/>
                    <a:pt x="114300" y="19050"/>
                  </a:cubicBezTo>
                  <a:cubicBezTo>
                    <a:pt x="166905" y="19050"/>
                    <a:pt x="209550" y="61695"/>
                    <a:pt x="209550" y="114300"/>
                  </a:cubicBezTo>
                  <a:cubicBezTo>
                    <a:pt x="209492" y="166881"/>
                    <a:pt x="166881" y="209492"/>
                    <a:pt x="114300" y="2095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0" name="图形 111" descr="汽车 轮廓">
            <a:extLst>
              <a:ext uri="{FF2B5EF4-FFF2-40B4-BE49-F238E27FC236}">
                <a16:creationId xmlns:a16="http://schemas.microsoft.com/office/drawing/2014/main" id="{FE0733F5-15C5-4C95-9502-E10220EB8402}"/>
              </a:ext>
            </a:extLst>
          </p:cNvPr>
          <p:cNvGrpSpPr/>
          <p:nvPr/>
        </p:nvGrpSpPr>
        <p:grpSpPr>
          <a:xfrm>
            <a:off x="4438594" y="2781630"/>
            <a:ext cx="838201" cy="428586"/>
            <a:chOff x="4438594" y="2781630"/>
            <a:chExt cx="838201" cy="428586"/>
          </a:xfrm>
          <a:solidFill>
            <a:srgbClr val="000000"/>
          </a:solidFill>
        </p:grpSpPr>
        <p:sp>
          <p:nvSpPr>
            <p:cNvPr id="71" name="图形 111" descr="汽车 轮廓">
              <a:extLst>
                <a:ext uri="{FF2B5EF4-FFF2-40B4-BE49-F238E27FC236}">
                  <a16:creationId xmlns:a16="http://schemas.microsoft.com/office/drawing/2014/main" id="{948E8232-2BCD-4F3B-9CEB-6AAF0DC90ACF}"/>
                </a:ext>
              </a:extLst>
            </p:cNvPr>
            <p:cNvSpPr/>
            <p:nvPr/>
          </p:nvSpPr>
          <p:spPr>
            <a:xfrm>
              <a:off x="5000571" y="3038767"/>
              <a:ext cx="171450" cy="171450"/>
            </a:xfrm>
            <a:custGeom>
              <a:avLst/>
              <a:gdLst>
                <a:gd name="connsiteX0" fmla="*/ 85725 w 171450"/>
                <a:gd name="connsiteY0" fmla="*/ 0 h 171450"/>
                <a:gd name="connsiteX1" fmla="*/ 0 w 171450"/>
                <a:gd name="connsiteY1" fmla="*/ 85725 h 171450"/>
                <a:gd name="connsiteX2" fmla="*/ 85725 w 171450"/>
                <a:gd name="connsiteY2" fmla="*/ 171450 h 171450"/>
                <a:gd name="connsiteX3" fmla="*/ 171450 w 171450"/>
                <a:gd name="connsiteY3" fmla="*/ 85725 h 171450"/>
                <a:gd name="connsiteX4" fmla="*/ 85725 w 171450"/>
                <a:gd name="connsiteY4" fmla="*/ 0 h 171450"/>
                <a:gd name="connsiteX5" fmla="*/ 85725 w 171450"/>
                <a:gd name="connsiteY5" fmla="*/ 152400 h 171450"/>
                <a:gd name="connsiteX6" fmla="*/ 19050 w 171450"/>
                <a:gd name="connsiteY6" fmla="*/ 85725 h 171450"/>
                <a:gd name="connsiteX7" fmla="*/ 85725 w 171450"/>
                <a:gd name="connsiteY7" fmla="*/ 19050 h 171450"/>
                <a:gd name="connsiteX8" fmla="*/ 152400 w 171450"/>
                <a:gd name="connsiteY8" fmla="*/ 85725 h 171450"/>
                <a:gd name="connsiteX9" fmla="*/ 85725 w 171450"/>
                <a:gd name="connsiteY9" fmla="*/ 1524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402" y="38400"/>
                    <a:pt x="133050" y="4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400" y="122549"/>
                    <a:pt x="122549" y="152400"/>
                    <a:pt x="85725" y="1524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图形 111" descr="汽车 轮廓">
              <a:extLst>
                <a:ext uri="{FF2B5EF4-FFF2-40B4-BE49-F238E27FC236}">
                  <a16:creationId xmlns:a16="http://schemas.microsoft.com/office/drawing/2014/main" id="{50551673-8A47-4899-88B1-618E2C20AC02}"/>
                </a:ext>
              </a:extLst>
            </p:cNvPr>
            <p:cNvSpPr/>
            <p:nvPr/>
          </p:nvSpPr>
          <p:spPr>
            <a:xfrm>
              <a:off x="4732070" y="3105603"/>
              <a:ext cx="251307" cy="19050"/>
            </a:xfrm>
            <a:custGeom>
              <a:avLst/>
              <a:gdLst>
                <a:gd name="connsiteX0" fmla="*/ 0 w 251307"/>
                <a:gd name="connsiteY0" fmla="*/ 0 h 19050"/>
                <a:gd name="connsiteX1" fmla="*/ 1800 w 251307"/>
                <a:gd name="connsiteY1" fmla="*/ 18888 h 19050"/>
                <a:gd name="connsiteX2" fmla="*/ 1800 w 251307"/>
                <a:gd name="connsiteY2" fmla="*/ 19050 h 19050"/>
                <a:gd name="connsiteX3" fmla="*/ 249507 w 251307"/>
                <a:gd name="connsiteY3" fmla="*/ 19050 h 19050"/>
                <a:gd name="connsiteX4" fmla="*/ 249507 w 251307"/>
                <a:gd name="connsiteY4" fmla="*/ 18888 h 19050"/>
                <a:gd name="connsiteX5" fmla="*/ 251308 w 251307"/>
                <a:gd name="connsiteY5" fmla="*/ 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307" h="19050">
                  <a:moveTo>
                    <a:pt x="0" y="0"/>
                  </a:moveTo>
                  <a:cubicBezTo>
                    <a:pt x="1171" y="6228"/>
                    <a:pt x="1774" y="12550"/>
                    <a:pt x="1800" y="18888"/>
                  </a:cubicBezTo>
                  <a:lnTo>
                    <a:pt x="1800" y="19050"/>
                  </a:lnTo>
                  <a:lnTo>
                    <a:pt x="249507" y="19050"/>
                  </a:lnTo>
                  <a:lnTo>
                    <a:pt x="249507" y="18888"/>
                  </a:lnTo>
                  <a:cubicBezTo>
                    <a:pt x="249534" y="12550"/>
                    <a:pt x="250137" y="6228"/>
                    <a:pt x="25130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图形 111" descr="汽车 轮廓">
              <a:extLst>
                <a:ext uri="{FF2B5EF4-FFF2-40B4-BE49-F238E27FC236}">
                  <a16:creationId xmlns:a16="http://schemas.microsoft.com/office/drawing/2014/main" id="{53FC4198-83B2-47AB-9931-CFA1C029DE74}"/>
                </a:ext>
              </a:extLst>
            </p:cNvPr>
            <p:cNvSpPr/>
            <p:nvPr/>
          </p:nvSpPr>
          <p:spPr>
            <a:xfrm>
              <a:off x="4438594" y="2781630"/>
              <a:ext cx="838201" cy="343023"/>
            </a:xfrm>
            <a:custGeom>
              <a:avLst/>
              <a:gdLst>
                <a:gd name="connsiteX0" fmla="*/ 742952 w 838201"/>
                <a:gd name="connsiteY0" fmla="*/ 171412 h 343023"/>
                <a:gd name="connsiteX1" fmla="*/ 819152 w 838201"/>
                <a:gd name="connsiteY1" fmla="*/ 247612 h 343023"/>
                <a:gd name="connsiteX2" fmla="*/ 819152 w 838201"/>
                <a:gd name="connsiteY2" fmla="*/ 304914 h 343023"/>
                <a:gd name="connsiteX3" fmla="*/ 800102 w 838201"/>
                <a:gd name="connsiteY3" fmla="*/ 323964 h 343023"/>
                <a:gd name="connsiteX4" fmla="*/ 750696 w 838201"/>
                <a:gd name="connsiteY4" fmla="*/ 323964 h 343023"/>
                <a:gd name="connsiteX5" fmla="*/ 752477 w 838201"/>
                <a:gd name="connsiteY5" fmla="*/ 342862 h 343023"/>
                <a:gd name="connsiteX6" fmla="*/ 752477 w 838201"/>
                <a:gd name="connsiteY6" fmla="*/ 343024 h 343023"/>
                <a:gd name="connsiteX7" fmla="*/ 800102 w 838201"/>
                <a:gd name="connsiteY7" fmla="*/ 343024 h 343023"/>
                <a:gd name="connsiteX8" fmla="*/ 838202 w 838201"/>
                <a:gd name="connsiteY8" fmla="*/ 304924 h 343023"/>
                <a:gd name="connsiteX9" fmla="*/ 838202 w 838201"/>
                <a:gd name="connsiteY9" fmla="*/ 247774 h 343023"/>
                <a:gd name="connsiteX10" fmla="*/ 742857 w 838201"/>
                <a:gd name="connsiteY10" fmla="*/ 152362 h 343023"/>
                <a:gd name="connsiteX11" fmla="*/ 663894 w 838201"/>
                <a:gd name="connsiteY11" fmla="*/ 152362 h 343023"/>
                <a:gd name="connsiteX12" fmla="*/ 637224 w 838201"/>
                <a:gd name="connsiteY12" fmla="*/ 141037 h 343023"/>
                <a:gd name="connsiteX13" fmla="*/ 517209 w 838201"/>
                <a:gd name="connsiteY13" fmla="*/ 21974 h 343023"/>
                <a:gd name="connsiteX14" fmla="*/ 462917 w 838201"/>
                <a:gd name="connsiteY14" fmla="*/ 67 h 343023"/>
                <a:gd name="connsiteX15" fmla="*/ 305154 w 838201"/>
                <a:gd name="connsiteY15" fmla="*/ 67 h 343023"/>
                <a:gd name="connsiteX16" fmla="*/ 304802 w 838201"/>
                <a:gd name="connsiteY16" fmla="*/ 0 h 343023"/>
                <a:gd name="connsiteX17" fmla="*/ 304459 w 838201"/>
                <a:gd name="connsiteY17" fmla="*/ 67 h 343023"/>
                <a:gd name="connsiteX18" fmla="*/ 183834 w 838201"/>
                <a:gd name="connsiteY18" fmla="*/ 67 h 343023"/>
                <a:gd name="connsiteX19" fmla="*/ 129542 w 838201"/>
                <a:gd name="connsiteY19" fmla="*/ 21974 h 343023"/>
                <a:gd name="connsiteX20" fmla="*/ 11432 w 838201"/>
                <a:gd name="connsiteY20" fmla="*/ 141037 h 343023"/>
                <a:gd name="connsiteX21" fmla="*/ 2 w 838201"/>
                <a:gd name="connsiteY21" fmla="*/ 168659 h 343023"/>
                <a:gd name="connsiteX22" fmla="*/ 2 w 838201"/>
                <a:gd name="connsiteY22" fmla="*/ 266767 h 343023"/>
                <a:gd name="connsiteX23" fmla="*/ 76202 w 838201"/>
                <a:gd name="connsiteY23" fmla="*/ 342967 h 343023"/>
                <a:gd name="connsiteX24" fmla="*/ 85727 w 838201"/>
                <a:gd name="connsiteY24" fmla="*/ 342967 h 343023"/>
                <a:gd name="connsiteX25" fmla="*/ 85727 w 838201"/>
                <a:gd name="connsiteY25" fmla="*/ 342862 h 343023"/>
                <a:gd name="connsiteX26" fmla="*/ 87518 w 838201"/>
                <a:gd name="connsiteY26" fmla="*/ 323974 h 343023"/>
                <a:gd name="connsiteX27" fmla="*/ 76202 w 838201"/>
                <a:gd name="connsiteY27" fmla="*/ 323974 h 343023"/>
                <a:gd name="connsiteX28" fmla="*/ 19052 w 838201"/>
                <a:gd name="connsiteY28" fmla="*/ 266824 h 343023"/>
                <a:gd name="connsiteX29" fmla="*/ 19052 w 838201"/>
                <a:gd name="connsiteY29" fmla="*/ 171412 h 343023"/>
                <a:gd name="connsiteX30" fmla="*/ 503817 w 838201"/>
                <a:gd name="connsiteY30" fmla="*/ 35471 h 343023"/>
                <a:gd name="connsiteX31" fmla="*/ 621622 w 838201"/>
                <a:gd name="connsiteY31" fmla="*/ 152362 h 343023"/>
                <a:gd name="connsiteX32" fmla="*/ 314327 w 838201"/>
                <a:gd name="connsiteY32" fmla="*/ 152362 h 343023"/>
                <a:gd name="connsiteX33" fmla="*/ 314327 w 838201"/>
                <a:gd name="connsiteY33" fmla="*/ 19079 h 343023"/>
                <a:gd name="connsiteX34" fmla="*/ 462917 w 838201"/>
                <a:gd name="connsiteY34" fmla="*/ 19079 h 343023"/>
                <a:gd name="connsiteX35" fmla="*/ 503817 w 838201"/>
                <a:gd name="connsiteY35" fmla="*/ 35471 h 343023"/>
                <a:gd name="connsiteX36" fmla="*/ 143029 w 838201"/>
                <a:gd name="connsiteY36" fmla="*/ 35414 h 343023"/>
                <a:gd name="connsiteX37" fmla="*/ 183834 w 838201"/>
                <a:gd name="connsiteY37" fmla="*/ 19079 h 343023"/>
                <a:gd name="connsiteX38" fmla="*/ 295277 w 838201"/>
                <a:gd name="connsiteY38" fmla="*/ 19079 h 343023"/>
                <a:gd name="connsiteX39" fmla="*/ 295277 w 838201"/>
                <a:gd name="connsiteY39" fmla="*/ 152362 h 343023"/>
                <a:gd name="connsiteX40" fmla="*/ 27272 w 838201"/>
                <a:gd name="connsiteY40" fmla="*/ 152362 h 343023"/>
                <a:gd name="connsiteX41" fmla="*/ 27196 w 838201"/>
                <a:gd name="connsiteY41" fmla="*/ 152200 h 34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38201" h="343023">
                  <a:moveTo>
                    <a:pt x="742952" y="171412"/>
                  </a:moveTo>
                  <a:cubicBezTo>
                    <a:pt x="785036" y="171412"/>
                    <a:pt x="819152" y="205528"/>
                    <a:pt x="819152" y="247612"/>
                  </a:cubicBezTo>
                  <a:lnTo>
                    <a:pt x="819152" y="304914"/>
                  </a:lnTo>
                  <a:cubicBezTo>
                    <a:pt x="819152" y="315436"/>
                    <a:pt x="810623" y="323964"/>
                    <a:pt x="800102" y="323964"/>
                  </a:cubicBezTo>
                  <a:lnTo>
                    <a:pt x="750696" y="323964"/>
                  </a:lnTo>
                  <a:cubicBezTo>
                    <a:pt x="751861" y="330197"/>
                    <a:pt x="752457" y="336522"/>
                    <a:pt x="752477" y="342862"/>
                  </a:cubicBezTo>
                  <a:lnTo>
                    <a:pt x="752477" y="343024"/>
                  </a:lnTo>
                  <a:lnTo>
                    <a:pt x="800102" y="343024"/>
                  </a:lnTo>
                  <a:cubicBezTo>
                    <a:pt x="821116" y="342956"/>
                    <a:pt x="838134" y="325938"/>
                    <a:pt x="838202" y="304924"/>
                  </a:cubicBezTo>
                  <a:lnTo>
                    <a:pt x="838202" y="247774"/>
                  </a:lnTo>
                  <a:cubicBezTo>
                    <a:pt x="838055" y="195166"/>
                    <a:pt x="795464" y="152545"/>
                    <a:pt x="742857" y="152362"/>
                  </a:cubicBezTo>
                  <a:lnTo>
                    <a:pt x="663894" y="152362"/>
                  </a:lnTo>
                  <a:cubicBezTo>
                    <a:pt x="653772" y="152688"/>
                    <a:pt x="644020" y="148546"/>
                    <a:pt x="637224" y="141037"/>
                  </a:cubicBezTo>
                  <a:lnTo>
                    <a:pt x="517209" y="21974"/>
                  </a:lnTo>
                  <a:cubicBezTo>
                    <a:pt x="502796" y="7665"/>
                    <a:pt x="483224" y="-232"/>
                    <a:pt x="462917" y="67"/>
                  </a:cubicBezTo>
                  <a:lnTo>
                    <a:pt x="305154" y="67"/>
                  </a:lnTo>
                  <a:cubicBezTo>
                    <a:pt x="305030" y="67"/>
                    <a:pt x="304926" y="0"/>
                    <a:pt x="304802" y="0"/>
                  </a:cubicBezTo>
                  <a:cubicBezTo>
                    <a:pt x="304678" y="0"/>
                    <a:pt x="304583" y="67"/>
                    <a:pt x="304459" y="67"/>
                  </a:cubicBezTo>
                  <a:lnTo>
                    <a:pt x="183834" y="67"/>
                  </a:lnTo>
                  <a:cubicBezTo>
                    <a:pt x="163561" y="-48"/>
                    <a:pt x="144058" y="7822"/>
                    <a:pt x="129542" y="21974"/>
                  </a:cubicBezTo>
                  <a:lnTo>
                    <a:pt x="11432" y="141037"/>
                  </a:lnTo>
                  <a:cubicBezTo>
                    <a:pt x="4026" y="148308"/>
                    <a:pt x="-100" y="158281"/>
                    <a:pt x="2" y="168659"/>
                  </a:cubicBezTo>
                  <a:lnTo>
                    <a:pt x="2" y="266767"/>
                  </a:lnTo>
                  <a:cubicBezTo>
                    <a:pt x="138" y="308795"/>
                    <a:pt x="34174" y="342830"/>
                    <a:pt x="76202" y="342967"/>
                  </a:cubicBezTo>
                  <a:lnTo>
                    <a:pt x="85727" y="342967"/>
                  </a:lnTo>
                  <a:lnTo>
                    <a:pt x="85727" y="342862"/>
                  </a:lnTo>
                  <a:cubicBezTo>
                    <a:pt x="85751" y="336525"/>
                    <a:pt x="86350" y="330202"/>
                    <a:pt x="87518" y="323974"/>
                  </a:cubicBezTo>
                  <a:lnTo>
                    <a:pt x="76202" y="323974"/>
                  </a:lnTo>
                  <a:cubicBezTo>
                    <a:pt x="44639" y="323974"/>
                    <a:pt x="19052" y="298387"/>
                    <a:pt x="19052" y="266824"/>
                  </a:cubicBezTo>
                  <a:lnTo>
                    <a:pt x="19052" y="171412"/>
                  </a:lnTo>
                  <a:close/>
                  <a:moveTo>
                    <a:pt x="503817" y="35471"/>
                  </a:moveTo>
                  <a:lnTo>
                    <a:pt x="621622" y="152362"/>
                  </a:lnTo>
                  <a:lnTo>
                    <a:pt x="314327" y="152362"/>
                  </a:lnTo>
                  <a:lnTo>
                    <a:pt x="314327" y="19079"/>
                  </a:lnTo>
                  <a:lnTo>
                    <a:pt x="462917" y="19079"/>
                  </a:lnTo>
                  <a:cubicBezTo>
                    <a:pt x="478209" y="18767"/>
                    <a:pt x="492973" y="24684"/>
                    <a:pt x="503817" y="35471"/>
                  </a:cubicBezTo>
                  <a:close/>
                  <a:moveTo>
                    <a:pt x="143029" y="35414"/>
                  </a:moveTo>
                  <a:cubicBezTo>
                    <a:pt x="153952" y="24812"/>
                    <a:pt x="168613" y="18942"/>
                    <a:pt x="183834" y="19079"/>
                  </a:cubicBezTo>
                  <a:lnTo>
                    <a:pt x="295277" y="19079"/>
                  </a:lnTo>
                  <a:lnTo>
                    <a:pt x="295277" y="152362"/>
                  </a:lnTo>
                  <a:lnTo>
                    <a:pt x="27272" y="152362"/>
                  </a:lnTo>
                  <a:cubicBezTo>
                    <a:pt x="27139" y="152362"/>
                    <a:pt x="27110" y="152286"/>
                    <a:pt x="27196" y="1522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图形 111" descr="汽车 轮廓">
              <a:extLst>
                <a:ext uri="{FF2B5EF4-FFF2-40B4-BE49-F238E27FC236}">
                  <a16:creationId xmlns:a16="http://schemas.microsoft.com/office/drawing/2014/main" id="{131B4435-ABCA-4CF1-BAF2-D4DC29751439}"/>
                </a:ext>
              </a:extLst>
            </p:cNvPr>
            <p:cNvSpPr/>
            <p:nvPr/>
          </p:nvSpPr>
          <p:spPr>
            <a:xfrm>
              <a:off x="4543371" y="3038767"/>
              <a:ext cx="171450" cy="171450"/>
            </a:xfrm>
            <a:custGeom>
              <a:avLst/>
              <a:gdLst>
                <a:gd name="connsiteX0" fmla="*/ 85725 w 171450"/>
                <a:gd name="connsiteY0" fmla="*/ 0 h 171450"/>
                <a:gd name="connsiteX1" fmla="*/ 0 w 171450"/>
                <a:gd name="connsiteY1" fmla="*/ 85725 h 171450"/>
                <a:gd name="connsiteX2" fmla="*/ 85725 w 171450"/>
                <a:gd name="connsiteY2" fmla="*/ 171450 h 171450"/>
                <a:gd name="connsiteX3" fmla="*/ 171450 w 171450"/>
                <a:gd name="connsiteY3" fmla="*/ 85725 h 171450"/>
                <a:gd name="connsiteX4" fmla="*/ 85725 w 171450"/>
                <a:gd name="connsiteY4" fmla="*/ 0 h 171450"/>
                <a:gd name="connsiteX5" fmla="*/ 85725 w 171450"/>
                <a:gd name="connsiteY5" fmla="*/ 152400 h 171450"/>
                <a:gd name="connsiteX6" fmla="*/ 19050 w 171450"/>
                <a:gd name="connsiteY6" fmla="*/ 85725 h 171450"/>
                <a:gd name="connsiteX7" fmla="*/ 85725 w 171450"/>
                <a:gd name="connsiteY7" fmla="*/ 19050 h 171450"/>
                <a:gd name="connsiteX8" fmla="*/ 152400 w 171450"/>
                <a:gd name="connsiteY8" fmla="*/ 85725 h 171450"/>
                <a:gd name="connsiteX9" fmla="*/ 85725 w 171450"/>
                <a:gd name="connsiteY9" fmla="*/ 1524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85725" y="0"/>
                  </a:moveTo>
                  <a:cubicBezTo>
                    <a:pt x="38380" y="0"/>
                    <a:pt x="0" y="38380"/>
                    <a:pt x="0" y="85725"/>
                  </a:cubicBezTo>
                  <a:cubicBezTo>
                    <a:pt x="0" y="133070"/>
                    <a:pt x="38380" y="171450"/>
                    <a:pt x="85725" y="171450"/>
                  </a:cubicBezTo>
                  <a:cubicBezTo>
                    <a:pt x="133070" y="171450"/>
                    <a:pt x="171450" y="133070"/>
                    <a:pt x="171450" y="85725"/>
                  </a:cubicBezTo>
                  <a:cubicBezTo>
                    <a:pt x="171402" y="38400"/>
                    <a:pt x="133050" y="48"/>
                    <a:pt x="85725" y="0"/>
                  </a:cubicBezTo>
                  <a:close/>
                  <a:moveTo>
                    <a:pt x="85725" y="152400"/>
                  </a:moveTo>
                  <a:cubicBezTo>
                    <a:pt x="48901" y="152400"/>
                    <a:pt x="19050" y="122549"/>
                    <a:pt x="19050" y="85725"/>
                  </a:cubicBezTo>
                  <a:cubicBezTo>
                    <a:pt x="19050" y="48901"/>
                    <a:pt x="48901" y="19050"/>
                    <a:pt x="85725" y="19050"/>
                  </a:cubicBezTo>
                  <a:cubicBezTo>
                    <a:pt x="122549" y="19050"/>
                    <a:pt x="152400" y="48901"/>
                    <a:pt x="152400" y="85725"/>
                  </a:cubicBezTo>
                  <a:cubicBezTo>
                    <a:pt x="152400" y="122549"/>
                    <a:pt x="122549" y="152400"/>
                    <a:pt x="85725" y="1524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5" name="图形 113" descr="聊天 轮廓">
            <a:extLst>
              <a:ext uri="{FF2B5EF4-FFF2-40B4-BE49-F238E27FC236}">
                <a16:creationId xmlns:a16="http://schemas.microsoft.com/office/drawing/2014/main" id="{E5BF3F90-17D9-40B7-9C35-26181F0EC12D}"/>
              </a:ext>
            </a:extLst>
          </p:cNvPr>
          <p:cNvSpPr/>
          <p:nvPr/>
        </p:nvSpPr>
        <p:spPr>
          <a:xfrm>
            <a:off x="6946810" y="2724527"/>
            <a:ext cx="762000" cy="533476"/>
          </a:xfrm>
          <a:custGeom>
            <a:avLst/>
            <a:gdLst>
              <a:gd name="connsiteX0" fmla="*/ 723900 w 762000"/>
              <a:gd name="connsiteY0" fmla="*/ 104775 h 533476"/>
              <a:gd name="connsiteX1" fmla="*/ 476250 w 762000"/>
              <a:gd name="connsiteY1" fmla="*/ 104775 h 533476"/>
              <a:gd name="connsiteX2" fmla="*/ 476250 w 762000"/>
              <a:gd name="connsiteY2" fmla="*/ 38100 h 533476"/>
              <a:gd name="connsiteX3" fmla="*/ 438150 w 762000"/>
              <a:gd name="connsiteY3" fmla="*/ 0 h 533476"/>
              <a:gd name="connsiteX4" fmla="*/ 38100 w 762000"/>
              <a:gd name="connsiteY4" fmla="*/ 0 h 533476"/>
              <a:gd name="connsiteX5" fmla="*/ 0 w 762000"/>
              <a:gd name="connsiteY5" fmla="*/ 38100 h 533476"/>
              <a:gd name="connsiteX6" fmla="*/ 0 w 762000"/>
              <a:gd name="connsiteY6" fmla="*/ 295351 h 533476"/>
              <a:gd name="connsiteX7" fmla="*/ 38100 w 762000"/>
              <a:gd name="connsiteY7" fmla="*/ 333451 h 533476"/>
              <a:gd name="connsiteX8" fmla="*/ 95250 w 762000"/>
              <a:gd name="connsiteY8" fmla="*/ 333451 h 533476"/>
              <a:gd name="connsiteX9" fmla="*/ 95250 w 762000"/>
              <a:gd name="connsiteY9" fmla="*/ 428701 h 533476"/>
              <a:gd name="connsiteX10" fmla="*/ 190500 w 762000"/>
              <a:gd name="connsiteY10" fmla="*/ 333451 h 533476"/>
              <a:gd name="connsiteX11" fmla="*/ 285750 w 762000"/>
              <a:gd name="connsiteY11" fmla="*/ 333451 h 533476"/>
              <a:gd name="connsiteX12" fmla="*/ 285750 w 762000"/>
              <a:gd name="connsiteY12" fmla="*/ 400126 h 533476"/>
              <a:gd name="connsiteX13" fmla="*/ 323850 w 762000"/>
              <a:gd name="connsiteY13" fmla="*/ 438226 h 533476"/>
              <a:gd name="connsiteX14" fmla="*/ 571500 w 762000"/>
              <a:gd name="connsiteY14" fmla="*/ 438226 h 533476"/>
              <a:gd name="connsiteX15" fmla="*/ 666750 w 762000"/>
              <a:gd name="connsiteY15" fmla="*/ 533476 h 533476"/>
              <a:gd name="connsiteX16" fmla="*/ 666750 w 762000"/>
              <a:gd name="connsiteY16" fmla="*/ 438226 h 533476"/>
              <a:gd name="connsiteX17" fmla="*/ 723900 w 762000"/>
              <a:gd name="connsiteY17" fmla="*/ 438226 h 533476"/>
              <a:gd name="connsiteX18" fmla="*/ 762000 w 762000"/>
              <a:gd name="connsiteY18" fmla="*/ 400126 h 533476"/>
              <a:gd name="connsiteX19" fmla="*/ 762000 w 762000"/>
              <a:gd name="connsiteY19" fmla="*/ 142885 h 533476"/>
              <a:gd name="connsiteX20" fmla="*/ 723900 w 762000"/>
              <a:gd name="connsiteY20" fmla="*/ 104775 h 533476"/>
              <a:gd name="connsiteX21" fmla="*/ 285750 w 762000"/>
              <a:gd name="connsiteY21" fmla="*/ 142875 h 533476"/>
              <a:gd name="connsiteX22" fmla="*/ 285750 w 762000"/>
              <a:gd name="connsiteY22" fmla="*/ 314411 h 533476"/>
              <a:gd name="connsiteX23" fmla="*/ 182632 w 762000"/>
              <a:gd name="connsiteY23" fmla="*/ 314411 h 533476"/>
              <a:gd name="connsiteX24" fmla="*/ 177051 w 762000"/>
              <a:gd name="connsiteY24" fmla="*/ 319992 h 533476"/>
              <a:gd name="connsiteX25" fmla="*/ 114300 w 762000"/>
              <a:gd name="connsiteY25" fmla="*/ 382743 h 533476"/>
              <a:gd name="connsiteX26" fmla="*/ 114300 w 762000"/>
              <a:gd name="connsiteY26" fmla="*/ 314411 h 533476"/>
              <a:gd name="connsiteX27" fmla="*/ 38100 w 762000"/>
              <a:gd name="connsiteY27" fmla="*/ 314411 h 533476"/>
              <a:gd name="connsiteX28" fmla="*/ 19050 w 762000"/>
              <a:gd name="connsiteY28" fmla="*/ 295361 h 533476"/>
              <a:gd name="connsiteX29" fmla="*/ 19050 w 762000"/>
              <a:gd name="connsiteY29" fmla="*/ 38110 h 533476"/>
              <a:gd name="connsiteX30" fmla="*/ 38100 w 762000"/>
              <a:gd name="connsiteY30" fmla="*/ 19060 h 533476"/>
              <a:gd name="connsiteX31" fmla="*/ 438150 w 762000"/>
              <a:gd name="connsiteY31" fmla="*/ 19060 h 533476"/>
              <a:gd name="connsiteX32" fmla="*/ 457200 w 762000"/>
              <a:gd name="connsiteY32" fmla="*/ 38110 h 533476"/>
              <a:gd name="connsiteX33" fmla="*/ 457200 w 762000"/>
              <a:gd name="connsiteY33" fmla="*/ 104785 h 533476"/>
              <a:gd name="connsiteX34" fmla="*/ 323850 w 762000"/>
              <a:gd name="connsiteY34" fmla="*/ 104785 h 533476"/>
              <a:gd name="connsiteX35" fmla="*/ 285750 w 762000"/>
              <a:gd name="connsiteY35" fmla="*/ 142885 h 533476"/>
              <a:gd name="connsiteX36" fmla="*/ 742950 w 762000"/>
              <a:gd name="connsiteY36" fmla="*/ 400126 h 533476"/>
              <a:gd name="connsiteX37" fmla="*/ 723900 w 762000"/>
              <a:gd name="connsiteY37" fmla="*/ 419176 h 533476"/>
              <a:gd name="connsiteX38" fmla="*/ 647700 w 762000"/>
              <a:gd name="connsiteY38" fmla="*/ 419176 h 533476"/>
              <a:gd name="connsiteX39" fmla="*/ 647700 w 762000"/>
              <a:gd name="connsiteY39" fmla="*/ 487509 h 533476"/>
              <a:gd name="connsiteX40" fmla="*/ 585006 w 762000"/>
              <a:gd name="connsiteY40" fmla="*/ 424729 h 533476"/>
              <a:gd name="connsiteX41" fmla="*/ 579425 w 762000"/>
              <a:gd name="connsiteY41" fmla="*/ 419148 h 533476"/>
              <a:gd name="connsiteX42" fmla="*/ 323850 w 762000"/>
              <a:gd name="connsiteY42" fmla="*/ 419148 h 533476"/>
              <a:gd name="connsiteX43" fmla="*/ 304800 w 762000"/>
              <a:gd name="connsiteY43" fmla="*/ 400098 h 533476"/>
              <a:gd name="connsiteX44" fmla="*/ 304800 w 762000"/>
              <a:gd name="connsiteY44" fmla="*/ 142885 h 533476"/>
              <a:gd name="connsiteX45" fmla="*/ 323850 w 762000"/>
              <a:gd name="connsiteY45" fmla="*/ 123835 h 533476"/>
              <a:gd name="connsiteX46" fmla="*/ 723900 w 762000"/>
              <a:gd name="connsiteY46" fmla="*/ 123835 h 533476"/>
              <a:gd name="connsiteX47" fmla="*/ 742950 w 762000"/>
              <a:gd name="connsiteY47" fmla="*/ 142885 h 5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762000" h="533476">
                <a:moveTo>
                  <a:pt x="723900" y="104775"/>
                </a:moveTo>
                <a:lnTo>
                  <a:pt x="476250" y="104775"/>
                </a:lnTo>
                <a:lnTo>
                  <a:pt x="476250" y="38100"/>
                </a:lnTo>
                <a:cubicBezTo>
                  <a:pt x="476187" y="17084"/>
                  <a:pt x="459166" y="63"/>
                  <a:pt x="438150" y="0"/>
                </a:cubicBezTo>
                <a:lnTo>
                  <a:pt x="38100" y="0"/>
                </a:lnTo>
                <a:cubicBezTo>
                  <a:pt x="17084" y="63"/>
                  <a:pt x="63" y="17084"/>
                  <a:pt x="0" y="38100"/>
                </a:cubicBezTo>
                <a:lnTo>
                  <a:pt x="0" y="295351"/>
                </a:lnTo>
                <a:cubicBezTo>
                  <a:pt x="63" y="316367"/>
                  <a:pt x="17084" y="333388"/>
                  <a:pt x="38100" y="333451"/>
                </a:cubicBezTo>
                <a:lnTo>
                  <a:pt x="95250" y="333451"/>
                </a:lnTo>
                <a:lnTo>
                  <a:pt x="95250" y="428701"/>
                </a:lnTo>
                <a:lnTo>
                  <a:pt x="190500" y="333451"/>
                </a:lnTo>
                <a:lnTo>
                  <a:pt x="285750" y="333451"/>
                </a:lnTo>
                <a:lnTo>
                  <a:pt x="285750" y="400126"/>
                </a:lnTo>
                <a:cubicBezTo>
                  <a:pt x="285813" y="421142"/>
                  <a:pt x="302834" y="438163"/>
                  <a:pt x="323850" y="438226"/>
                </a:cubicBezTo>
                <a:lnTo>
                  <a:pt x="571500" y="438226"/>
                </a:lnTo>
                <a:lnTo>
                  <a:pt x="666750" y="533476"/>
                </a:lnTo>
                <a:lnTo>
                  <a:pt x="666750" y="438226"/>
                </a:lnTo>
                <a:lnTo>
                  <a:pt x="723900" y="438226"/>
                </a:lnTo>
                <a:cubicBezTo>
                  <a:pt x="744916" y="438163"/>
                  <a:pt x="761937" y="421142"/>
                  <a:pt x="762000" y="400126"/>
                </a:cubicBezTo>
                <a:lnTo>
                  <a:pt x="762000" y="142885"/>
                </a:lnTo>
                <a:cubicBezTo>
                  <a:pt x="761943" y="121865"/>
                  <a:pt x="744920" y="104838"/>
                  <a:pt x="723900" y="104775"/>
                </a:cubicBezTo>
                <a:close/>
                <a:moveTo>
                  <a:pt x="285750" y="142875"/>
                </a:moveTo>
                <a:lnTo>
                  <a:pt x="285750" y="314411"/>
                </a:lnTo>
                <a:lnTo>
                  <a:pt x="182632" y="314411"/>
                </a:lnTo>
                <a:lnTo>
                  <a:pt x="177051" y="319992"/>
                </a:lnTo>
                <a:lnTo>
                  <a:pt x="114300" y="382743"/>
                </a:lnTo>
                <a:lnTo>
                  <a:pt x="114300" y="314411"/>
                </a:lnTo>
                <a:lnTo>
                  <a:pt x="38100" y="314411"/>
                </a:lnTo>
                <a:cubicBezTo>
                  <a:pt x="27579" y="314411"/>
                  <a:pt x="19050" y="305882"/>
                  <a:pt x="19050" y="295361"/>
                </a:cubicBezTo>
                <a:lnTo>
                  <a:pt x="19050" y="38110"/>
                </a:lnTo>
                <a:cubicBezTo>
                  <a:pt x="19050" y="27588"/>
                  <a:pt x="27579" y="19060"/>
                  <a:pt x="38100" y="19060"/>
                </a:cubicBezTo>
                <a:lnTo>
                  <a:pt x="438150" y="19060"/>
                </a:lnTo>
                <a:cubicBezTo>
                  <a:pt x="448671" y="19060"/>
                  <a:pt x="457200" y="27588"/>
                  <a:pt x="457200" y="38110"/>
                </a:cubicBezTo>
                <a:lnTo>
                  <a:pt x="457200" y="104785"/>
                </a:lnTo>
                <a:lnTo>
                  <a:pt x="323850" y="104785"/>
                </a:lnTo>
                <a:cubicBezTo>
                  <a:pt x="302834" y="104847"/>
                  <a:pt x="285813" y="121869"/>
                  <a:pt x="285750" y="142885"/>
                </a:cubicBezTo>
                <a:close/>
                <a:moveTo>
                  <a:pt x="742950" y="400126"/>
                </a:moveTo>
                <a:cubicBezTo>
                  <a:pt x="742950" y="410648"/>
                  <a:pt x="734421" y="419176"/>
                  <a:pt x="723900" y="419176"/>
                </a:cubicBezTo>
                <a:lnTo>
                  <a:pt x="647700" y="419176"/>
                </a:lnTo>
                <a:lnTo>
                  <a:pt x="647700" y="487509"/>
                </a:lnTo>
                <a:lnTo>
                  <a:pt x="585006" y="424729"/>
                </a:lnTo>
                <a:lnTo>
                  <a:pt x="579425" y="419148"/>
                </a:lnTo>
                <a:lnTo>
                  <a:pt x="323850" y="419148"/>
                </a:lnTo>
                <a:cubicBezTo>
                  <a:pt x="313329" y="419148"/>
                  <a:pt x="304800" y="410619"/>
                  <a:pt x="304800" y="400098"/>
                </a:cubicBezTo>
                <a:lnTo>
                  <a:pt x="304800" y="142885"/>
                </a:lnTo>
                <a:cubicBezTo>
                  <a:pt x="304800" y="132363"/>
                  <a:pt x="313329" y="123835"/>
                  <a:pt x="323850" y="123835"/>
                </a:cubicBezTo>
                <a:lnTo>
                  <a:pt x="723900" y="123835"/>
                </a:lnTo>
                <a:cubicBezTo>
                  <a:pt x="734421" y="123835"/>
                  <a:pt x="742950" y="132363"/>
                  <a:pt x="742950" y="14288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76" name="图形 115" descr="清单 轮廓">
            <a:extLst>
              <a:ext uri="{FF2B5EF4-FFF2-40B4-BE49-F238E27FC236}">
                <a16:creationId xmlns:a16="http://schemas.microsoft.com/office/drawing/2014/main" id="{11F7D44A-50F0-4FF1-8CBF-426F1FA1CC83}"/>
              </a:ext>
            </a:extLst>
          </p:cNvPr>
          <p:cNvGrpSpPr/>
          <p:nvPr/>
        </p:nvGrpSpPr>
        <p:grpSpPr>
          <a:xfrm>
            <a:off x="8277117" y="2610142"/>
            <a:ext cx="571500" cy="762000"/>
            <a:chOff x="8277117" y="2610142"/>
            <a:chExt cx="571500" cy="762000"/>
          </a:xfrm>
          <a:solidFill>
            <a:srgbClr val="000000"/>
          </a:solidFill>
        </p:grpSpPr>
        <p:sp>
          <p:nvSpPr>
            <p:cNvPr id="77" name="图形 115" descr="清单 轮廓">
              <a:extLst>
                <a:ext uri="{FF2B5EF4-FFF2-40B4-BE49-F238E27FC236}">
                  <a16:creationId xmlns:a16="http://schemas.microsoft.com/office/drawing/2014/main" id="{9F863CD9-9210-4872-989D-97A56E4BF7CB}"/>
                </a:ext>
              </a:extLst>
            </p:cNvPr>
            <p:cNvSpPr/>
            <p:nvPr/>
          </p:nvSpPr>
          <p:spPr>
            <a:xfrm>
              <a:off x="8375157" y="2717707"/>
              <a:ext cx="137293" cy="105927"/>
            </a:xfrm>
            <a:custGeom>
              <a:avLst/>
              <a:gdLst>
                <a:gd name="connsiteX0" fmla="*/ 44834 w 137293"/>
                <a:gd name="connsiteY0" fmla="*/ 78991 h 105927"/>
                <a:gd name="connsiteX1" fmla="*/ 13468 w 137293"/>
                <a:gd name="connsiteY1" fmla="*/ 47625 h 105927"/>
                <a:gd name="connsiteX2" fmla="*/ 0 w 137293"/>
                <a:gd name="connsiteY2" fmla="*/ 61093 h 105927"/>
                <a:gd name="connsiteX3" fmla="*/ 44834 w 137293"/>
                <a:gd name="connsiteY3" fmla="*/ 105928 h 105927"/>
                <a:gd name="connsiteX4" fmla="*/ 137293 w 137293"/>
                <a:gd name="connsiteY4" fmla="*/ 13468 h 105927"/>
                <a:gd name="connsiteX5" fmla="*/ 123825 w 137293"/>
                <a:gd name="connsiteY5" fmla="*/ 0 h 105927"/>
                <a:gd name="connsiteX6" fmla="*/ 44834 w 137293"/>
                <a:gd name="connsiteY6" fmla="*/ 78991 h 1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93" h="105927">
                  <a:moveTo>
                    <a:pt x="44834" y="78991"/>
                  </a:moveTo>
                  <a:lnTo>
                    <a:pt x="13468" y="47625"/>
                  </a:lnTo>
                  <a:lnTo>
                    <a:pt x="0" y="61093"/>
                  </a:lnTo>
                  <a:lnTo>
                    <a:pt x="44834" y="105928"/>
                  </a:lnTo>
                  <a:lnTo>
                    <a:pt x="137293" y="13468"/>
                  </a:lnTo>
                  <a:lnTo>
                    <a:pt x="123825" y="0"/>
                  </a:lnTo>
                  <a:lnTo>
                    <a:pt x="44834" y="7899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图形 115" descr="清单 轮廓">
              <a:extLst>
                <a:ext uri="{FF2B5EF4-FFF2-40B4-BE49-F238E27FC236}">
                  <a16:creationId xmlns:a16="http://schemas.microsoft.com/office/drawing/2014/main" id="{77293199-2257-4997-8730-E22F2CD7F9A2}"/>
                </a:ext>
              </a:extLst>
            </p:cNvPr>
            <p:cNvSpPr/>
            <p:nvPr/>
          </p:nvSpPr>
          <p:spPr>
            <a:xfrm>
              <a:off x="8572392" y="2772067"/>
              <a:ext cx="180975" cy="19050"/>
            </a:xfrm>
            <a:custGeom>
              <a:avLst/>
              <a:gdLst>
                <a:gd name="connsiteX0" fmla="*/ 0 w 180975"/>
                <a:gd name="connsiteY0" fmla="*/ 0 h 19050"/>
                <a:gd name="connsiteX1" fmla="*/ 180975 w 180975"/>
                <a:gd name="connsiteY1" fmla="*/ 0 h 19050"/>
                <a:gd name="connsiteX2" fmla="*/ 180975 w 180975"/>
                <a:gd name="connsiteY2" fmla="*/ 19050 h 19050"/>
                <a:gd name="connsiteX3" fmla="*/ 0 w 1809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9050">
                  <a:moveTo>
                    <a:pt x="0" y="0"/>
                  </a:moveTo>
                  <a:lnTo>
                    <a:pt x="180975" y="0"/>
                  </a:lnTo>
                  <a:lnTo>
                    <a:pt x="1809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图形 115" descr="清单 轮廓">
              <a:extLst>
                <a:ext uri="{FF2B5EF4-FFF2-40B4-BE49-F238E27FC236}">
                  <a16:creationId xmlns:a16="http://schemas.microsoft.com/office/drawing/2014/main" id="{83B9B0CD-91ED-477E-9B71-B552717A0A35}"/>
                </a:ext>
              </a:extLst>
            </p:cNvPr>
            <p:cNvSpPr/>
            <p:nvPr/>
          </p:nvSpPr>
          <p:spPr>
            <a:xfrm>
              <a:off x="8375157" y="2860582"/>
              <a:ext cx="137293" cy="105927"/>
            </a:xfrm>
            <a:custGeom>
              <a:avLst/>
              <a:gdLst>
                <a:gd name="connsiteX0" fmla="*/ 44834 w 137293"/>
                <a:gd name="connsiteY0" fmla="*/ 78991 h 105927"/>
                <a:gd name="connsiteX1" fmla="*/ 13468 w 137293"/>
                <a:gd name="connsiteY1" fmla="*/ 47625 h 105927"/>
                <a:gd name="connsiteX2" fmla="*/ 0 w 137293"/>
                <a:gd name="connsiteY2" fmla="*/ 61093 h 105927"/>
                <a:gd name="connsiteX3" fmla="*/ 44834 w 137293"/>
                <a:gd name="connsiteY3" fmla="*/ 105928 h 105927"/>
                <a:gd name="connsiteX4" fmla="*/ 137293 w 137293"/>
                <a:gd name="connsiteY4" fmla="*/ 13468 h 105927"/>
                <a:gd name="connsiteX5" fmla="*/ 123825 w 137293"/>
                <a:gd name="connsiteY5" fmla="*/ 0 h 105927"/>
                <a:gd name="connsiteX6" fmla="*/ 44834 w 137293"/>
                <a:gd name="connsiteY6" fmla="*/ 78991 h 1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93" h="105927">
                  <a:moveTo>
                    <a:pt x="44834" y="78991"/>
                  </a:moveTo>
                  <a:lnTo>
                    <a:pt x="13468" y="47625"/>
                  </a:lnTo>
                  <a:lnTo>
                    <a:pt x="0" y="61093"/>
                  </a:lnTo>
                  <a:lnTo>
                    <a:pt x="44834" y="105928"/>
                  </a:lnTo>
                  <a:lnTo>
                    <a:pt x="137293" y="13468"/>
                  </a:lnTo>
                  <a:lnTo>
                    <a:pt x="123825" y="0"/>
                  </a:lnTo>
                  <a:lnTo>
                    <a:pt x="44834" y="7899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图形 115" descr="清单 轮廓">
              <a:extLst>
                <a:ext uri="{FF2B5EF4-FFF2-40B4-BE49-F238E27FC236}">
                  <a16:creationId xmlns:a16="http://schemas.microsoft.com/office/drawing/2014/main" id="{46013B0C-911C-4ECA-BDC8-91616211C4D6}"/>
                </a:ext>
              </a:extLst>
            </p:cNvPr>
            <p:cNvSpPr/>
            <p:nvPr/>
          </p:nvSpPr>
          <p:spPr>
            <a:xfrm>
              <a:off x="8572392" y="2914942"/>
              <a:ext cx="180975" cy="19050"/>
            </a:xfrm>
            <a:custGeom>
              <a:avLst/>
              <a:gdLst>
                <a:gd name="connsiteX0" fmla="*/ 0 w 180975"/>
                <a:gd name="connsiteY0" fmla="*/ 0 h 19050"/>
                <a:gd name="connsiteX1" fmla="*/ 180975 w 180975"/>
                <a:gd name="connsiteY1" fmla="*/ 0 h 19050"/>
                <a:gd name="connsiteX2" fmla="*/ 180975 w 180975"/>
                <a:gd name="connsiteY2" fmla="*/ 19050 h 19050"/>
                <a:gd name="connsiteX3" fmla="*/ 0 w 1809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9050">
                  <a:moveTo>
                    <a:pt x="0" y="0"/>
                  </a:moveTo>
                  <a:lnTo>
                    <a:pt x="180975" y="0"/>
                  </a:lnTo>
                  <a:lnTo>
                    <a:pt x="1809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图形 115" descr="清单 轮廓">
              <a:extLst>
                <a:ext uri="{FF2B5EF4-FFF2-40B4-BE49-F238E27FC236}">
                  <a16:creationId xmlns:a16="http://schemas.microsoft.com/office/drawing/2014/main" id="{4FD5C99B-9234-4E04-9947-B9463F3321FA}"/>
                </a:ext>
              </a:extLst>
            </p:cNvPr>
            <p:cNvSpPr/>
            <p:nvPr/>
          </p:nvSpPr>
          <p:spPr>
            <a:xfrm>
              <a:off x="8375157" y="3003457"/>
              <a:ext cx="137293" cy="105927"/>
            </a:xfrm>
            <a:custGeom>
              <a:avLst/>
              <a:gdLst>
                <a:gd name="connsiteX0" fmla="*/ 44834 w 137293"/>
                <a:gd name="connsiteY0" fmla="*/ 78991 h 105927"/>
                <a:gd name="connsiteX1" fmla="*/ 13468 w 137293"/>
                <a:gd name="connsiteY1" fmla="*/ 47625 h 105927"/>
                <a:gd name="connsiteX2" fmla="*/ 0 w 137293"/>
                <a:gd name="connsiteY2" fmla="*/ 61093 h 105927"/>
                <a:gd name="connsiteX3" fmla="*/ 44834 w 137293"/>
                <a:gd name="connsiteY3" fmla="*/ 105928 h 105927"/>
                <a:gd name="connsiteX4" fmla="*/ 137293 w 137293"/>
                <a:gd name="connsiteY4" fmla="*/ 13468 h 105927"/>
                <a:gd name="connsiteX5" fmla="*/ 123825 w 137293"/>
                <a:gd name="connsiteY5" fmla="*/ 0 h 105927"/>
                <a:gd name="connsiteX6" fmla="*/ 44834 w 137293"/>
                <a:gd name="connsiteY6" fmla="*/ 78991 h 1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93" h="105927">
                  <a:moveTo>
                    <a:pt x="44834" y="78991"/>
                  </a:moveTo>
                  <a:lnTo>
                    <a:pt x="13468" y="47625"/>
                  </a:lnTo>
                  <a:lnTo>
                    <a:pt x="0" y="61093"/>
                  </a:lnTo>
                  <a:lnTo>
                    <a:pt x="44834" y="105928"/>
                  </a:lnTo>
                  <a:lnTo>
                    <a:pt x="137293" y="13468"/>
                  </a:lnTo>
                  <a:lnTo>
                    <a:pt x="123825" y="0"/>
                  </a:lnTo>
                  <a:lnTo>
                    <a:pt x="44834" y="7899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图形 115" descr="清单 轮廓">
              <a:extLst>
                <a:ext uri="{FF2B5EF4-FFF2-40B4-BE49-F238E27FC236}">
                  <a16:creationId xmlns:a16="http://schemas.microsoft.com/office/drawing/2014/main" id="{FE1E6EE4-EE75-4BA7-ADB6-8D2508F09FDE}"/>
                </a:ext>
              </a:extLst>
            </p:cNvPr>
            <p:cNvSpPr/>
            <p:nvPr/>
          </p:nvSpPr>
          <p:spPr>
            <a:xfrm>
              <a:off x="8572392" y="3057817"/>
              <a:ext cx="180975" cy="19050"/>
            </a:xfrm>
            <a:custGeom>
              <a:avLst/>
              <a:gdLst>
                <a:gd name="connsiteX0" fmla="*/ 0 w 180975"/>
                <a:gd name="connsiteY0" fmla="*/ 0 h 19050"/>
                <a:gd name="connsiteX1" fmla="*/ 180975 w 180975"/>
                <a:gd name="connsiteY1" fmla="*/ 0 h 19050"/>
                <a:gd name="connsiteX2" fmla="*/ 180975 w 180975"/>
                <a:gd name="connsiteY2" fmla="*/ 19050 h 19050"/>
                <a:gd name="connsiteX3" fmla="*/ 0 w 1809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9050">
                  <a:moveTo>
                    <a:pt x="0" y="0"/>
                  </a:moveTo>
                  <a:lnTo>
                    <a:pt x="180975" y="0"/>
                  </a:lnTo>
                  <a:lnTo>
                    <a:pt x="1809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图形 115" descr="清单 轮廓">
              <a:extLst>
                <a:ext uri="{FF2B5EF4-FFF2-40B4-BE49-F238E27FC236}">
                  <a16:creationId xmlns:a16="http://schemas.microsoft.com/office/drawing/2014/main" id="{E8F9DD2D-07AC-4EA4-99B4-7E7C3E79B79C}"/>
                </a:ext>
              </a:extLst>
            </p:cNvPr>
            <p:cNvSpPr/>
            <p:nvPr/>
          </p:nvSpPr>
          <p:spPr>
            <a:xfrm>
              <a:off x="8375157" y="3146332"/>
              <a:ext cx="137293" cy="105927"/>
            </a:xfrm>
            <a:custGeom>
              <a:avLst/>
              <a:gdLst>
                <a:gd name="connsiteX0" fmla="*/ 44834 w 137293"/>
                <a:gd name="connsiteY0" fmla="*/ 78991 h 105927"/>
                <a:gd name="connsiteX1" fmla="*/ 13468 w 137293"/>
                <a:gd name="connsiteY1" fmla="*/ 47625 h 105927"/>
                <a:gd name="connsiteX2" fmla="*/ 0 w 137293"/>
                <a:gd name="connsiteY2" fmla="*/ 61093 h 105927"/>
                <a:gd name="connsiteX3" fmla="*/ 44834 w 137293"/>
                <a:gd name="connsiteY3" fmla="*/ 105928 h 105927"/>
                <a:gd name="connsiteX4" fmla="*/ 137293 w 137293"/>
                <a:gd name="connsiteY4" fmla="*/ 13468 h 105927"/>
                <a:gd name="connsiteX5" fmla="*/ 123825 w 137293"/>
                <a:gd name="connsiteY5" fmla="*/ 0 h 105927"/>
                <a:gd name="connsiteX6" fmla="*/ 44834 w 137293"/>
                <a:gd name="connsiteY6" fmla="*/ 78991 h 1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293" h="105927">
                  <a:moveTo>
                    <a:pt x="44834" y="78991"/>
                  </a:moveTo>
                  <a:lnTo>
                    <a:pt x="13468" y="47625"/>
                  </a:lnTo>
                  <a:lnTo>
                    <a:pt x="0" y="61093"/>
                  </a:lnTo>
                  <a:lnTo>
                    <a:pt x="44834" y="105928"/>
                  </a:lnTo>
                  <a:lnTo>
                    <a:pt x="137293" y="13468"/>
                  </a:lnTo>
                  <a:lnTo>
                    <a:pt x="123825" y="0"/>
                  </a:lnTo>
                  <a:lnTo>
                    <a:pt x="44834" y="7899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图形 115" descr="清单 轮廓">
              <a:extLst>
                <a:ext uri="{FF2B5EF4-FFF2-40B4-BE49-F238E27FC236}">
                  <a16:creationId xmlns:a16="http://schemas.microsoft.com/office/drawing/2014/main" id="{FF6FFE79-4EB3-4E65-BEB5-858E3AE11CE0}"/>
                </a:ext>
              </a:extLst>
            </p:cNvPr>
            <p:cNvSpPr/>
            <p:nvPr/>
          </p:nvSpPr>
          <p:spPr>
            <a:xfrm>
              <a:off x="8572392" y="3200692"/>
              <a:ext cx="180975" cy="19050"/>
            </a:xfrm>
            <a:custGeom>
              <a:avLst/>
              <a:gdLst>
                <a:gd name="connsiteX0" fmla="*/ 0 w 180975"/>
                <a:gd name="connsiteY0" fmla="*/ 0 h 19050"/>
                <a:gd name="connsiteX1" fmla="*/ 180975 w 180975"/>
                <a:gd name="connsiteY1" fmla="*/ 0 h 19050"/>
                <a:gd name="connsiteX2" fmla="*/ 180975 w 180975"/>
                <a:gd name="connsiteY2" fmla="*/ 19050 h 19050"/>
                <a:gd name="connsiteX3" fmla="*/ 0 w 1809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9050">
                  <a:moveTo>
                    <a:pt x="0" y="0"/>
                  </a:moveTo>
                  <a:lnTo>
                    <a:pt x="180975" y="0"/>
                  </a:lnTo>
                  <a:lnTo>
                    <a:pt x="1809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图形 115" descr="清单 轮廓">
              <a:extLst>
                <a:ext uri="{FF2B5EF4-FFF2-40B4-BE49-F238E27FC236}">
                  <a16:creationId xmlns:a16="http://schemas.microsoft.com/office/drawing/2014/main" id="{23EBFE87-B1D2-424D-AA90-7CA4AFAD05EF}"/>
                </a:ext>
              </a:extLst>
            </p:cNvPr>
            <p:cNvSpPr/>
            <p:nvPr/>
          </p:nvSpPr>
          <p:spPr>
            <a:xfrm>
              <a:off x="8277117" y="2610142"/>
              <a:ext cx="571500" cy="762000"/>
            </a:xfrm>
            <a:custGeom>
              <a:avLst/>
              <a:gdLst>
                <a:gd name="connsiteX0" fmla="*/ 0 w 571500"/>
                <a:gd name="connsiteY0" fmla="*/ 762000 h 762000"/>
                <a:gd name="connsiteX1" fmla="*/ 571500 w 571500"/>
                <a:gd name="connsiteY1" fmla="*/ 762000 h 762000"/>
                <a:gd name="connsiteX2" fmla="*/ 571500 w 571500"/>
                <a:gd name="connsiteY2" fmla="*/ 0 h 762000"/>
                <a:gd name="connsiteX3" fmla="*/ 0 w 571500"/>
                <a:gd name="connsiteY3" fmla="*/ 0 h 762000"/>
                <a:gd name="connsiteX4" fmla="*/ 19050 w 571500"/>
                <a:gd name="connsiteY4" fmla="*/ 19050 h 762000"/>
                <a:gd name="connsiteX5" fmla="*/ 552450 w 571500"/>
                <a:gd name="connsiteY5" fmla="*/ 19050 h 762000"/>
                <a:gd name="connsiteX6" fmla="*/ 552450 w 571500"/>
                <a:gd name="connsiteY6" fmla="*/ 742950 h 762000"/>
                <a:gd name="connsiteX7" fmla="*/ 19050 w 571500"/>
                <a:gd name="connsiteY7" fmla="*/ 7429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0" h="762000">
                  <a:moveTo>
                    <a:pt x="0" y="762000"/>
                  </a:moveTo>
                  <a:lnTo>
                    <a:pt x="571500" y="762000"/>
                  </a:lnTo>
                  <a:lnTo>
                    <a:pt x="5715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552450" y="19050"/>
                  </a:lnTo>
                  <a:lnTo>
                    <a:pt x="552450" y="742950"/>
                  </a:lnTo>
                  <a:lnTo>
                    <a:pt x="19050" y="7429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87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793161" y="2657767"/>
            <a:ext cx="66677" cy="66675"/>
          </a:xfrm>
          <a:custGeom>
            <a:avLst/>
            <a:gdLst>
              <a:gd name="connsiteX0" fmla="*/ 66675 w 66677"/>
              <a:gd name="connsiteY0" fmla="*/ 33338 h 66675"/>
              <a:gd name="connsiteX1" fmla="*/ 34290 w 66677"/>
              <a:gd name="connsiteY1" fmla="*/ 0 h 66675"/>
              <a:gd name="connsiteX2" fmla="*/ 33338 w 66677"/>
              <a:gd name="connsiteY2" fmla="*/ 0 h 66675"/>
              <a:gd name="connsiteX3" fmla="*/ 0 w 66677"/>
              <a:gd name="connsiteY3" fmla="*/ 33338 h 66675"/>
              <a:gd name="connsiteX4" fmla="*/ 33338 w 66677"/>
              <a:gd name="connsiteY4" fmla="*/ 66675 h 66675"/>
              <a:gd name="connsiteX5" fmla="*/ 66675 w 66677"/>
              <a:gd name="connsiteY5" fmla="*/ 33338 h 66675"/>
              <a:gd name="connsiteX6" fmla="*/ 47625 w 66677"/>
              <a:gd name="connsiteY6" fmla="*/ 33185 h 66675"/>
              <a:gd name="connsiteX7" fmla="*/ 33491 w 66677"/>
              <a:gd name="connsiteY7" fmla="*/ 47624 h 66675"/>
              <a:gd name="connsiteX8" fmla="*/ 19052 w 66677"/>
              <a:gd name="connsiteY8" fmla="*/ 33490 h 66675"/>
              <a:gd name="connsiteX9" fmla="*/ 33186 w 66677"/>
              <a:gd name="connsiteY9" fmla="*/ 19051 h 66675"/>
              <a:gd name="connsiteX10" fmla="*/ 33338 w 66677"/>
              <a:gd name="connsiteY10" fmla="*/ 19050 h 66675"/>
              <a:gd name="connsiteX11" fmla="*/ 33957 w 66677"/>
              <a:gd name="connsiteY11" fmla="*/ 19050 h 66675"/>
              <a:gd name="connsiteX12" fmla="*/ 47625 w 66677"/>
              <a:gd name="connsiteY12" fmla="*/ 3318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6677" h="66675">
                <a:moveTo>
                  <a:pt x="66675" y="33338"/>
                </a:moveTo>
                <a:cubicBezTo>
                  <a:pt x="66877" y="15213"/>
                  <a:pt x="52412" y="324"/>
                  <a:pt x="34290" y="0"/>
                </a:cubicBezTo>
                <a:lnTo>
                  <a:pt x="33338" y="0"/>
                </a:lnTo>
                <a:cubicBezTo>
                  <a:pt x="14926" y="0"/>
                  <a:pt x="0" y="14926"/>
                  <a:pt x="0" y="33338"/>
                </a:cubicBezTo>
                <a:cubicBezTo>
                  <a:pt x="0" y="51749"/>
                  <a:pt x="14926" y="66675"/>
                  <a:pt x="33338" y="66675"/>
                </a:cubicBezTo>
                <a:cubicBezTo>
                  <a:pt x="51749" y="66675"/>
                  <a:pt x="66675" y="51749"/>
                  <a:pt x="66675" y="33338"/>
                </a:cubicBezTo>
                <a:close/>
                <a:moveTo>
                  <a:pt x="47625" y="33185"/>
                </a:moveTo>
                <a:cubicBezTo>
                  <a:pt x="47709" y="41076"/>
                  <a:pt x="41381" y="47540"/>
                  <a:pt x="33491" y="47624"/>
                </a:cubicBezTo>
                <a:cubicBezTo>
                  <a:pt x="25600" y="47709"/>
                  <a:pt x="19136" y="41380"/>
                  <a:pt x="19052" y="33490"/>
                </a:cubicBezTo>
                <a:cubicBezTo>
                  <a:pt x="18967" y="25599"/>
                  <a:pt x="25296" y="19135"/>
                  <a:pt x="33186" y="19051"/>
                </a:cubicBezTo>
                <a:cubicBezTo>
                  <a:pt x="33237" y="19050"/>
                  <a:pt x="33287" y="19050"/>
                  <a:pt x="33338" y="19050"/>
                </a:cubicBezTo>
                <a:lnTo>
                  <a:pt x="33957" y="19050"/>
                </a:lnTo>
                <a:cubicBezTo>
                  <a:pt x="41627" y="19196"/>
                  <a:pt x="47736" y="25515"/>
                  <a:pt x="47625" y="3318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826499" y="3029242"/>
            <a:ext cx="209550" cy="19050"/>
          </a:xfrm>
          <a:custGeom>
            <a:avLst/>
            <a:gdLst>
              <a:gd name="connsiteX0" fmla="*/ 0 w 209550"/>
              <a:gd name="connsiteY0" fmla="*/ 4591 h 19050"/>
              <a:gd name="connsiteX1" fmla="*/ 0 w 209550"/>
              <a:gd name="connsiteY1" fmla="*/ 0 h 19050"/>
              <a:gd name="connsiteX2" fmla="*/ 209550 w 209550"/>
              <a:gd name="connsiteY2" fmla="*/ 0 h 19050"/>
              <a:gd name="connsiteX3" fmla="*/ 209550 w 209550"/>
              <a:gd name="connsiteY3" fmla="*/ 19050 h 19050"/>
              <a:gd name="connsiteX4" fmla="*/ 14430 w 209550"/>
              <a:gd name="connsiteY4" fmla="*/ 19050 h 19050"/>
              <a:gd name="connsiteX5" fmla="*/ 0 w 209550"/>
              <a:gd name="connsiteY5" fmla="*/ 4591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50" h="19050">
                <a:moveTo>
                  <a:pt x="0" y="4591"/>
                </a:moveTo>
                <a:lnTo>
                  <a:pt x="0" y="0"/>
                </a:lnTo>
                <a:lnTo>
                  <a:pt x="209550" y="0"/>
                </a:lnTo>
                <a:lnTo>
                  <a:pt x="209550" y="19050"/>
                </a:lnTo>
                <a:lnTo>
                  <a:pt x="14430" y="19050"/>
                </a:lnTo>
                <a:lnTo>
                  <a:pt x="0" y="4591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875638" y="3143542"/>
            <a:ext cx="160410" cy="19050"/>
          </a:xfrm>
          <a:custGeom>
            <a:avLst/>
            <a:gdLst>
              <a:gd name="connsiteX0" fmla="*/ 160411 w 160410"/>
              <a:gd name="connsiteY0" fmla="*/ 19050 h 19050"/>
              <a:gd name="connsiteX1" fmla="*/ 6325 w 160410"/>
              <a:gd name="connsiteY1" fmla="*/ 19050 h 19050"/>
              <a:gd name="connsiteX2" fmla="*/ 0 w 160410"/>
              <a:gd name="connsiteY2" fmla="*/ 0 h 19050"/>
              <a:gd name="connsiteX3" fmla="*/ 160411 w 160410"/>
              <a:gd name="connsiteY3" fmla="*/ 0 h 19050"/>
              <a:gd name="connsiteX4" fmla="*/ 160411 w 160410"/>
              <a:gd name="connsiteY4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410" h="19050">
                <a:moveTo>
                  <a:pt x="160411" y="19050"/>
                </a:moveTo>
                <a:lnTo>
                  <a:pt x="6325" y="19050"/>
                </a:lnTo>
                <a:lnTo>
                  <a:pt x="0" y="0"/>
                </a:lnTo>
                <a:lnTo>
                  <a:pt x="160411" y="0"/>
                </a:lnTo>
                <a:lnTo>
                  <a:pt x="160411" y="1905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3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707846" y="2914942"/>
            <a:ext cx="328202" cy="19050"/>
          </a:xfrm>
          <a:custGeom>
            <a:avLst/>
            <a:gdLst>
              <a:gd name="connsiteX0" fmla="*/ 0 w 328202"/>
              <a:gd name="connsiteY0" fmla="*/ 0 h 19050"/>
              <a:gd name="connsiteX1" fmla="*/ 328203 w 328202"/>
              <a:gd name="connsiteY1" fmla="*/ 0 h 19050"/>
              <a:gd name="connsiteX2" fmla="*/ 328203 w 328202"/>
              <a:gd name="connsiteY2" fmla="*/ 19050 h 19050"/>
              <a:gd name="connsiteX3" fmla="*/ 19012 w 328202"/>
              <a:gd name="connsiteY3" fmla="*/ 19050 h 19050"/>
              <a:gd name="connsiteX4" fmla="*/ 0 w 328202"/>
              <a:gd name="connsiteY4" fmla="*/ 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02" h="19050">
                <a:moveTo>
                  <a:pt x="0" y="0"/>
                </a:moveTo>
                <a:lnTo>
                  <a:pt x="328203" y="0"/>
                </a:lnTo>
                <a:lnTo>
                  <a:pt x="328203" y="19050"/>
                </a:lnTo>
                <a:lnTo>
                  <a:pt x="19012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416941" y="2733966"/>
            <a:ext cx="438132" cy="438341"/>
          </a:xfrm>
          <a:custGeom>
            <a:avLst/>
            <a:gdLst>
              <a:gd name="connsiteX0" fmla="*/ 5145 w 438132"/>
              <a:gd name="connsiteY0" fmla="*/ 46788 h 438341"/>
              <a:gd name="connsiteX1" fmla="*/ 7050 w 438132"/>
              <a:gd name="connsiteY1" fmla="*/ 76029 h 438341"/>
              <a:gd name="connsiteX2" fmla="*/ 333644 w 438132"/>
              <a:gd name="connsiteY2" fmla="*/ 403861 h 438341"/>
              <a:gd name="connsiteX3" fmla="*/ 438133 w 438132"/>
              <a:gd name="connsiteY3" fmla="*/ 438341 h 438341"/>
              <a:gd name="connsiteX4" fmla="*/ 403614 w 438132"/>
              <a:gd name="connsiteY4" fmla="*/ 334328 h 438341"/>
              <a:gd name="connsiteX5" fmla="*/ 76497 w 438132"/>
              <a:gd name="connsiteY5" fmla="*/ 6564 h 438341"/>
              <a:gd name="connsiteX6" fmla="*/ 76183 w 438132"/>
              <a:gd name="connsiteY6" fmla="*/ 6211 h 438341"/>
              <a:gd name="connsiteX7" fmla="*/ 45351 w 438132"/>
              <a:gd name="connsiteY7" fmla="*/ 6563 h 438341"/>
              <a:gd name="connsiteX8" fmla="*/ 45351 w 438132"/>
              <a:gd name="connsiteY8" fmla="*/ 6564 h 438341"/>
              <a:gd name="connsiteX9" fmla="*/ 399976 w 438132"/>
              <a:gd name="connsiteY9" fmla="*/ 405690 h 438341"/>
              <a:gd name="connsiteX10" fmla="*/ 347245 w 438132"/>
              <a:gd name="connsiteY10" fmla="*/ 388287 h 438341"/>
              <a:gd name="connsiteX11" fmla="*/ 352859 w 438132"/>
              <a:gd name="connsiteY11" fmla="*/ 348391 h 438341"/>
              <a:gd name="connsiteX12" fmla="*/ 388603 w 438132"/>
              <a:gd name="connsiteY12" fmla="*/ 349568 h 438341"/>
              <a:gd name="connsiteX13" fmla="*/ 405434 w 438132"/>
              <a:gd name="connsiteY13" fmla="*/ 400270 h 438341"/>
              <a:gd name="connsiteX14" fmla="*/ 322880 w 438132"/>
              <a:gd name="connsiteY14" fmla="*/ 366094 h 438341"/>
              <a:gd name="connsiteX15" fmla="*/ 71297 w 438132"/>
              <a:gd name="connsiteY15" fmla="*/ 113558 h 438341"/>
              <a:gd name="connsiteX16" fmla="*/ 113864 w 438132"/>
              <a:gd name="connsiteY16" fmla="*/ 70981 h 438341"/>
              <a:gd name="connsiteX17" fmla="*/ 366276 w 438132"/>
              <a:gd name="connsiteY17" fmla="*/ 323918 h 438341"/>
              <a:gd name="connsiteX18" fmla="*/ 322880 w 438132"/>
              <a:gd name="connsiteY18" fmla="*/ 366094 h 438341"/>
              <a:gd name="connsiteX19" fmla="*/ 19290 w 438132"/>
              <a:gd name="connsiteY19" fmla="*/ 59580 h 438341"/>
              <a:gd name="connsiteX20" fmla="*/ 58790 w 438132"/>
              <a:gd name="connsiteY20" fmla="*/ 20003 h 438341"/>
              <a:gd name="connsiteX21" fmla="*/ 60943 w 438132"/>
              <a:gd name="connsiteY21" fmla="*/ 19051 h 438341"/>
              <a:gd name="connsiteX22" fmla="*/ 62848 w 438132"/>
              <a:gd name="connsiteY22" fmla="*/ 19832 h 438341"/>
              <a:gd name="connsiteX23" fmla="*/ 100434 w 438132"/>
              <a:gd name="connsiteY23" fmla="*/ 57503 h 438341"/>
              <a:gd name="connsiteX24" fmla="*/ 57866 w 438132"/>
              <a:gd name="connsiteY24" fmla="*/ 100061 h 438341"/>
              <a:gd name="connsiteX25" fmla="*/ 20528 w 438132"/>
              <a:gd name="connsiteY25" fmla="*/ 62590 h 438341"/>
              <a:gd name="connsiteX26" fmla="*/ 20090 w 438132"/>
              <a:gd name="connsiteY26" fmla="*/ 62142 h 438341"/>
              <a:gd name="connsiteX27" fmla="*/ 19623 w 438132"/>
              <a:gd name="connsiteY27" fmla="*/ 61732 h 438341"/>
              <a:gd name="connsiteX28" fmla="*/ 19290 w 438132"/>
              <a:gd name="connsiteY28" fmla="*/ 59580 h 43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8132" h="438341">
                <a:moveTo>
                  <a:pt x="5145" y="46788"/>
                </a:moveTo>
                <a:cubicBezTo>
                  <a:pt x="-2400" y="55390"/>
                  <a:pt x="-1547" y="68479"/>
                  <a:pt x="7050" y="76029"/>
                </a:cubicBezTo>
                <a:lnTo>
                  <a:pt x="333644" y="403861"/>
                </a:lnTo>
                <a:lnTo>
                  <a:pt x="438133" y="438341"/>
                </a:lnTo>
                <a:lnTo>
                  <a:pt x="403614" y="334328"/>
                </a:lnTo>
                <a:lnTo>
                  <a:pt x="76497" y="6564"/>
                </a:lnTo>
                <a:lnTo>
                  <a:pt x="76183" y="6211"/>
                </a:lnTo>
                <a:cubicBezTo>
                  <a:pt x="67572" y="-2206"/>
                  <a:pt x="53768" y="-2048"/>
                  <a:pt x="45351" y="6563"/>
                </a:cubicBezTo>
                <a:cubicBezTo>
                  <a:pt x="45351" y="6563"/>
                  <a:pt x="45351" y="6564"/>
                  <a:pt x="45351" y="6564"/>
                </a:cubicBezTo>
                <a:close/>
                <a:moveTo>
                  <a:pt x="399976" y="405690"/>
                </a:moveTo>
                <a:lnTo>
                  <a:pt x="347245" y="388287"/>
                </a:lnTo>
                <a:cubicBezTo>
                  <a:pt x="337778" y="375720"/>
                  <a:pt x="340292" y="357857"/>
                  <a:pt x="352859" y="348391"/>
                </a:cubicBezTo>
                <a:cubicBezTo>
                  <a:pt x="363567" y="340325"/>
                  <a:pt x="378449" y="340815"/>
                  <a:pt x="388603" y="349568"/>
                </a:cubicBezTo>
                <a:lnTo>
                  <a:pt x="405434" y="400270"/>
                </a:lnTo>
                <a:close/>
                <a:moveTo>
                  <a:pt x="322880" y="366094"/>
                </a:moveTo>
                <a:lnTo>
                  <a:pt x="71297" y="113558"/>
                </a:lnTo>
                <a:lnTo>
                  <a:pt x="113864" y="70981"/>
                </a:lnTo>
                <a:lnTo>
                  <a:pt x="366276" y="323918"/>
                </a:lnTo>
                <a:cubicBezTo>
                  <a:pt x="343422" y="325423"/>
                  <a:pt x="325037" y="343291"/>
                  <a:pt x="322880" y="366094"/>
                </a:cubicBezTo>
                <a:close/>
                <a:moveTo>
                  <a:pt x="19290" y="59580"/>
                </a:moveTo>
                <a:lnTo>
                  <a:pt x="58790" y="20003"/>
                </a:lnTo>
                <a:cubicBezTo>
                  <a:pt x="59338" y="19391"/>
                  <a:pt x="60122" y="19044"/>
                  <a:pt x="60943" y="19051"/>
                </a:cubicBezTo>
                <a:cubicBezTo>
                  <a:pt x="61656" y="19049"/>
                  <a:pt x="62341" y="19330"/>
                  <a:pt x="62848" y="19832"/>
                </a:cubicBezTo>
                <a:lnTo>
                  <a:pt x="100434" y="57503"/>
                </a:lnTo>
                <a:lnTo>
                  <a:pt x="57866" y="100061"/>
                </a:lnTo>
                <a:lnTo>
                  <a:pt x="20528" y="62590"/>
                </a:lnTo>
                <a:lnTo>
                  <a:pt x="20090" y="62142"/>
                </a:lnTo>
                <a:lnTo>
                  <a:pt x="19623" y="61732"/>
                </a:lnTo>
                <a:cubicBezTo>
                  <a:pt x="18998" y="61194"/>
                  <a:pt x="18856" y="60282"/>
                  <a:pt x="19290" y="595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7" name="图形 117" descr="剪贴板 轮廓">
            <a:extLst>
              <a:ext uri="{FF2B5EF4-FFF2-40B4-BE49-F238E27FC236}">
                <a16:creationId xmlns:a16="http://schemas.microsoft.com/office/drawing/2014/main" id="{4B7E6309-E70F-4168-91B6-61D05F85F05F}"/>
              </a:ext>
            </a:extLst>
          </p:cNvPr>
          <p:cNvSpPr/>
          <p:nvPr/>
        </p:nvSpPr>
        <p:spPr>
          <a:xfrm>
            <a:off x="9540749" y="2609941"/>
            <a:ext cx="571500" cy="762200"/>
          </a:xfrm>
          <a:custGeom>
            <a:avLst/>
            <a:gdLst>
              <a:gd name="connsiteX0" fmla="*/ 533400 w 571500"/>
              <a:gd name="connsiteY0" fmla="*/ 66675 h 762200"/>
              <a:gd name="connsiteX1" fmla="*/ 390525 w 571500"/>
              <a:gd name="connsiteY1" fmla="*/ 66675 h 762200"/>
              <a:gd name="connsiteX2" fmla="*/ 390525 w 571500"/>
              <a:gd name="connsiteY2" fmla="*/ 47625 h 762200"/>
              <a:gd name="connsiteX3" fmla="*/ 342900 w 571500"/>
              <a:gd name="connsiteY3" fmla="*/ 0 h 762200"/>
              <a:gd name="connsiteX4" fmla="*/ 228600 w 571500"/>
              <a:gd name="connsiteY4" fmla="*/ 0 h 762200"/>
              <a:gd name="connsiteX5" fmla="*/ 180975 w 571500"/>
              <a:gd name="connsiteY5" fmla="*/ 47625 h 762200"/>
              <a:gd name="connsiteX6" fmla="*/ 180975 w 571500"/>
              <a:gd name="connsiteY6" fmla="*/ 66675 h 762200"/>
              <a:gd name="connsiteX7" fmla="*/ 38100 w 571500"/>
              <a:gd name="connsiteY7" fmla="*/ 66675 h 762200"/>
              <a:gd name="connsiteX8" fmla="*/ 0 w 571500"/>
              <a:gd name="connsiteY8" fmla="*/ 104775 h 762200"/>
              <a:gd name="connsiteX9" fmla="*/ 0 w 571500"/>
              <a:gd name="connsiteY9" fmla="*/ 137589 h 762200"/>
              <a:gd name="connsiteX10" fmla="*/ 19050 w 571500"/>
              <a:gd name="connsiteY10" fmla="*/ 156639 h 762200"/>
              <a:gd name="connsiteX11" fmla="*/ 19050 w 571500"/>
              <a:gd name="connsiteY11" fmla="*/ 104775 h 762200"/>
              <a:gd name="connsiteX12" fmla="*/ 38100 w 571500"/>
              <a:gd name="connsiteY12" fmla="*/ 85725 h 762200"/>
              <a:gd name="connsiteX13" fmla="*/ 142875 w 571500"/>
              <a:gd name="connsiteY13" fmla="*/ 85725 h 762200"/>
              <a:gd name="connsiteX14" fmla="*/ 142875 w 571500"/>
              <a:gd name="connsiteY14" fmla="*/ 181175 h 762200"/>
              <a:gd name="connsiteX15" fmla="*/ 428625 w 571500"/>
              <a:gd name="connsiteY15" fmla="*/ 181175 h 762200"/>
              <a:gd name="connsiteX16" fmla="*/ 428625 w 571500"/>
              <a:gd name="connsiteY16" fmla="*/ 85725 h 762200"/>
              <a:gd name="connsiteX17" fmla="*/ 533400 w 571500"/>
              <a:gd name="connsiteY17" fmla="*/ 85725 h 762200"/>
              <a:gd name="connsiteX18" fmla="*/ 552450 w 571500"/>
              <a:gd name="connsiteY18" fmla="*/ 104775 h 762200"/>
              <a:gd name="connsiteX19" fmla="*/ 552450 w 571500"/>
              <a:gd name="connsiteY19" fmla="*/ 724100 h 762200"/>
              <a:gd name="connsiteX20" fmla="*/ 533400 w 571500"/>
              <a:gd name="connsiteY20" fmla="*/ 743150 h 762200"/>
              <a:gd name="connsiteX21" fmla="*/ 38100 w 571500"/>
              <a:gd name="connsiteY21" fmla="*/ 743150 h 762200"/>
              <a:gd name="connsiteX22" fmla="*/ 19050 w 571500"/>
              <a:gd name="connsiteY22" fmla="*/ 724100 h 762200"/>
              <a:gd name="connsiteX23" fmla="*/ 19050 w 571500"/>
              <a:gd name="connsiteY23" fmla="*/ 376895 h 762200"/>
              <a:gd name="connsiteX24" fmla="*/ 0 w 571500"/>
              <a:gd name="connsiteY24" fmla="*/ 357778 h 762200"/>
              <a:gd name="connsiteX25" fmla="*/ 0 w 571500"/>
              <a:gd name="connsiteY25" fmla="*/ 724100 h 762200"/>
              <a:gd name="connsiteX26" fmla="*/ 38100 w 571500"/>
              <a:gd name="connsiteY26" fmla="*/ 762200 h 762200"/>
              <a:gd name="connsiteX27" fmla="*/ 533400 w 571500"/>
              <a:gd name="connsiteY27" fmla="*/ 762200 h 762200"/>
              <a:gd name="connsiteX28" fmla="*/ 571500 w 571500"/>
              <a:gd name="connsiteY28" fmla="*/ 724100 h 762200"/>
              <a:gd name="connsiteX29" fmla="*/ 571500 w 571500"/>
              <a:gd name="connsiteY29" fmla="*/ 104775 h 762200"/>
              <a:gd name="connsiteX30" fmla="*/ 533400 w 571500"/>
              <a:gd name="connsiteY30" fmla="*/ 66675 h 762200"/>
              <a:gd name="connsiteX31" fmla="*/ 409575 w 571500"/>
              <a:gd name="connsiteY31" fmla="*/ 162125 h 762200"/>
              <a:gd name="connsiteX32" fmla="*/ 161925 w 571500"/>
              <a:gd name="connsiteY32" fmla="*/ 162125 h 762200"/>
              <a:gd name="connsiteX33" fmla="*/ 161925 w 571500"/>
              <a:gd name="connsiteY33" fmla="*/ 85725 h 762200"/>
              <a:gd name="connsiteX34" fmla="*/ 200025 w 571500"/>
              <a:gd name="connsiteY34" fmla="*/ 85725 h 762200"/>
              <a:gd name="connsiteX35" fmla="*/ 200025 w 571500"/>
              <a:gd name="connsiteY35" fmla="*/ 47625 h 762200"/>
              <a:gd name="connsiteX36" fmla="*/ 228600 w 571500"/>
              <a:gd name="connsiteY36" fmla="*/ 19050 h 762200"/>
              <a:gd name="connsiteX37" fmla="*/ 342900 w 571500"/>
              <a:gd name="connsiteY37" fmla="*/ 19050 h 762200"/>
              <a:gd name="connsiteX38" fmla="*/ 371475 w 571500"/>
              <a:gd name="connsiteY38" fmla="*/ 47625 h 762200"/>
              <a:gd name="connsiteX39" fmla="*/ 371475 w 571500"/>
              <a:gd name="connsiteY39" fmla="*/ 85725 h 762200"/>
              <a:gd name="connsiteX40" fmla="*/ 409575 w 571500"/>
              <a:gd name="connsiteY40" fmla="*/ 85725 h 7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71500" h="762200">
                <a:moveTo>
                  <a:pt x="533400" y="66675"/>
                </a:moveTo>
                <a:lnTo>
                  <a:pt x="390525" y="66675"/>
                </a:lnTo>
                <a:lnTo>
                  <a:pt x="390525" y="47625"/>
                </a:lnTo>
                <a:cubicBezTo>
                  <a:pt x="390494" y="21335"/>
                  <a:pt x="369190" y="32"/>
                  <a:pt x="342900" y="0"/>
                </a:cubicBezTo>
                <a:lnTo>
                  <a:pt x="228600" y="0"/>
                </a:lnTo>
                <a:cubicBezTo>
                  <a:pt x="202313" y="37"/>
                  <a:pt x="181012" y="21338"/>
                  <a:pt x="180975" y="47625"/>
                </a:cubicBezTo>
                <a:lnTo>
                  <a:pt x="180975" y="66675"/>
                </a:lnTo>
                <a:lnTo>
                  <a:pt x="38100" y="66675"/>
                </a:lnTo>
                <a:cubicBezTo>
                  <a:pt x="17058" y="66675"/>
                  <a:pt x="0" y="83733"/>
                  <a:pt x="0" y="104775"/>
                </a:cubicBezTo>
                <a:lnTo>
                  <a:pt x="0" y="137589"/>
                </a:lnTo>
                <a:lnTo>
                  <a:pt x="19050" y="156639"/>
                </a:lnTo>
                <a:lnTo>
                  <a:pt x="19050" y="104775"/>
                </a:lnTo>
                <a:cubicBezTo>
                  <a:pt x="19050" y="94254"/>
                  <a:pt x="27579" y="85725"/>
                  <a:pt x="38100" y="85725"/>
                </a:cubicBezTo>
                <a:lnTo>
                  <a:pt x="142875" y="85725"/>
                </a:lnTo>
                <a:lnTo>
                  <a:pt x="142875" y="181175"/>
                </a:lnTo>
                <a:lnTo>
                  <a:pt x="428625" y="181175"/>
                </a:lnTo>
                <a:lnTo>
                  <a:pt x="428625" y="85725"/>
                </a:lnTo>
                <a:lnTo>
                  <a:pt x="533400" y="85725"/>
                </a:lnTo>
                <a:cubicBezTo>
                  <a:pt x="543921" y="85725"/>
                  <a:pt x="552450" y="94254"/>
                  <a:pt x="552450" y="104775"/>
                </a:cubicBezTo>
                <a:lnTo>
                  <a:pt x="552450" y="724100"/>
                </a:lnTo>
                <a:cubicBezTo>
                  <a:pt x="552450" y="734621"/>
                  <a:pt x="543921" y="743150"/>
                  <a:pt x="533400" y="743150"/>
                </a:cubicBezTo>
                <a:lnTo>
                  <a:pt x="38100" y="743150"/>
                </a:lnTo>
                <a:cubicBezTo>
                  <a:pt x="27579" y="743150"/>
                  <a:pt x="19050" y="734621"/>
                  <a:pt x="19050" y="724100"/>
                </a:cubicBezTo>
                <a:lnTo>
                  <a:pt x="19050" y="376895"/>
                </a:lnTo>
                <a:lnTo>
                  <a:pt x="0" y="357778"/>
                </a:lnTo>
                <a:lnTo>
                  <a:pt x="0" y="724100"/>
                </a:lnTo>
                <a:cubicBezTo>
                  <a:pt x="0" y="745142"/>
                  <a:pt x="17058" y="762200"/>
                  <a:pt x="38100" y="762200"/>
                </a:cubicBezTo>
                <a:lnTo>
                  <a:pt x="533400" y="762200"/>
                </a:lnTo>
                <a:cubicBezTo>
                  <a:pt x="554442" y="762200"/>
                  <a:pt x="571500" y="745142"/>
                  <a:pt x="571500" y="724100"/>
                </a:cubicBezTo>
                <a:lnTo>
                  <a:pt x="571500" y="104775"/>
                </a:lnTo>
                <a:cubicBezTo>
                  <a:pt x="571473" y="83744"/>
                  <a:pt x="554431" y="66702"/>
                  <a:pt x="533400" y="66675"/>
                </a:cubicBezTo>
                <a:close/>
                <a:moveTo>
                  <a:pt x="409575" y="162125"/>
                </a:moveTo>
                <a:lnTo>
                  <a:pt x="161925" y="162125"/>
                </a:lnTo>
                <a:lnTo>
                  <a:pt x="161925" y="85725"/>
                </a:lnTo>
                <a:lnTo>
                  <a:pt x="200025" y="85725"/>
                </a:lnTo>
                <a:lnTo>
                  <a:pt x="200025" y="47625"/>
                </a:lnTo>
                <a:cubicBezTo>
                  <a:pt x="200025" y="31843"/>
                  <a:pt x="212818" y="19050"/>
                  <a:pt x="228600" y="19050"/>
                </a:cubicBezTo>
                <a:lnTo>
                  <a:pt x="342900" y="19050"/>
                </a:lnTo>
                <a:cubicBezTo>
                  <a:pt x="358682" y="19050"/>
                  <a:pt x="371475" y="31843"/>
                  <a:pt x="371475" y="47625"/>
                </a:cubicBezTo>
                <a:lnTo>
                  <a:pt x="371475" y="85725"/>
                </a:lnTo>
                <a:lnTo>
                  <a:pt x="409575" y="85725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9" name="图形 119" descr="日程表 轮廓">
            <a:extLst>
              <a:ext uri="{FF2B5EF4-FFF2-40B4-BE49-F238E27FC236}">
                <a16:creationId xmlns:a16="http://schemas.microsoft.com/office/drawing/2014/main" id="{CA3CBB69-28CD-4349-ADD1-6E8E010CBA3F}"/>
              </a:ext>
            </a:extLst>
          </p:cNvPr>
          <p:cNvGrpSpPr/>
          <p:nvPr/>
        </p:nvGrpSpPr>
        <p:grpSpPr>
          <a:xfrm>
            <a:off x="5768903" y="2667292"/>
            <a:ext cx="647700" cy="647700"/>
            <a:chOff x="5768903" y="2667292"/>
            <a:chExt cx="647700" cy="647700"/>
          </a:xfrm>
          <a:solidFill>
            <a:srgbClr val="000000"/>
          </a:solidFill>
        </p:grpSpPr>
        <p:sp>
          <p:nvSpPr>
            <p:cNvPr id="101" name="图形 119" descr="日程表 轮廓">
              <a:extLst>
                <a:ext uri="{FF2B5EF4-FFF2-40B4-BE49-F238E27FC236}">
                  <a16:creationId xmlns:a16="http://schemas.microsoft.com/office/drawing/2014/main" id="{8ADFAA4C-C43D-441A-A6B8-5664100FE746}"/>
                </a:ext>
              </a:extLst>
            </p:cNvPr>
            <p:cNvSpPr/>
            <p:nvPr/>
          </p:nvSpPr>
          <p:spPr>
            <a:xfrm>
              <a:off x="5768903" y="2667292"/>
              <a:ext cx="647700" cy="647700"/>
            </a:xfrm>
            <a:custGeom>
              <a:avLst/>
              <a:gdLst>
                <a:gd name="connsiteX0" fmla="*/ 514350 w 647700"/>
                <a:gd name="connsiteY0" fmla="*/ 57150 h 647700"/>
                <a:gd name="connsiteX1" fmla="*/ 514350 w 647700"/>
                <a:gd name="connsiteY1" fmla="*/ 9525 h 647700"/>
                <a:gd name="connsiteX2" fmla="*/ 504825 w 647700"/>
                <a:gd name="connsiteY2" fmla="*/ 0 h 647700"/>
                <a:gd name="connsiteX3" fmla="*/ 495300 w 647700"/>
                <a:gd name="connsiteY3" fmla="*/ 9525 h 647700"/>
                <a:gd name="connsiteX4" fmla="*/ 495300 w 647700"/>
                <a:gd name="connsiteY4" fmla="*/ 57150 h 647700"/>
                <a:gd name="connsiteX5" fmla="*/ 152400 w 647700"/>
                <a:gd name="connsiteY5" fmla="*/ 57150 h 647700"/>
                <a:gd name="connsiteX6" fmla="*/ 152400 w 647700"/>
                <a:gd name="connsiteY6" fmla="*/ 9525 h 647700"/>
                <a:gd name="connsiteX7" fmla="*/ 142875 w 647700"/>
                <a:gd name="connsiteY7" fmla="*/ 0 h 647700"/>
                <a:gd name="connsiteX8" fmla="*/ 133350 w 647700"/>
                <a:gd name="connsiteY8" fmla="*/ 9525 h 647700"/>
                <a:gd name="connsiteX9" fmla="*/ 133350 w 647700"/>
                <a:gd name="connsiteY9" fmla="*/ 57150 h 647700"/>
                <a:gd name="connsiteX10" fmla="*/ 0 w 647700"/>
                <a:gd name="connsiteY10" fmla="*/ 57150 h 647700"/>
                <a:gd name="connsiteX11" fmla="*/ 0 w 647700"/>
                <a:gd name="connsiteY11" fmla="*/ 647700 h 647700"/>
                <a:gd name="connsiteX12" fmla="*/ 647700 w 647700"/>
                <a:gd name="connsiteY12" fmla="*/ 647700 h 647700"/>
                <a:gd name="connsiteX13" fmla="*/ 647700 w 647700"/>
                <a:gd name="connsiteY13" fmla="*/ 57150 h 647700"/>
                <a:gd name="connsiteX14" fmla="*/ 628650 w 647700"/>
                <a:gd name="connsiteY14" fmla="*/ 628650 h 647700"/>
                <a:gd name="connsiteX15" fmla="*/ 19050 w 647700"/>
                <a:gd name="connsiteY15" fmla="*/ 628650 h 647700"/>
                <a:gd name="connsiteX16" fmla="*/ 19050 w 647700"/>
                <a:gd name="connsiteY16" fmla="*/ 209550 h 647700"/>
                <a:gd name="connsiteX17" fmla="*/ 628650 w 647700"/>
                <a:gd name="connsiteY17" fmla="*/ 209550 h 647700"/>
                <a:gd name="connsiteX18" fmla="*/ 19050 w 647700"/>
                <a:gd name="connsiteY18" fmla="*/ 190500 h 647700"/>
                <a:gd name="connsiteX19" fmla="*/ 19050 w 647700"/>
                <a:gd name="connsiteY19" fmla="*/ 76200 h 647700"/>
                <a:gd name="connsiteX20" fmla="*/ 133350 w 647700"/>
                <a:gd name="connsiteY20" fmla="*/ 76200 h 647700"/>
                <a:gd name="connsiteX21" fmla="*/ 133350 w 647700"/>
                <a:gd name="connsiteY21" fmla="*/ 114300 h 647700"/>
                <a:gd name="connsiteX22" fmla="*/ 142875 w 647700"/>
                <a:gd name="connsiteY22" fmla="*/ 123825 h 647700"/>
                <a:gd name="connsiteX23" fmla="*/ 152400 w 647700"/>
                <a:gd name="connsiteY23" fmla="*/ 114300 h 647700"/>
                <a:gd name="connsiteX24" fmla="*/ 152400 w 647700"/>
                <a:gd name="connsiteY24" fmla="*/ 76200 h 647700"/>
                <a:gd name="connsiteX25" fmla="*/ 495300 w 647700"/>
                <a:gd name="connsiteY25" fmla="*/ 76200 h 647700"/>
                <a:gd name="connsiteX26" fmla="*/ 495300 w 647700"/>
                <a:gd name="connsiteY26" fmla="*/ 114300 h 647700"/>
                <a:gd name="connsiteX27" fmla="*/ 504825 w 647700"/>
                <a:gd name="connsiteY27" fmla="*/ 123825 h 647700"/>
                <a:gd name="connsiteX28" fmla="*/ 514350 w 647700"/>
                <a:gd name="connsiteY28" fmla="*/ 114300 h 647700"/>
                <a:gd name="connsiteX29" fmla="*/ 514350 w 647700"/>
                <a:gd name="connsiteY29" fmla="*/ 76200 h 647700"/>
                <a:gd name="connsiteX30" fmla="*/ 628650 w 647700"/>
                <a:gd name="connsiteY30" fmla="*/ 76200 h 647700"/>
                <a:gd name="connsiteX31" fmla="*/ 628650 w 647700"/>
                <a:gd name="connsiteY31" fmla="*/ 1905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47700" h="647700">
                  <a:moveTo>
                    <a:pt x="514350" y="57150"/>
                  </a:moveTo>
                  <a:lnTo>
                    <a:pt x="514350" y="9525"/>
                  </a:lnTo>
                  <a:cubicBezTo>
                    <a:pt x="514350" y="4264"/>
                    <a:pt x="510086" y="0"/>
                    <a:pt x="504825" y="0"/>
                  </a:cubicBezTo>
                  <a:cubicBezTo>
                    <a:pt x="499564" y="0"/>
                    <a:pt x="495300" y="4264"/>
                    <a:pt x="495300" y="9525"/>
                  </a:cubicBezTo>
                  <a:lnTo>
                    <a:pt x="495300" y="57150"/>
                  </a:lnTo>
                  <a:lnTo>
                    <a:pt x="152400" y="57150"/>
                  </a:lnTo>
                  <a:lnTo>
                    <a:pt x="152400" y="9525"/>
                  </a:lnTo>
                  <a:cubicBezTo>
                    <a:pt x="152400" y="4264"/>
                    <a:pt x="148136" y="0"/>
                    <a:pt x="142875" y="0"/>
                  </a:cubicBezTo>
                  <a:cubicBezTo>
                    <a:pt x="137614" y="0"/>
                    <a:pt x="133350" y="4264"/>
                    <a:pt x="133350" y="9525"/>
                  </a:cubicBezTo>
                  <a:lnTo>
                    <a:pt x="133350" y="57150"/>
                  </a:lnTo>
                  <a:lnTo>
                    <a:pt x="0" y="57150"/>
                  </a:lnTo>
                  <a:lnTo>
                    <a:pt x="0" y="647700"/>
                  </a:lnTo>
                  <a:lnTo>
                    <a:pt x="647700" y="647700"/>
                  </a:lnTo>
                  <a:lnTo>
                    <a:pt x="647700" y="57150"/>
                  </a:lnTo>
                  <a:close/>
                  <a:moveTo>
                    <a:pt x="628650" y="628650"/>
                  </a:moveTo>
                  <a:lnTo>
                    <a:pt x="19050" y="628650"/>
                  </a:lnTo>
                  <a:lnTo>
                    <a:pt x="19050" y="209550"/>
                  </a:lnTo>
                  <a:lnTo>
                    <a:pt x="628650" y="209550"/>
                  </a:lnTo>
                  <a:close/>
                  <a:moveTo>
                    <a:pt x="19050" y="190500"/>
                  </a:moveTo>
                  <a:lnTo>
                    <a:pt x="19050" y="76200"/>
                  </a:lnTo>
                  <a:lnTo>
                    <a:pt x="133350" y="76200"/>
                  </a:lnTo>
                  <a:lnTo>
                    <a:pt x="133350" y="114300"/>
                  </a:lnTo>
                  <a:cubicBezTo>
                    <a:pt x="133350" y="119561"/>
                    <a:pt x="137614" y="123825"/>
                    <a:pt x="142875" y="123825"/>
                  </a:cubicBezTo>
                  <a:cubicBezTo>
                    <a:pt x="148136" y="123825"/>
                    <a:pt x="152400" y="119561"/>
                    <a:pt x="152400" y="114300"/>
                  </a:cubicBezTo>
                  <a:lnTo>
                    <a:pt x="152400" y="76200"/>
                  </a:lnTo>
                  <a:lnTo>
                    <a:pt x="495300" y="76200"/>
                  </a:lnTo>
                  <a:lnTo>
                    <a:pt x="495300" y="114300"/>
                  </a:lnTo>
                  <a:cubicBezTo>
                    <a:pt x="495300" y="119561"/>
                    <a:pt x="499564" y="123825"/>
                    <a:pt x="504825" y="123825"/>
                  </a:cubicBezTo>
                  <a:cubicBezTo>
                    <a:pt x="510086" y="123825"/>
                    <a:pt x="514350" y="119561"/>
                    <a:pt x="514350" y="114300"/>
                  </a:cubicBezTo>
                  <a:lnTo>
                    <a:pt x="514350" y="76200"/>
                  </a:lnTo>
                  <a:lnTo>
                    <a:pt x="628650" y="76200"/>
                  </a:lnTo>
                  <a:lnTo>
                    <a:pt x="628650" y="1905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图形 119" descr="日程表 轮廓">
              <a:extLst>
                <a:ext uri="{FF2B5EF4-FFF2-40B4-BE49-F238E27FC236}">
                  <a16:creationId xmlns:a16="http://schemas.microsoft.com/office/drawing/2014/main" id="{B503C90A-FD3A-4AB8-AC07-83B37038D4A9}"/>
                </a:ext>
              </a:extLst>
            </p:cNvPr>
            <p:cNvSpPr/>
            <p:nvPr/>
          </p:nvSpPr>
          <p:spPr>
            <a:xfrm>
              <a:off x="5845103" y="2933992"/>
              <a:ext cx="495300" cy="304800"/>
            </a:xfrm>
            <a:custGeom>
              <a:avLst/>
              <a:gdLst>
                <a:gd name="connsiteX0" fmla="*/ 180975 w 495300"/>
                <a:gd name="connsiteY0" fmla="*/ 304800 h 304800"/>
                <a:gd name="connsiteX1" fmla="*/ 495300 w 495300"/>
                <a:gd name="connsiteY1" fmla="*/ 304800 h 304800"/>
                <a:gd name="connsiteX2" fmla="*/ 495300 w 495300"/>
                <a:gd name="connsiteY2" fmla="*/ 0 h 304800"/>
                <a:gd name="connsiteX3" fmla="*/ 0 w 495300"/>
                <a:gd name="connsiteY3" fmla="*/ 0 h 304800"/>
                <a:gd name="connsiteX4" fmla="*/ 0 w 495300"/>
                <a:gd name="connsiteY4" fmla="*/ 304800 h 304800"/>
                <a:gd name="connsiteX5" fmla="*/ 180975 w 495300"/>
                <a:gd name="connsiteY5" fmla="*/ 304800 h 304800"/>
                <a:gd name="connsiteX6" fmla="*/ 180975 w 495300"/>
                <a:gd name="connsiteY6" fmla="*/ 285750 h 304800"/>
                <a:gd name="connsiteX7" fmla="*/ 180975 w 495300"/>
                <a:gd name="connsiteY7" fmla="*/ 209550 h 304800"/>
                <a:gd name="connsiteX8" fmla="*/ 314325 w 495300"/>
                <a:gd name="connsiteY8" fmla="*/ 209550 h 304800"/>
                <a:gd name="connsiteX9" fmla="*/ 314325 w 495300"/>
                <a:gd name="connsiteY9" fmla="*/ 285750 h 304800"/>
                <a:gd name="connsiteX10" fmla="*/ 180975 w 495300"/>
                <a:gd name="connsiteY10" fmla="*/ 114300 h 304800"/>
                <a:gd name="connsiteX11" fmla="*/ 314325 w 495300"/>
                <a:gd name="connsiteY11" fmla="*/ 114300 h 304800"/>
                <a:gd name="connsiteX12" fmla="*/ 314325 w 495300"/>
                <a:gd name="connsiteY12" fmla="*/ 190500 h 304800"/>
                <a:gd name="connsiteX13" fmla="*/ 180975 w 495300"/>
                <a:gd name="connsiteY13" fmla="*/ 190500 h 304800"/>
                <a:gd name="connsiteX14" fmla="*/ 161925 w 495300"/>
                <a:gd name="connsiteY14" fmla="*/ 190500 h 304800"/>
                <a:gd name="connsiteX15" fmla="*/ 19050 w 495300"/>
                <a:gd name="connsiteY15" fmla="*/ 190500 h 304800"/>
                <a:gd name="connsiteX16" fmla="*/ 19050 w 495300"/>
                <a:gd name="connsiteY16" fmla="*/ 114300 h 304800"/>
                <a:gd name="connsiteX17" fmla="*/ 161925 w 495300"/>
                <a:gd name="connsiteY17" fmla="*/ 114300 h 304800"/>
                <a:gd name="connsiteX18" fmla="*/ 333375 w 495300"/>
                <a:gd name="connsiteY18" fmla="*/ 114300 h 304800"/>
                <a:gd name="connsiteX19" fmla="*/ 476250 w 495300"/>
                <a:gd name="connsiteY19" fmla="*/ 114300 h 304800"/>
                <a:gd name="connsiteX20" fmla="*/ 476250 w 495300"/>
                <a:gd name="connsiteY20" fmla="*/ 190500 h 304800"/>
                <a:gd name="connsiteX21" fmla="*/ 333375 w 495300"/>
                <a:gd name="connsiteY21" fmla="*/ 190500 h 304800"/>
                <a:gd name="connsiteX22" fmla="*/ 333375 w 495300"/>
                <a:gd name="connsiteY22" fmla="*/ 285750 h 304800"/>
                <a:gd name="connsiteX23" fmla="*/ 333375 w 495300"/>
                <a:gd name="connsiteY23" fmla="*/ 209550 h 304800"/>
                <a:gd name="connsiteX24" fmla="*/ 476250 w 495300"/>
                <a:gd name="connsiteY24" fmla="*/ 209550 h 304800"/>
                <a:gd name="connsiteX25" fmla="*/ 476250 w 495300"/>
                <a:gd name="connsiteY25" fmla="*/ 285750 h 304800"/>
                <a:gd name="connsiteX26" fmla="*/ 476250 w 495300"/>
                <a:gd name="connsiteY26" fmla="*/ 19050 h 304800"/>
                <a:gd name="connsiteX27" fmla="*/ 476250 w 495300"/>
                <a:gd name="connsiteY27" fmla="*/ 95250 h 304800"/>
                <a:gd name="connsiteX28" fmla="*/ 333375 w 495300"/>
                <a:gd name="connsiteY28" fmla="*/ 95250 h 304800"/>
                <a:gd name="connsiteX29" fmla="*/ 333375 w 495300"/>
                <a:gd name="connsiteY29" fmla="*/ 19050 h 304800"/>
                <a:gd name="connsiteX30" fmla="*/ 314325 w 495300"/>
                <a:gd name="connsiteY30" fmla="*/ 19050 h 304800"/>
                <a:gd name="connsiteX31" fmla="*/ 314325 w 495300"/>
                <a:gd name="connsiteY31" fmla="*/ 95250 h 304800"/>
                <a:gd name="connsiteX32" fmla="*/ 180975 w 495300"/>
                <a:gd name="connsiteY32" fmla="*/ 95250 h 304800"/>
                <a:gd name="connsiteX33" fmla="*/ 180975 w 495300"/>
                <a:gd name="connsiteY33" fmla="*/ 19050 h 304800"/>
                <a:gd name="connsiteX34" fmla="*/ 161925 w 495300"/>
                <a:gd name="connsiteY34" fmla="*/ 19050 h 304800"/>
                <a:gd name="connsiteX35" fmla="*/ 161925 w 495300"/>
                <a:gd name="connsiteY35" fmla="*/ 95250 h 304800"/>
                <a:gd name="connsiteX36" fmla="*/ 19050 w 495300"/>
                <a:gd name="connsiteY36" fmla="*/ 95250 h 304800"/>
                <a:gd name="connsiteX37" fmla="*/ 19050 w 495300"/>
                <a:gd name="connsiteY37" fmla="*/ 19050 h 304800"/>
                <a:gd name="connsiteX38" fmla="*/ 19050 w 495300"/>
                <a:gd name="connsiteY38" fmla="*/ 285750 h 304800"/>
                <a:gd name="connsiteX39" fmla="*/ 19050 w 495300"/>
                <a:gd name="connsiteY39" fmla="*/ 209550 h 304800"/>
                <a:gd name="connsiteX40" fmla="*/ 161925 w 495300"/>
                <a:gd name="connsiteY40" fmla="*/ 209550 h 304800"/>
                <a:gd name="connsiteX41" fmla="*/ 161925 w 495300"/>
                <a:gd name="connsiteY41" fmla="*/ 2857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5300" h="304800">
                  <a:moveTo>
                    <a:pt x="180975" y="304800"/>
                  </a:moveTo>
                  <a:lnTo>
                    <a:pt x="495300" y="304800"/>
                  </a:lnTo>
                  <a:lnTo>
                    <a:pt x="495300" y="0"/>
                  </a:lnTo>
                  <a:lnTo>
                    <a:pt x="0" y="0"/>
                  </a:lnTo>
                  <a:lnTo>
                    <a:pt x="0" y="304800"/>
                  </a:lnTo>
                  <a:lnTo>
                    <a:pt x="180975" y="304800"/>
                  </a:lnTo>
                  <a:close/>
                  <a:moveTo>
                    <a:pt x="180975" y="285750"/>
                  </a:moveTo>
                  <a:lnTo>
                    <a:pt x="180975" y="209550"/>
                  </a:lnTo>
                  <a:lnTo>
                    <a:pt x="314325" y="209550"/>
                  </a:lnTo>
                  <a:lnTo>
                    <a:pt x="314325" y="285750"/>
                  </a:lnTo>
                  <a:close/>
                  <a:moveTo>
                    <a:pt x="180975" y="114300"/>
                  </a:moveTo>
                  <a:lnTo>
                    <a:pt x="314325" y="114300"/>
                  </a:lnTo>
                  <a:lnTo>
                    <a:pt x="314325" y="190500"/>
                  </a:lnTo>
                  <a:lnTo>
                    <a:pt x="180975" y="190500"/>
                  </a:lnTo>
                  <a:close/>
                  <a:moveTo>
                    <a:pt x="161925" y="190500"/>
                  </a:moveTo>
                  <a:lnTo>
                    <a:pt x="19050" y="190500"/>
                  </a:lnTo>
                  <a:lnTo>
                    <a:pt x="19050" y="114300"/>
                  </a:lnTo>
                  <a:lnTo>
                    <a:pt x="161925" y="114300"/>
                  </a:lnTo>
                  <a:close/>
                  <a:moveTo>
                    <a:pt x="333375" y="114300"/>
                  </a:moveTo>
                  <a:lnTo>
                    <a:pt x="476250" y="114300"/>
                  </a:lnTo>
                  <a:lnTo>
                    <a:pt x="476250" y="190500"/>
                  </a:lnTo>
                  <a:lnTo>
                    <a:pt x="333375" y="190500"/>
                  </a:lnTo>
                  <a:close/>
                  <a:moveTo>
                    <a:pt x="333375" y="285750"/>
                  </a:moveTo>
                  <a:lnTo>
                    <a:pt x="333375" y="209550"/>
                  </a:lnTo>
                  <a:lnTo>
                    <a:pt x="476250" y="209550"/>
                  </a:lnTo>
                  <a:lnTo>
                    <a:pt x="476250" y="285750"/>
                  </a:lnTo>
                  <a:close/>
                  <a:moveTo>
                    <a:pt x="476250" y="19050"/>
                  </a:moveTo>
                  <a:lnTo>
                    <a:pt x="476250" y="95250"/>
                  </a:lnTo>
                  <a:lnTo>
                    <a:pt x="333375" y="95250"/>
                  </a:lnTo>
                  <a:lnTo>
                    <a:pt x="333375" y="19050"/>
                  </a:lnTo>
                  <a:close/>
                  <a:moveTo>
                    <a:pt x="314325" y="19050"/>
                  </a:moveTo>
                  <a:lnTo>
                    <a:pt x="314325" y="95250"/>
                  </a:lnTo>
                  <a:lnTo>
                    <a:pt x="180975" y="95250"/>
                  </a:lnTo>
                  <a:lnTo>
                    <a:pt x="180975" y="19050"/>
                  </a:lnTo>
                  <a:close/>
                  <a:moveTo>
                    <a:pt x="161925" y="19050"/>
                  </a:moveTo>
                  <a:lnTo>
                    <a:pt x="161925" y="95250"/>
                  </a:lnTo>
                  <a:lnTo>
                    <a:pt x="19050" y="95250"/>
                  </a:lnTo>
                  <a:lnTo>
                    <a:pt x="19050" y="19050"/>
                  </a:lnTo>
                  <a:close/>
                  <a:moveTo>
                    <a:pt x="19050" y="285750"/>
                  </a:moveTo>
                  <a:lnTo>
                    <a:pt x="19050" y="209550"/>
                  </a:lnTo>
                  <a:lnTo>
                    <a:pt x="161925" y="209550"/>
                  </a:lnTo>
                  <a:lnTo>
                    <a:pt x="161925" y="2857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05" name="图形 121" descr="数据库 轮廓">
            <a:extLst>
              <a:ext uri="{FF2B5EF4-FFF2-40B4-BE49-F238E27FC236}">
                <a16:creationId xmlns:a16="http://schemas.microsoft.com/office/drawing/2014/main" id="{04ED68E5-B274-4C88-A61A-07D957ECDD1C}"/>
              </a:ext>
            </a:extLst>
          </p:cNvPr>
          <p:cNvGrpSpPr/>
          <p:nvPr/>
        </p:nvGrpSpPr>
        <p:grpSpPr>
          <a:xfrm>
            <a:off x="2116210" y="4020637"/>
            <a:ext cx="552450" cy="742950"/>
            <a:chOff x="2116210" y="4020637"/>
            <a:chExt cx="552450" cy="742950"/>
          </a:xfrm>
          <a:solidFill>
            <a:srgbClr val="000000"/>
          </a:solidFill>
        </p:grpSpPr>
        <p:sp>
          <p:nvSpPr>
            <p:cNvPr id="107" name="图形 121" descr="数据库 轮廓">
              <a:extLst>
                <a:ext uri="{FF2B5EF4-FFF2-40B4-BE49-F238E27FC236}">
                  <a16:creationId xmlns:a16="http://schemas.microsoft.com/office/drawing/2014/main" id="{B4EB0BAC-7898-4F5E-983C-B646767CB855}"/>
                </a:ext>
              </a:extLst>
            </p:cNvPr>
            <p:cNvSpPr/>
            <p:nvPr/>
          </p:nvSpPr>
          <p:spPr>
            <a:xfrm>
              <a:off x="2116210" y="4020637"/>
              <a:ext cx="552450" cy="742950"/>
            </a:xfrm>
            <a:custGeom>
              <a:avLst/>
              <a:gdLst>
                <a:gd name="connsiteX0" fmla="*/ 552450 w 552450"/>
                <a:gd name="connsiteY0" fmla="*/ 657225 h 742950"/>
                <a:gd name="connsiteX1" fmla="*/ 552450 w 552450"/>
                <a:gd name="connsiteY1" fmla="*/ 85725 h 742950"/>
                <a:gd name="connsiteX2" fmla="*/ 276225 w 552450"/>
                <a:gd name="connsiteY2" fmla="*/ 0 h 742950"/>
                <a:gd name="connsiteX3" fmla="*/ 0 w 552450"/>
                <a:gd name="connsiteY3" fmla="*/ 85725 h 742950"/>
                <a:gd name="connsiteX4" fmla="*/ 0 w 552450"/>
                <a:gd name="connsiteY4" fmla="*/ 657225 h 742950"/>
                <a:gd name="connsiteX5" fmla="*/ 276225 w 552450"/>
                <a:gd name="connsiteY5" fmla="*/ 742950 h 742950"/>
                <a:gd name="connsiteX6" fmla="*/ 552450 w 552450"/>
                <a:gd name="connsiteY6" fmla="*/ 657225 h 742950"/>
                <a:gd name="connsiteX7" fmla="*/ 276225 w 552450"/>
                <a:gd name="connsiteY7" fmla="*/ 19050 h 742950"/>
                <a:gd name="connsiteX8" fmla="*/ 533400 w 552450"/>
                <a:gd name="connsiteY8" fmla="*/ 85725 h 742950"/>
                <a:gd name="connsiteX9" fmla="*/ 276225 w 552450"/>
                <a:gd name="connsiteY9" fmla="*/ 152400 h 742950"/>
                <a:gd name="connsiteX10" fmla="*/ 19050 w 552450"/>
                <a:gd name="connsiteY10" fmla="*/ 85725 h 742950"/>
                <a:gd name="connsiteX11" fmla="*/ 276225 w 552450"/>
                <a:gd name="connsiteY11" fmla="*/ 19050 h 742950"/>
                <a:gd name="connsiteX12" fmla="*/ 19050 w 552450"/>
                <a:gd name="connsiteY12" fmla="*/ 118681 h 742950"/>
                <a:gd name="connsiteX13" fmla="*/ 276225 w 552450"/>
                <a:gd name="connsiteY13" fmla="*/ 171450 h 742950"/>
                <a:gd name="connsiteX14" fmla="*/ 533400 w 552450"/>
                <a:gd name="connsiteY14" fmla="*/ 118681 h 742950"/>
                <a:gd name="connsiteX15" fmla="*/ 533400 w 552450"/>
                <a:gd name="connsiteY15" fmla="*/ 276225 h 742950"/>
                <a:gd name="connsiteX16" fmla="*/ 276225 w 552450"/>
                <a:gd name="connsiteY16" fmla="*/ 342900 h 742950"/>
                <a:gd name="connsiteX17" fmla="*/ 19050 w 552450"/>
                <a:gd name="connsiteY17" fmla="*/ 276225 h 742950"/>
                <a:gd name="connsiteX18" fmla="*/ 19050 w 552450"/>
                <a:gd name="connsiteY18" fmla="*/ 309182 h 742950"/>
                <a:gd name="connsiteX19" fmla="*/ 276225 w 552450"/>
                <a:gd name="connsiteY19" fmla="*/ 361950 h 742950"/>
                <a:gd name="connsiteX20" fmla="*/ 533400 w 552450"/>
                <a:gd name="connsiteY20" fmla="*/ 309182 h 742950"/>
                <a:gd name="connsiteX21" fmla="*/ 533400 w 552450"/>
                <a:gd name="connsiteY21" fmla="*/ 466725 h 742950"/>
                <a:gd name="connsiteX22" fmla="*/ 276225 w 552450"/>
                <a:gd name="connsiteY22" fmla="*/ 533400 h 742950"/>
                <a:gd name="connsiteX23" fmla="*/ 19050 w 552450"/>
                <a:gd name="connsiteY23" fmla="*/ 466725 h 742950"/>
                <a:gd name="connsiteX24" fmla="*/ 19050 w 552450"/>
                <a:gd name="connsiteY24" fmla="*/ 657225 h 742950"/>
                <a:gd name="connsiteX25" fmla="*/ 19050 w 552450"/>
                <a:gd name="connsiteY25" fmla="*/ 499682 h 742950"/>
                <a:gd name="connsiteX26" fmla="*/ 276225 w 552450"/>
                <a:gd name="connsiteY26" fmla="*/ 552450 h 742950"/>
                <a:gd name="connsiteX27" fmla="*/ 533400 w 552450"/>
                <a:gd name="connsiteY27" fmla="*/ 499682 h 742950"/>
                <a:gd name="connsiteX28" fmla="*/ 533400 w 552450"/>
                <a:gd name="connsiteY28" fmla="*/ 657225 h 742950"/>
                <a:gd name="connsiteX29" fmla="*/ 276225 w 552450"/>
                <a:gd name="connsiteY29" fmla="*/ 723900 h 742950"/>
                <a:gd name="connsiteX30" fmla="*/ 19050 w 552450"/>
                <a:gd name="connsiteY30" fmla="*/ 657225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2450" h="742950">
                  <a:moveTo>
                    <a:pt x="552450" y="657225"/>
                  </a:moveTo>
                  <a:lnTo>
                    <a:pt x="552450" y="85725"/>
                  </a:lnTo>
                  <a:cubicBezTo>
                    <a:pt x="552450" y="30042"/>
                    <a:pt x="410137" y="0"/>
                    <a:pt x="276225" y="0"/>
                  </a:cubicBezTo>
                  <a:cubicBezTo>
                    <a:pt x="142313" y="0"/>
                    <a:pt x="0" y="30042"/>
                    <a:pt x="0" y="85725"/>
                  </a:cubicBezTo>
                  <a:lnTo>
                    <a:pt x="0" y="657225"/>
                  </a:lnTo>
                  <a:cubicBezTo>
                    <a:pt x="0" y="712908"/>
                    <a:pt x="142313" y="742950"/>
                    <a:pt x="276225" y="742950"/>
                  </a:cubicBezTo>
                  <a:cubicBezTo>
                    <a:pt x="410137" y="742950"/>
                    <a:pt x="552450" y="712908"/>
                    <a:pt x="552450" y="657225"/>
                  </a:cubicBezTo>
                  <a:close/>
                  <a:moveTo>
                    <a:pt x="276225" y="19050"/>
                  </a:moveTo>
                  <a:cubicBezTo>
                    <a:pt x="423415" y="19050"/>
                    <a:pt x="533400" y="54293"/>
                    <a:pt x="533400" y="85725"/>
                  </a:cubicBezTo>
                  <a:cubicBezTo>
                    <a:pt x="533400" y="117157"/>
                    <a:pt x="423415" y="152400"/>
                    <a:pt x="276225" y="152400"/>
                  </a:cubicBezTo>
                  <a:cubicBezTo>
                    <a:pt x="129035" y="152400"/>
                    <a:pt x="19050" y="117157"/>
                    <a:pt x="19050" y="85725"/>
                  </a:cubicBezTo>
                  <a:cubicBezTo>
                    <a:pt x="19050" y="54293"/>
                    <a:pt x="129035" y="19050"/>
                    <a:pt x="276225" y="19050"/>
                  </a:cubicBezTo>
                  <a:close/>
                  <a:moveTo>
                    <a:pt x="19050" y="118681"/>
                  </a:moveTo>
                  <a:cubicBezTo>
                    <a:pt x="62189" y="153162"/>
                    <a:pt x="171764" y="171450"/>
                    <a:pt x="276225" y="171450"/>
                  </a:cubicBezTo>
                  <a:cubicBezTo>
                    <a:pt x="380686" y="171450"/>
                    <a:pt x="490261" y="153162"/>
                    <a:pt x="533400" y="118681"/>
                  </a:cubicBezTo>
                  <a:lnTo>
                    <a:pt x="533400" y="276225"/>
                  </a:lnTo>
                  <a:cubicBezTo>
                    <a:pt x="533400" y="307658"/>
                    <a:pt x="423415" y="342900"/>
                    <a:pt x="276225" y="342900"/>
                  </a:cubicBezTo>
                  <a:cubicBezTo>
                    <a:pt x="129035" y="342900"/>
                    <a:pt x="19050" y="307658"/>
                    <a:pt x="19050" y="276225"/>
                  </a:cubicBezTo>
                  <a:close/>
                  <a:moveTo>
                    <a:pt x="19050" y="309182"/>
                  </a:moveTo>
                  <a:cubicBezTo>
                    <a:pt x="62189" y="343662"/>
                    <a:pt x="171764" y="361950"/>
                    <a:pt x="276225" y="361950"/>
                  </a:cubicBezTo>
                  <a:cubicBezTo>
                    <a:pt x="380686" y="361950"/>
                    <a:pt x="490261" y="343662"/>
                    <a:pt x="533400" y="309182"/>
                  </a:cubicBezTo>
                  <a:lnTo>
                    <a:pt x="533400" y="466725"/>
                  </a:lnTo>
                  <a:cubicBezTo>
                    <a:pt x="533400" y="498158"/>
                    <a:pt x="423415" y="533400"/>
                    <a:pt x="276225" y="533400"/>
                  </a:cubicBezTo>
                  <a:cubicBezTo>
                    <a:pt x="129035" y="533400"/>
                    <a:pt x="19050" y="498158"/>
                    <a:pt x="19050" y="466725"/>
                  </a:cubicBezTo>
                  <a:close/>
                  <a:moveTo>
                    <a:pt x="19050" y="657225"/>
                  </a:moveTo>
                  <a:lnTo>
                    <a:pt x="19050" y="499682"/>
                  </a:lnTo>
                  <a:cubicBezTo>
                    <a:pt x="62189" y="534162"/>
                    <a:pt x="171764" y="552450"/>
                    <a:pt x="276225" y="552450"/>
                  </a:cubicBezTo>
                  <a:cubicBezTo>
                    <a:pt x="380686" y="552450"/>
                    <a:pt x="490261" y="534162"/>
                    <a:pt x="533400" y="499682"/>
                  </a:cubicBezTo>
                  <a:lnTo>
                    <a:pt x="533400" y="657225"/>
                  </a:lnTo>
                  <a:cubicBezTo>
                    <a:pt x="533400" y="688658"/>
                    <a:pt x="423415" y="723900"/>
                    <a:pt x="276225" y="723900"/>
                  </a:cubicBezTo>
                  <a:cubicBezTo>
                    <a:pt x="129035" y="723900"/>
                    <a:pt x="19050" y="688658"/>
                    <a:pt x="19050" y="6572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图形 121" descr="数据库 轮廓">
              <a:extLst>
                <a:ext uri="{FF2B5EF4-FFF2-40B4-BE49-F238E27FC236}">
                  <a16:creationId xmlns:a16="http://schemas.microsoft.com/office/drawing/2014/main" id="{46FCBC93-B052-4C83-B266-7962B7ECAC3F}"/>
                </a:ext>
              </a:extLst>
            </p:cNvPr>
            <p:cNvSpPr/>
            <p:nvPr/>
          </p:nvSpPr>
          <p:spPr>
            <a:xfrm>
              <a:off x="2563885" y="424923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图形 121" descr="数据库 轮廓">
              <a:extLst>
                <a:ext uri="{FF2B5EF4-FFF2-40B4-BE49-F238E27FC236}">
                  <a16:creationId xmlns:a16="http://schemas.microsoft.com/office/drawing/2014/main" id="{5180DA3F-94DA-4BD5-92E8-A3218E6E3C92}"/>
                </a:ext>
              </a:extLst>
            </p:cNvPr>
            <p:cNvSpPr/>
            <p:nvPr/>
          </p:nvSpPr>
          <p:spPr>
            <a:xfrm>
              <a:off x="2563885" y="443973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图形 121" descr="数据库 轮廓">
              <a:extLst>
                <a:ext uri="{FF2B5EF4-FFF2-40B4-BE49-F238E27FC236}">
                  <a16:creationId xmlns:a16="http://schemas.microsoft.com/office/drawing/2014/main" id="{DC7BC623-A85B-4E01-8616-6DB602BFD232}"/>
                </a:ext>
              </a:extLst>
            </p:cNvPr>
            <p:cNvSpPr/>
            <p:nvPr/>
          </p:nvSpPr>
          <p:spPr>
            <a:xfrm>
              <a:off x="2563885" y="4630237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15" name="图形 123" descr="下降趋势图 轮廓">
            <a:extLst>
              <a:ext uri="{FF2B5EF4-FFF2-40B4-BE49-F238E27FC236}">
                <a16:creationId xmlns:a16="http://schemas.microsoft.com/office/drawing/2014/main" id="{1FA7E9C3-FD4E-4DA8-918D-80FC436D1021}"/>
              </a:ext>
            </a:extLst>
          </p:cNvPr>
          <p:cNvGrpSpPr/>
          <p:nvPr/>
        </p:nvGrpSpPr>
        <p:grpSpPr>
          <a:xfrm>
            <a:off x="3308495" y="4058737"/>
            <a:ext cx="647423" cy="647700"/>
            <a:chOff x="3308495" y="4058737"/>
            <a:chExt cx="647423" cy="647700"/>
          </a:xfrm>
          <a:solidFill>
            <a:srgbClr val="000000"/>
          </a:solidFill>
        </p:grpSpPr>
        <p:sp>
          <p:nvSpPr>
            <p:cNvPr id="117" name="图形 123" descr="下降趋势图 轮廓">
              <a:extLst>
                <a:ext uri="{FF2B5EF4-FFF2-40B4-BE49-F238E27FC236}">
                  <a16:creationId xmlns:a16="http://schemas.microsoft.com/office/drawing/2014/main" id="{3463DB0D-401C-4FDE-97EA-258358348C9F}"/>
                </a:ext>
              </a:extLst>
            </p:cNvPr>
            <p:cNvSpPr/>
            <p:nvPr/>
          </p:nvSpPr>
          <p:spPr>
            <a:xfrm>
              <a:off x="3397020" y="4201859"/>
              <a:ext cx="556383" cy="361673"/>
            </a:xfrm>
            <a:custGeom>
              <a:avLst/>
              <a:gdLst>
                <a:gd name="connsiteX0" fmla="*/ 537334 w 556383"/>
                <a:gd name="connsiteY0" fmla="*/ 247402 h 361673"/>
                <a:gd name="connsiteX1" fmla="*/ 537334 w 556383"/>
                <a:gd name="connsiteY1" fmla="*/ 328984 h 361673"/>
                <a:gd name="connsiteX2" fmla="*/ 537238 w 556383"/>
                <a:gd name="connsiteY2" fmla="*/ 329078 h 361673"/>
                <a:gd name="connsiteX3" fmla="*/ 537172 w 556383"/>
                <a:gd name="connsiteY3" fmla="*/ 329051 h 361673"/>
                <a:gd name="connsiteX4" fmla="*/ 365522 w 556383"/>
                <a:gd name="connsiteY4" fmla="*/ 157391 h 361673"/>
                <a:gd name="connsiteX5" fmla="*/ 314916 w 556383"/>
                <a:gd name="connsiteY5" fmla="*/ 202035 h 361673"/>
                <a:gd name="connsiteX6" fmla="*/ 270567 w 556383"/>
                <a:gd name="connsiteY6" fmla="*/ 157667 h 361673"/>
                <a:gd name="connsiteX7" fmla="*/ 199777 w 556383"/>
                <a:gd name="connsiteY7" fmla="*/ 88849 h 361673"/>
                <a:gd name="connsiteX8" fmla="*/ 149295 w 556383"/>
                <a:gd name="connsiteY8" fmla="*/ 135779 h 361673"/>
                <a:gd name="connsiteX9" fmla="*/ 13468 w 556383"/>
                <a:gd name="connsiteY9" fmla="*/ 0 h 361673"/>
                <a:gd name="connsiteX10" fmla="*/ 0 w 556383"/>
                <a:gd name="connsiteY10" fmla="*/ 13468 h 361673"/>
                <a:gd name="connsiteX11" fmla="*/ 148761 w 556383"/>
                <a:gd name="connsiteY11" fmla="*/ 162239 h 361673"/>
                <a:gd name="connsiteX12" fmla="*/ 199454 w 556383"/>
                <a:gd name="connsiteY12" fmla="*/ 115129 h 361673"/>
                <a:gd name="connsiteX13" fmla="*/ 257175 w 556383"/>
                <a:gd name="connsiteY13" fmla="*/ 171202 h 361673"/>
                <a:gd name="connsiteX14" fmla="*/ 314106 w 556383"/>
                <a:gd name="connsiteY14" fmla="*/ 228133 h 361673"/>
                <a:gd name="connsiteX15" fmla="*/ 364703 w 556383"/>
                <a:gd name="connsiteY15" fmla="*/ 183480 h 361673"/>
                <a:gd name="connsiteX16" fmla="*/ 523675 w 556383"/>
                <a:gd name="connsiteY16" fmla="*/ 342462 h 361673"/>
                <a:gd name="connsiteX17" fmla="*/ 523674 w 556383"/>
                <a:gd name="connsiteY17" fmla="*/ 342596 h 361673"/>
                <a:gd name="connsiteX18" fmla="*/ 523608 w 556383"/>
                <a:gd name="connsiteY18" fmla="*/ 342624 h 361673"/>
                <a:gd name="connsiteX19" fmla="*/ 442341 w 556383"/>
                <a:gd name="connsiteY19" fmla="*/ 342624 h 361673"/>
                <a:gd name="connsiteX20" fmla="*/ 442341 w 556383"/>
                <a:gd name="connsiteY20" fmla="*/ 361674 h 361673"/>
                <a:gd name="connsiteX21" fmla="*/ 556384 w 556383"/>
                <a:gd name="connsiteY21" fmla="*/ 361674 h 361673"/>
                <a:gd name="connsiteX22" fmla="*/ 556384 w 556383"/>
                <a:gd name="connsiteY22" fmla="*/ 247402 h 36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6383" h="361673">
                  <a:moveTo>
                    <a:pt x="537334" y="247402"/>
                  </a:moveTo>
                  <a:lnTo>
                    <a:pt x="537334" y="328984"/>
                  </a:lnTo>
                  <a:cubicBezTo>
                    <a:pt x="537333" y="329036"/>
                    <a:pt x="537290" y="329078"/>
                    <a:pt x="537238" y="329078"/>
                  </a:cubicBezTo>
                  <a:cubicBezTo>
                    <a:pt x="537213" y="329077"/>
                    <a:pt x="537189" y="329068"/>
                    <a:pt x="537172" y="329051"/>
                  </a:cubicBezTo>
                  <a:lnTo>
                    <a:pt x="365522" y="157391"/>
                  </a:lnTo>
                  <a:lnTo>
                    <a:pt x="314916" y="202035"/>
                  </a:lnTo>
                  <a:lnTo>
                    <a:pt x="270567" y="157667"/>
                  </a:lnTo>
                  <a:lnTo>
                    <a:pt x="199777" y="88849"/>
                  </a:lnTo>
                  <a:lnTo>
                    <a:pt x="149295" y="135779"/>
                  </a:lnTo>
                  <a:lnTo>
                    <a:pt x="13468" y="0"/>
                  </a:lnTo>
                  <a:lnTo>
                    <a:pt x="0" y="13468"/>
                  </a:lnTo>
                  <a:lnTo>
                    <a:pt x="148761" y="162239"/>
                  </a:lnTo>
                  <a:lnTo>
                    <a:pt x="199454" y="115129"/>
                  </a:lnTo>
                  <a:lnTo>
                    <a:pt x="257175" y="171202"/>
                  </a:lnTo>
                  <a:lnTo>
                    <a:pt x="314106" y="228133"/>
                  </a:lnTo>
                  <a:lnTo>
                    <a:pt x="364703" y="183480"/>
                  </a:lnTo>
                  <a:lnTo>
                    <a:pt x="523675" y="342462"/>
                  </a:lnTo>
                  <a:cubicBezTo>
                    <a:pt x="523712" y="342499"/>
                    <a:pt x="523711" y="342560"/>
                    <a:pt x="523674" y="342596"/>
                  </a:cubicBezTo>
                  <a:cubicBezTo>
                    <a:pt x="523656" y="342613"/>
                    <a:pt x="523633" y="342624"/>
                    <a:pt x="523608" y="342624"/>
                  </a:cubicBezTo>
                  <a:lnTo>
                    <a:pt x="442341" y="342624"/>
                  </a:lnTo>
                  <a:lnTo>
                    <a:pt x="442341" y="361674"/>
                  </a:lnTo>
                  <a:lnTo>
                    <a:pt x="556384" y="361674"/>
                  </a:lnTo>
                  <a:lnTo>
                    <a:pt x="556384" y="247402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图形 123" descr="下降趋势图 轮廓">
              <a:extLst>
                <a:ext uri="{FF2B5EF4-FFF2-40B4-BE49-F238E27FC236}">
                  <a16:creationId xmlns:a16="http://schemas.microsoft.com/office/drawing/2014/main" id="{B0B6CC4E-D7CE-4B83-8DDD-93396E8F4B52}"/>
                </a:ext>
              </a:extLst>
            </p:cNvPr>
            <p:cNvSpPr/>
            <p:nvPr/>
          </p:nvSpPr>
          <p:spPr>
            <a:xfrm>
              <a:off x="3308495" y="4058737"/>
              <a:ext cx="647423" cy="647700"/>
            </a:xfrm>
            <a:custGeom>
              <a:avLst/>
              <a:gdLst>
                <a:gd name="connsiteX0" fmla="*/ 647424 w 647423"/>
                <a:gd name="connsiteY0" fmla="*/ 647700 h 647700"/>
                <a:gd name="connsiteX1" fmla="*/ 0 w 647423"/>
                <a:gd name="connsiteY1" fmla="*/ 647700 h 647700"/>
                <a:gd name="connsiteX2" fmla="*/ 0 w 647423"/>
                <a:gd name="connsiteY2" fmla="*/ 0 h 647700"/>
                <a:gd name="connsiteX3" fmla="*/ 19050 w 647423"/>
                <a:gd name="connsiteY3" fmla="*/ 0 h 647700"/>
                <a:gd name="connsiteX4" fmla="*/ 19050 w 647423"/>
                <a:gd name="connsiteY4" fmla="*/ 628650 h 647700"/>
                <a:gd name="connsiteX5" fmla="*/ 647424 w 647423"/>
                <a:gd name="connsiteY5" fmla="*/ 628650 h 647700"/>
                <a:gd name="connsiteX6" fmla="*/ 647424 w 647423"/>
                <a:gd name="connsiteY6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423" h="647700">
                  <a:moveTo>
                    <a:pt x="647424" y="647700"/>
                  </a:moveTo>
                  <a:lnTo>
                    <a:pt x="0" y="6477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628650"/>
                  </a:lnTo>
                  <a:lnTo>
                    <a:pt x="647424" y="628650"/>
                  </a:lnTo>
                  <a:lnTo>
                    <a:pt x="647424" y="6477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1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931273" y="4308330"/>
            <a:ext cx="147466" cy="147466"/>
          </a:xfrm>
          <a:custGeom>
            <a:avLst/>
            <a:gdLst>
              <a:gd name="connsiteX0" fmla="*/ 73704 w 147466"/>
              <a:gd name="connsiteY0" fmla="*/ 147466 h 147466"/>
              <a:gd name="connsiteX1" fmla="*/ 147466 w 147466"/>
              <a:gd name="connsiteY1" fmla="*/ 73762 h 147466"/>
              <a:gd name="connsiteX2" fmla="*/ 73762 w 147466"/>
              <a:gd name="connsiteY2" fmla="*/ 0 h 147466"/>
              <a:gd name="connsiteX3" fmla="*/ 0 w 147466"/>
              <a:gd name="connsiteY3" fmla="*/ 73704 h 147466"/>
              <a:gd name="connsiteX4" fmla="*/ 0 w 147466"/>
              <a:gd name="connsiteY4" fmla="*/ 73733 h 147466"/>
              <a:gd name="connsiteX5" fmla="*/ 73695 w 147466"/>
              <a:gd name="connsiteY5" fmla="*/ 147466 h 147466"/>
              <a:gd name="connsiteX6" fmla="*/ 73704 w 147466"/>
              <a:gd name="connsiteY6" fmla="*/ 147466 h 147466"/>
              <a:gd name="connsiteX7" fmla="*/ 73704 w 147466"/>
              <a:gd name="connsiteY7" fmla="*/ 19060 h 147466"/>
              <a:gd name="connsiteX8" fmla="*/ 128416 w 147466"/>
              <a:gd name="connsiteY8" fmla="*/ 73714 h 147466"/>
              <a:gd name="connsiteX9" fmla="*/ 73762 w 147466"/>
              <a:gd name="connsiteY9" fmla="*/ 128426 h 147466"/>
              <a:gd name="connsiteX10" fmla="*/ 19050 w 147466"/>
              <a:gd name="connsiteY10" fmla="*/ 73771 h 147466"/>
              <a:gd name="connsiteX11" fmla="*/ 19050 w 147466"/>
              <a:gd name="connsiteY11" fmla="*/ 73733 h 147466"/>
              <a:gd name="connsiteX12" fmla="*/ 73704 w 147466"/>
              <a:gd name="connsiteY12" fmla="*/ 19060 h 14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466" h="147466">
                <a:moveTo>
                  <a:pt x="73704" y="147466"/>
                </a:moveTo>
                <a:cubicBezTo>
                  <a:pt x="114426" y="147482"/>
                  <a:pt x="147450" y="114483"/>
                  <a:pt x="147466" y="73762"/>
                </a:cubicBezTo>
                <a:cubicBezTo>
                  <a:pt x="147482" y="33040"/>
                  <a:pt x="114483" y="16"/>
                  <a:pt x="73762" y="0"/>
                </a:cubicBezTo>
                <a:cubicBezTo>
                  <a:pt x="33040" y="-16"/>
                  <a:pt x="16" y="32983"/>
                  <a:pt x="0" y="73704"/>
                </a:cubicBezTo>
                <a:cubicBezTo>
                  <a:pt x="0" y="73714"/>
                  <a:pt x="0" y="73724"/>
                  <a:pt x="0" y="73733"/>
                </a:cubicBezTo>
                <a:cubicBezTo>
                  <a:pt x="-10" y="114444"/>
                  <a:pt x="32984" y="147456"/>
                  <a:pt x="73695" y="147466"/>
                </a:cubicBezTo>
                <a:cubicBezTo>
                  <a:pt x="73698" y="147466"/>
                  <a:pt x="73702" y="147466"/>
                  <a:pt x="73704" y="147466"/>
                </a:cubicBezTo>
                <a:close/>
                <a:moveTo>
                  <a:pt x="73704" y="19060"/>
                </a:moveTo>
                <a:cubicBezTo>
                  <a:pt x="103905" y="19043"/>
                  <a:pt x="128400" y="43513"/>
                  <a:pt x="128416" y="73714"/>
                </a:cubicBezTo>
                <a:cubicBezTo>
                  <a:pt x="128432" y="103915"/>
                  <a:pt x="103963" y="128409"/>
                  <a:pt x="73762" y="128426"/>
                </a:cubicBezTo>
                <a:cubicBezTo>
                  <a:pt x="43561" y="128442"/>
                  <a:pt x="19066" y="103972"/>
                  <a:pt x="19050" y="73771"/>
                </a:cubicBezTo>
                <a:cubicBezTo>
                  <a:pt x="19050" y="73759"/>
                  <a:pt x="19050" y="73745"/>
                  <a:pt x="19050" y="73733"/>
                </a:cubicBezTo>
                <a:cubicBezTo>
                  <a:pt x="19077" y="43556"/>
                  <a:pt x="43527" y="19097"/>
                  <a:pt x="73704" y="1906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852578" y="4469264"/>
            <a:ext cx="304800" cy="151447"/>
          </a:xfrm>
          <a:custGeom>
            <a:avLst/>
            <a:gdLst>
              <a:gd name="connsiteX0" fmla="*/ 287026 w 304800"/>
              <a:gd name="connsiteY0" fmla="*/ 45006 h 151447"/>
              <a:gd name="connsiteX1" fmla="*/ 214074 w 304800"/>
              <a:gd name="connsiteY1" fmla="*/ 9306 h 151447"/>
              <a:gd name="connsiteX2" fmla="*/ 152400 w 304800"/>
              <a:gd name="connsiteY2" fmla="*/ 0 h 151447"/>
              <a:gd name="connsiteX3" fmla="*/ 90849 w 304800"/>
              <a:gd name="connsiteY3" fmla="*/ 9296 h 151447"/>
              <a:gd name="connsiteX4" fmla="*/ 17859 w 304800"/>
              <a:gd name="connsiteY4" fmla="*/ 44958 h 151447"/>
              <a:gd name="connsiteX5" fmla="*/ 0 w 304800"/>
              <a:gd name="connsiteY5" fmla="*/ 80963 h 151447"/>
              <a:gd name="connsiteX6" fmla="*/ 0 w 304800"/>
              <a:gd name="connsiteY6" fmla="*/ 151448 h 151447"/>
              <a:gd name="connsiteX7" fmla="*/ 304800 w 304800"/>
              <a:gd name="connsiteY7" fmla="*/ 151448 h 151447"/>
              <a:gd name="connsiteX8" fmla="*/ 304800 w 304800"/>
              <a:gd name="connsiteY8" fmla="*/ 80963 h 151447"/>
              <a:gd name="connsiteX9" fmla="*/ 287026 w 304800"/>
              <a:gd name="connsiteY9" fmla="*/ 45006 h 151447"/>
              <a:gd name="connsiteX10" fmla="*/ 285750 w 304800"/>
              <a:gd name="connsiteY10" fmla="*/ 132398 h 151447"/>
              <a:gd name="connsiteX11" fmla="*/ 19050 w 304800"/>
              <a:gd name="connsiteY11" fmla="*/ 132398 h 151447"/>
              <a:gd name="connsiteX12" fmla="*/ 19050 w 304800"/>
              <a:gd name="connsiteY12" fmla="*/ 80963 h 151447"/>
              <a:gd name="connsiteX13" fmla="*/ 29413 w 304800"/>
              <a:gd name="connsiteY13" fmla="*/ 60084 h 151447"/>
              <a:gd name="connsiteX14" fmla="*/ 95964 w 304800"/>
              <a:gd name="connsiteY14" fmla="*/ 27623 h 151447"/>
              <a:gd name="connsiteX15" fmla="*/ 152400 w 304800"/>
              <a:gd name="connsiteY15" fmla="*/ 19050 h 151447"/>
              <a:gd name="connsiteX16" fmla="*/ 208721 w 304800"/>
              <a:gd name="connsiteY16" fmla="*/ 27623 h 151447"/>
              <a:gd name="connsiteX17" fmla="*/ 275034 w 304800"/>
              <a:gd name="connsiteY17" fmla="*/ 59836 h 151447"/>
              <a:gd name="connsiteX18" fmla="*/ 285750 w 304800"/>
              <a:gd name="connsiteY18" fmla="*/ 80963 h 15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4800" h="151447">
                <a:moveTo>
                  <a:pt x="287026" y="45006"/>
                </a:moveTo>
                <a:cubicBezTo>
                  <a:pt x="265371" y="28298"/>
                  <a:pt x="240555" y="16153"/>
                  <a:pt x="214074" y="9306"/>
                </a:cubicBezTo>
                <a:cubicBezTo>
                  <a:pt x="194088" y="3179"/>
                  <a:pt x="173305" y="44"/>
                  <a:pt x="152400" y="0"/>
                </a:cubicBezTo>
                <a:cubicBezTo>
                  <a:pt x="131560" y="341"/>
                  <a:pt x="110861" y="3467"/>
                  <a:pt x="90849" y="9296"/>
                </a:cubicBezTo>
                <a:cubicBezTo>
                  <a:pt x="64652" y="16905"/>
                  <a:pt x="39961" y="28968"/>
                  <a:pt x="17859" y="44958"/>
                </a:cubicBezTo>
                <a:cubicBezTo>
                  <a:pt x="6796" y="53665"/>
                  <a:pt x="238" y="66886"/>
                  <a:pt x="0" y="80963"/>
                </a:cubicBezTo>
                <a:lnTo>
                  <a:pt x="0" y="151448"/>
                </a:lnTo>
                <a:lnTo>
                  <a:pt x="304800" y="151448"/>
                </a:lnTo>
                <a:lnTo>
                  <a:pt x="304800" y="80963"/>
                </a:lnTo>
                <a:cubicBezTo>
                  <a:pt x="304577" y="66916"/>
                  <a:pt x="298051" y="53713"/>
                  <a:pt x="287026" y="45006"/>
                </a:cubicBezTo>
                <a:close/>
                <a:moveTo>
                  <a:pt x="285750" y="132398"/>
                </a:moveTo>
                <a:lnTo>
                  <a:pt x="19050" y="132398"/>
                </a:lnTo>
                <a:lnTo>
                  <a:pt x="19050" y="80963"/>
                </a:lnTo>
                <a:cubicBezTo>
                  <a:pt x="19231" y="72809"/>
                  <a:pt x="23029" y="65159"/>
                  <a:pt x="29413" y="60084"/>
                </a:cubicBezTo>
                <a:cubicBezTo>
                  <a:pt x="49617" y="45603"/>
                  <a:pt x="72115" y="34628"/>
                  <a:pt x="95964" y="27623"/>
                </a:cubicBezTo>
                <a:cubicBezTo>
                  <a:pt x="114312" y="22270"/>
                  <a:pt x="133291" y="19388"/>
                  <a:pt x="152400" y="19050"/>
                </a:cubicBezTo>
                <a:cubicBezTo>
                  <a:pt x="171494" y="19112"/>
                  <a:pt x="190473" y="22001"/>
                  <a:pt x="208721" y="27623"/>
                </a:cubicBezTo>
                <a:cubicBezTo>
                  <a:pt x="232773" y="33777"/>
                  <a:pt x="255330" y="44734"/>
                  <a:pt x="275034" y="59836"/>
                </a:cubicBezTo>
                <a:cubicBezTo>
                  <a:pt x="281598" y="64912"/>
                  <a:pt x="285532" y="72668"/>
                  <a:pt x="285750" y="8096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1233578" y="4373062"/>
            <a:ext cx="228600" cy="19050"/>
          </a:xfrm>
          <a:custGeom>
            <a:avLst/>
            <a:gdLst>
              <a:gd name="connsiteX0" fmla="*/ 0 w 228600"/>
              <a:gd name="connsiteY0" fmla="*/ 0 h 19050"/>
              <a:gd name="connsiteX1" fmla="*/ 228600 w 228600"/>
              <a:gd name="connsiteY1" fmla="*/ 0 h 19050"/>
              <a:gd name="connsiteX2" fmla="*/ 228600 w 228600"/>
              <a:gd name="connsiteY2" fmla="*/ 19050 h 19050"/>
              <a:gd name="connsiteX3" fmla="*/ 0 w 228600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050">
                <a:moveTo>
                  <a:pt x="0" y="0"/>
                </a:moveTo>
                <a:lnTo>
                  <a:pt x="228600" y="0"/>
                </a:lnTo>
                <a:lnTo>
                  <a:pt x="228600" y="19050"/>
                </a:lnTo>
                <a:lnTo>
                  <a:pt x="0" y="1905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1233578" y="4449262"/>
            <a:ext cx="228600" cy="19050"/>
          </a:xfrm>
          <a:custGeom>
            <a:avLst/>
            <a:gdLst>
              <a:gd name="connsiteX0" fmla="*/ 0 w 228600"/>
              <a:gd name="connsiteY0" fmla="*/ 0 h 19050"/>
              <a:gd name="connsiteX1" fmla="*/ 228600 w 228600"/>
              <a:gd name="connsiteY1" fmla="*/ 0 h 19050"/>
              <a:gd name="connsiteX2" fmla="*/ 228600 w 228600"/>
              <a:gd name="connsiteY2" fmla="*/ 19050 h 19050"/>
              <a:gd name="connsiteX3" fmla="*/ 0 w 228600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050">
                <a:moveTo>
                  <a:pt x="0" y="0"/>
                </a:moveTo>
                <a:lnTo>
                  <a:pt x="228600" y="0"/>
                </a:lnTo>
                <a:lnTo>
                  <a:pt x="228600" y="19050"/>
                </a:lnTo>
                <a:lnTo>
                  <a:pt x="0" y="1905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1233578" y="4525462"/>
            <a:ext cx="228600" cy="19050"/>
          </a:xfrm>
          <a:custGeom>
            <a:avLst/>
            <a:gdLst>
              <a:gd name="connsiteX0" fmla="*/ 0 w 228600"/>
              <a:gd name="connsiteY0" fmla="*/ 0 h 19050"/>
              <a:gd name="connsiteX1" fmla="*/ 228600 w 228600"/>
              <a:gd name="connsiteY1" fmla="*/ 0 h 19050"/>
              <a:gd name="connsiteX2" fmla="*/ 228600 w 228600"/>
              <a:gd name="connsiteY2" fmla="*/ 19050 h 19050"/>
              <a:gd name="connsiteX3" fmla="*/ 0 w 228600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050">
                <a:moveTo>
                  <a:pt x="0" y="0"/>
                </a:moveTo>
                <a:lnTo>
                  <a:pt x="228600" y="0"/>
                </a:lnTo>
                <a:lnTo>
                  <a:pt x="228600" y="19050"/>
                </a:lnTo>
                <a:lnTo>
                  <a:pt x="0" y="1905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1233578" y="4601662"/>
            <a:ext cx="228600" cy="19050"/>
          </a:xfrm>
          <a:custGeom>
            <a:avLst/>
            <a:gdLst>
              <a:gd name="connsiteX0" fmla="*/ 0 w 228600"/>
              <a:gd name="connsiteY0" fmla="*/ 0 h 19050"/>
              <a:gd name="connsiteX1" fmla="*/ 228600 w 228600"/>
              <a:gd name="connsiteY1" fmla="*/ 0 h 19050"/>
              <a:gd name="connsiteX2" fmla="*/ 228600 w 228600"/>
              <a:gd name="connsiteY2" fmla="*/ 19050 h 19050"/>
              <a:gd name="connsiteX3" fmla="*/ 0 w 228600"/>
              <a:gd name="connsiteY3" fmla="*/ 19050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19050">
                <a:moveTo>
                  <a:pt x="0" y="0"/>
                </a:moveTo>
                <a:lnTo>
                  <a:pt x="228600" y="0"/>
                </a:lnTo>
                <a:lnTo>
                  <a:pt x="228600" y="19050"/>
                </a:lnTo>
                <a:lnTo>
                  <a:pt x="0" y="1905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图形 125" descr="雇员徽章 轮廓">
            <a:extLst>
              <a:ext uri="{FF2B5EF4-FFF2-40B4-BE49-F238E27FC236}">
                <a16:creationId xmlns:a16="http://schemas.microsoft.com/office/drawing/2014/main" id="{8FBB3C37-4A22-4433-BE65-5CCD9A4FDBD3}"/>
              </a:ext>
            </a:extLst>
          </p:cNvPr>
          <p:cNvSpPr/>
          <p:nvPr/>
        </p:nvSpPr>
        <p:spPr>
          <a:xfrm>
            <a:off x="776378" y="4058737"/>
            <a:ext cx="762000" cy="647700"/>
          </a:xfrm>
          <a:custGeom>
            <a:avLst/>
            <a:gdLst>
              <a:gd name="connsiteX0" fmla="*/ 723900 w 762000"/>
              <a:gd name="connsiteY0" fmla="*/ 114300 h 647700"/>
              <a:gd name="connsiteX1" fmla="*/ 447675 w 762000"/>
              <a:gd name="connsiteY1" fmla="*/ 114300 h 647700"/>
              <a:gd name="connsiteX2" fmla="*/ 447675 w 762000"/>
              <a:gd name="connsiteY2" fmla="*/ 38100 h 647700"/>
              <a:gd name="connsiteX3" fmla="*/ 409575 w 762000"/>
              <a:gd name="connsiteY3" fmla="*/ 0 h 647700"/>
              <a:gd name="connsiteX4" fmla="*/ 352425 w 762000"/>
              <a:gd name="connsiteY4" fmla="*/ 0 h 647700"/>
              <a:gd name="connsiteX5" fmla="*/ 314325 w 762000"/>
              <a:gd name="connsiteY5" fmla="*/ 38100 h 647700"/>
              <a:gd name="connsiteX6" fmla="*/ 314325 w 762000"/>
              <a:gd name="connsiteY6" fmla="*/ 114300 h 647700"/>
              <a:gd name="connsiteX7" fmla="*/ 38100 w 762000"/>
              <a:gd name="connsiteY7" fmla="*/ 114300 h 647700"/>
              <a:gd name="connsiteX8" fmla="*/ 0 w 762000"/>
              <a:gd name="connsiteY8" fmla="*/ 152400 h 647700"/>
              <a:gd name="connsiteX9" fmla="*/ 0 w 762000"/>
              <a:gd name="connsiteY9" fmla="*/ 609600 h 647700"/>
              <a:gd name="connsiteX10" fmla="*/ 38100 w 762000"/>
              <a:gd name="connsiteY10" fmla="*/ 647700 h 647700"/>
              <a:gd name="connsiteX11" fmla="*/ 723900 w 762000"/>
              <a:gd name="connsiteY11" fmla="*/ 647700 h 647700"/>
              <a:gd name="connsiteX12" fmla="*/ 762000 w 762000"/>
              <a:gd name="connsiteY12" fmla="*/ 609600 h 647700"/>
              <a:gd name="connsiteX13" fmla="*/ 762000 w 762000"/>
              <a:gd name="connsiteY13" fmla="*/ 152400 h 647700"/>
              <a:gd name="connsiteX14" fmla="*/ 723900 w 762000"/>
              <a:gd name="connsiteY14" fmla="*/ 114300 h 647700"/>
              <a:gd name="connsiteX15" fmla="*/ 333375 w 762000"/>
              <a:gd name="connsiteY15" fmla="*/ 38100 h 647700"/>
              <a:gd name="connsiteX16" fmla="*/ 352425 w 762000"/>
              <a:gd name="connsiteY16" fmla="*/ 19050 h 647700"/>
              <a:gd name="connsiteX17" fmla="*/ 409575 w 762000"/>
              <a:gd name="connsiteY17" fmla="*/ 19050 h 647700"/>
              <a:gd name="connsiteX18" fmla="*/ 428625 w 762000"/>
              <a:gd name="connsiteY18" fmla="*/ 38100 h 647700"/>
              <a:gd name="connsiteX19" fmla="*/ 428625 w 762000"/>
              <a:gd name="connsiteY19" fmla="*/ 142875 h 647700"/>
              <a:gd name="connsiteX20" fmla="*/ 409575 w 762000"/>
              <a:gd name="connsiteY20" fmla="*/ 161925 h 647700"/>
              <a:gd name="connsiteX21" fmla="*/ 352425 w 762000"/>
              <a:gd name="connsiteY21" fmla="*/ 161925 h 647700"/>
              <a:gd name="connsiteX22" fmla="*/ 333375 w 762000"/>
              <a:gd name="connsiteY22" fmla="*/ 142875 h 647700"/>
              <a:gd name="connsiteX23" fmla="*/ 742950 w 762000"/>
              <a:gd name="connsiteY23" fmla="*/ 609600 h 647700"/>
              <a:gd name="connsiteX24" fmla="*/ 723900 w 762000"/>
              <a:gd name="connsiteY24" fmla="*/ 628650 h 647700"/>
              <a:gd name="connsiteX25" fmla="*/ 38100 w 762000"/>
              <a:gd name="connsiteY25" fmla="*/ 628650 h 647700"/>
              <a:gd name="connsiteX26" fmla="*/ 19050 w 762000"/>
              <a:gd name="connsiteY26" fmla="*/ 609600 h 647700"/>
              <a:gd name="connsiteX27" fmla="*/ 19050 w 762000"/>
              <a:gd name="connsiteY27" fmla="*/ 152400 h 647700"/>
              <a:gd name="connsiteX28" fmla="*/ 38100 w 762000"/>
              <a:gd name="connsiteY28" fmla="*/ 133350 h 647700"/>
              <a:gd name="connsiteX29" fmla="*/ 314325 w 762000"/>
              <a:gd name="connsiteY29" fmla="*/ 133350 h 647700"/>
              <a:gd name="connsiteX30" fmla="*/ 314325 w 762000"/>
              <a:gd name="connsiteY30" fmla="*/ 142875 h 647700"/>
              <a:gd name="connsiteX31" fmla="*/ 352425 w 762000"/>
              <a:gd name="connsiteY31" fmla="*/ 180975 h 647700"/>
              <a:gd name="connsiteX32" fmla="*/ 409575 w 762000"/>
              <a:gd name="connsiteY32" fmla="*/ 180975 h 647700"/>
              <a:gd name="connsiteX33" fmla="*/ 447675 w 762000"/>
              <a:gd name="connsiteY33" fmla="*/ 142875 h 647700"/>
              <a:gd name="connsiteX34" fmla="*/ 447675 w 762000"/>
              <a:gd name="connsiteY34" fmla="*/ 133350 h 647700"/>
              <a:gd name="connsiteX35" fmla="*/ 723900 w 762000"/>
              <a:gd name="connsiteY35" fmla="*/ 133350 h 647700"/>
              <a:gd name="connsiteX36" fmla="*/ 742950 w 762000"/>
              <a:gd name="connsiteY36" fmla="*/ 1524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2000" h="647700">
                <a:moveTo>
                  <a:pt x="723900" y="114300"/>
                </a:moveTo>
                <a:lnTo>
                  <a:pt x="447675" y="114300"/>
                </a:lnTo>
                <a:lnTo>
                  <a:pt x="447675" y="38100"/>
                </a:lnTo>
                <a:cubicBezTo>
                  <a:pt x="447675" y="17058"/>
                  <a:pt x="430617" y="0"/>
                  <a:pt x="409575" y="0"/>
                </a:cubicBezTo>
                <a:lnTo>
                  <a:pt x="352425" y="0"/>
                </a:lnTo>
                <a:cubicBezTo>
                  <a:pt x="331383" y="0"/>
                  <a:pt x="314325" y="17058"/>
                  <a:pt x="314325" y="38100"/>
                </a:cubicBezTo>
                <a:lnTo>
                  <a:pt x="314325" y="114300"/>
                </a:lnTo>
                <a:lnTo>
                  <a:pt x="38100" y="114300"/>
                </a:lnTo>
                <a:cubicBezTo>
                  <a:pt x="17058" y="114300"/>
                  <a:pt x="0" y="131358"/>
                  <a:pt x="0" y="152400"/>
                </a:cubicBezTo>
                <a:lnTo>
                  <a:pt x="0" y="609600"/>
                </a:lnTo>
                <a:cubicBezTo>
                  <a:pt x="0" y="630642"/>
                  <a:pt x="17058" y="647700"/>
                  <a:pt x="38100" y="647700"/>
                </a:cubicBezTo>
                <a:lnTo>
                  <a:pt x="723900" y="647700"/>
                </a:lnTo>
                <a:cubicBezTo>
                  <a:pt x="744942" y="647700"/>
                  <a:pt x="762000" y="630642"/>
                  <a:pt x="762000" y="609600"/>
                </a:cubicBezTo>
                <a:lnTo>
                  <a:pt x="762000" y="152400"/>
                </a:lnTo>
                <a:cubicBezTo>
                  <a:pt x="762000" y="131358"/>
                  <a:pt x="744942" y="114300"/>
                  <a:pt x="723900" y="114300"/>
                </a:cubicBezTo>
                <a:close/>
                <a:moveTo>
                  <a:pt x="333375" y="38100"/>
                </a:moveTo>
                <a:cubicBezTo>
                  <a:pt x="333375" y="27579"/>
                  <a:pt x="341904" y="19050"/>
                  <a:pt x="352425" y="19050"/>
                </a:cubicBezTo>
                <a:lnTo>
                  <a:pt x="409575" y="19050"/>
                </a:lnTo>
                <a:cubicBezTo>
                  <a:pt x="420096" y="19050"/>
                  <a:pt x="428625" y="27579"/>
                  <a:pt x="428625" y="38100"/>
                </a:cubicBezTo>
                <a:lnTo>
                  <a:pt x="428625" y="142875"/>
                </a:lnTo>
                <a:cubicBezTo>
                  <a:pt x="428625" y="153396"/>
                  <a:pt x="420096" y="161925"/>
                  <a:pt x="409575" y="161925"/>
                </a:cubicBezTo>
                <a:lnTo>
                  <a:pt x="352425" y="161925"/>
                </a:lnTo>
                <a:cubicBezTo>
                  <a:pt x="341904" y="161925"/>
                  <a:pt x="333375" y="153396"/>
                  <a:pt x="333375" y="142875"/>
                </a:cubicBezTo>
                <a:close/>
                <a:moveTo>
                  <a:pt x="742950" y="609600"/>
                </a:moveTo>
                <a:cubicBezTo>
                  <a:pt x="742950" y="620121"/>
                  <a:pt x="734421" y="628650"/>
                  <a:pt x="723900" y="628650"/>
                </a:cubicBezTo>
                <a:lnTo>
                  <a:pt x="38100" y="628650"/>
                </a:lnTo>
                <a:cubicBezTo>
                  <a:pt x="27579" y="628650"/>
                  <a:pt x="19050" y="620121"/>
                  <a:pt x="19050" y="609600"/>
                </a:cubicBezTo>
                <a:lnTo>
                  <a:pt x="19050" y="152400"/>
                </a:lnTo>
                <a:cubicBezTo>
                  <a:pt x="19050" y="141879"/>
                  <a:pt x="27579" y="133350"/>
                  <a:pt x="38100" y="133350"/>
                </a:cubicBezTo>
                <a:lnTo>
                  <a:pt x="314325" y="133350"/>
                </a:lnTo>
                <a:lnTo>
                  <a:pt x="314325" y="142875"/>
                </a:lnTo>
                <a:cubicBezTo>
                  <a:pt x="314325" y="163917"/>
                  <a:pt x="331383" y="180975"/>
                  <a:pt x="352425" y="180975"/>
                </a:cubicBezTo>
                <a:lnTo>
                  <a:pt x="409575" y="180975"/>
                </a:lnTo>
                <a:cubicBezTo>
                  <a:pt x="430617" y="180975"/>
                  <a:pt x="447675" y="163917"/>
                  <a:pt x="447675" y="142875"/>
                </a:cubicBezTo>
                <a:lnTo>
                  <a:pt x="447675" y="133350"/>
                </a:lnTo>
                <a:lnTo>
                  <a:pt x="723900" y="133350"/>
                </a:lnTo>
                <a:cubicBezTo>
                  <a:pt x="734421" y="133350"/>
                  <a:pt x="742950" y="141879"/>
                  <a:pt x="742950" y="15240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图形 127" descr="信封 轮廓">
            <a:extLst>
              <a:ext uri="{FF2B5EF4-FFF2-40B4-BE49-F238E27FC236}">
                <a16:creationId xmlns:a16="http://schemas.microsoft.com/office/drawing/2014/main" id="{950BC2EF-7B91-4A88-9EF3-754D4095406E}"/>
              </a:ext>
            </a:extLst>
          </p:cNvPr>
          <p:cNvSpPr/>
          <p:nvPr/>
        </p:nvSpPr>
        <p:spPr>
          <a:xfrm>
            <a:off x="4510305" y="4125412"/>
            <a:ext cx="723900" cy="514350"/>
          </a:xfrm>
          <a:custGeom>
            <a:avLst/>
            <a:gdLst>
              <a:gd name="connsiteX0" fmla="*/ 0 w 723900"/>
              <a:gd name="connsiteY0" fmla="*/ 0 h 514350"/>
              <a:gd name="connsiteX1" fmla="*/ 0 w 723900"/>
              <a:gd name="connsiteY1" fmla="*/ 514350 h 514350"/>
              <a:gd name="connsiteX2" fmla="*/ 723900 w 723900"/>
              <a:gd name="connsiteY2" fmla="*/ 514350 h 514350"/>
              <a:gd name="connsiteX3" fmla="*/ 723900 w 723900"/>
              <a:gd name="connsiteY3" fmla="*/ 0 h 514350"/>
              <a:gd name="connsiteX4" fmla="*/ 382162 w 723900"/>
              <a:gd name="connsiteY4" fmla="*/ 328270 h 514350"/>
              <a:gd name="connsiteX5" fmla="*/ 341738 w 723900"/>
              <a:gd name="connsiteY5" fmla="*/ 328270 h 514350"/>
              <a:gd name="connsiteX6" fmla="*/ 32680 w 723900"/>
              <a:gd name="connsiteY6" fmla="*/ 19212 h 514350"/>
              <a:gd name="connsiteX7" fmla="*/ 32681 w 723900"/>
              <a:gd name="connsiteY7" fmla="*/ 19078 h 514350"/>
              <a:gd name="connsiteX8" fmla="*/ 32747 w 723900"/>
              <a:gd name="connsiteY8" fmla="*/ 19050 h 514350"/>
              <a:gd name="connsiteX9" fmla="*/ 691153 w 723900"/>
              <a:gd name="connsiteY9" fmla="*/ 19050 h 514350"/>
              <a:gd name="connsiteX10" fmla="*/ 691247 w 723900"/>
              <a:gd name="connsiteY10" fmla="*/ 19146 h 514350"/>
              <a:gd name="connsiteX11" fmla="*/ 691220 w 723900"/>
              <a:gd name="connsiteY11" fmla="*/ 19212 h 514350"/>
              <a:gd name="connsiteX12" fmla="*/ 243707 w 723900"/>
              <a:gd name="connsiteY12" fmla="*/ 257175 h 514350"/>
              <a:gd name="connsiteX13" fmla="*/ 19212 w 723900"/>
              <a:gd name="connsiteY13" fmla="*/ 481670 h 514350"/>
              <a:gd name="connsiteX14" fmla="*/ 19078 w 723900"/>
              <a:gd name="connsiteY14" fmla="*/ 481669 h 514350"/>
              <a:gd name="connsiteX15" fmla="*/ 19050 w 723900"/>
              <a:gd name="connsiteY15" fmla="*/ 481603 h 514350"/>
              <a:gd name="connsiteX16" fmla="*/ 19050 w 723900"/>
              <a:gd name="connsiteY16" fmla="*/ 32747 h 514350"/>
              <a:gd name="connsiteX17" fmla="*/ 19146 w 723900"/>
              <a:gd name="connsiteY17" fmla="*/ 32653 h 514350"/>
              <a:gd name="connsiteX18" fmla="*/ 19212 w 723900"/>
              <a:gd name="connsiteY18" fmla="*/ 32680 h 514350"/>
              <a:gd name="connsiteX19" fmla="*/ 257175 w 723900"/>
              <a:gd name="connsiteY19" fmla="*/ 270643 h 514350"/>
              <a:gd name="connsiteX20" fmla="*/ 328270 w 723900"/>
              <a:gd name="connsiteY20" fmla="*/ 341738 h 514350"/>
              <a:gd name="connsiteX21" fmla="*/ 395622 w 723900"/>
              <a:gd name="connsiteY21" fmla="*/ 341747 h 514350"/>
              <a:gd name="connsiteX22" fmla="*/ 395630 w 723900"/>
              <a:gd name="connsiteY22" fmla="*/ 341738 h 514350"/>
              <a:gd name="connsiteX23" fmla="*/ 466725 w 723900"/>
              <a:gd name="connsiteY23" fmla="*/ 270643 h 514350"/>
              <a:gd name="connsiteX24" fmla="*/ 691220 w 723900"/>
              <a:gd name="connsiteY24" fmla="*/ 495138 h 514350"/>
              <a:gd name="connsiteX25" fmla="*/ 691219 w 723900"/>
              <a:gd name="connsiteY25" fmla="*/ 495272 h 514350"/>
              <a:gd name="connsiteX26" fmla="*/ 691153 w 723900"/>
              <a:gd name="connsiteY26" fmla="*/ 495300 h 514350"/>
              <a:gd name="connsiteX27" fmla="*/ 32747 w 723900"/>
              <a:gd name="connsiteY27" fmla="*/ 495300 h 514350"/>
              <a:gd name="connsiteX28" fmla="*/ 32653 w 723900"/>
              <a:gd name="connsiteY28" fmla="*/ 495204 h 514350"/>
              <a:gd name="connsiteX29" fmla="*/ 32680 w 723900"/>
              <a:gd name="connsiteY29" fmla="*/ 495138 h 514350"/>
              <a:gd name="connsiteX30" fmla="*/ 480193 w 723900"/>
              <a:gd name="connsiteY30" fmla="*/ 257175 h 514350"/>
              <a:gd name="connsiteX31" fmla="*/ 704688 w 723900"/>
              <a:gd name="connsiteY31" fmla="*/ 32680 h 514350"/>
              <a:gd name="connsiteX32" fmla="*/ 704822 w 723900"/>
              <a:gd name="connsiteY32" fmla="*/ 32681 h 514350"/>
              <a:gd name="connsiteX33" fmla="*/ 704850 w 723900"/>
              <a:gd name="connsiteY33" fmla="*/ 32747 h 514350"/>
              <a:gd name="connsiteX34" fmla="*/ 704850 w 723900"/>
              <a:gd name="connsiteY34" fmla="*/ 481603 h 514350"/>
              <a:gd name="connsiteX35" fmla="*/ 704754 w 723900"/>
              <a:gd name="connsiteY35" fmla="*/ 481697 h 514350"/>
              <a:gd name="connsiteX36" fmla="*/ 704688 w 723900"/>
              <a:gd name="connsiteY36" fmla="*/ 48167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3900" h="514350">
                <a:moveTo>
                  <a:pt x="0" y="0"/>
                </a:moveTo>
                <a:lnTo>
                  <a:pt x="0" y="514350"/>
                </a:lnTo>
                <a:lnTo>
                  <a:pt x="723900" y="514350"/>
                </a:lnTo>
                <a:lnTo>
                  <a:pt x="723900" y="0"/>
                </a:lnTo>
                <a:close/>
                <a:moveTo>
                  <a:pt x="382162" y="328270"/>
                </a:moveTo>
                <a:cubicBezTo>
                  <a:pt x="370980" y="339385"/>
                  <a:pt x="352920" y="339385"/>
                  <a:pt x="341738" y="328270"/>
                </a:cubicBezTo>
                <a:lnTo>
                  <a:pt x="32680" y="19212"/>
                </a:lnTo>
                <a:cubicBezTo>
                  <a:pt x="32643" y="19175"/>
                  <a:pt x="32644" y="19114"/>
                  <a:pt x="32681" y="19078"/>
                </a:cubicBezTo>
                <a:cubicBezTo>
                  <a:pt x="32699" y="19060"/>
                  <a:pt x="32722" y="19050"/>
                  <a:pt x="32747" y="19050"/>
                </a:cubicBezTo>
                <a:lnTo>
                  <a:pt x="691153" y="19050"/>
                </a:lnTo>
                <a:cubicBezTo>
                  <a:pt x="691205" y="19051"/>
                  <a:pt x="691247" y="19094"/>
                  <a:pt x="691247" y="19146"/>
                </a:cubicBezTo>
                <a:cubicBezTo>
                  <a:pt x="691246" y="19171"/>
                  <a:pt x="691237" y="19195"/>
                  <a:pt x="691220" y="19212"/>
                </a:cubicBezTo>
                <a:close/>
                <a:moveTo>
                  <a:pt x="243707" y="257175"/>
                </a:moveTo>
                <a:lnTo>
                  <a:pt x="19212" y="481670"/>
                </a:lnTo>
                <a:cubicBezTo>
                  <a:pt x="19175" y="481707"/>
                  <a:pt x="19114" y="481706"/>
                  <a:pt x="19078" y="481669"/>
                </a:cubicBezTo>
                <a:cubicBezTo>
                  <a:pt x="19060" y="481651"/>
                  <a:pt x="19050" y="481628"/>
                  <a:pt x="19050" y="481603"/>
                </a:cubicBezTo>
                <a:lnTo>
                  <a:pt x="19050" y="32747"/>
                </a:lnTo>
                <a:cubicBezTo>
                  <a:pt x="19051" y="32695"/>
                  <a:pt x="19094" y="32653"/>
                  <a:pt x="19146" y="32653"/>
                </a:cubicBezTo>
                <a:cubicBezTo>
                  <a:pt x="19171" y="32654"/>
                  <a:pt x="19195" y="32663"/>
                  <a:pt x="19212" y="32680"/>
                </a:cubicBezTo>
                <a:close/>
                <a:moveTo>
                  <a:pt x="257175" y="270643"/>
                </a:moveTo>
                <a:lnTo>
                  <a:pt x="328270" y="341738"/>
                </a:lnTo>
                <a:cubicBezTo>
                  <a:pt x="346866" y="360339"/>
                  <a:pt x="377020" y="360343"/>
                  <a:pt x="395622" y="341747"/>
                </a:cubicBezTo>
                <a:cubicBezTo>
                  <a:pt x="395625" y="341744"/>
                  <a:pt x="395628" y="341741"/>
                  <a:pt x="395630" y="341738"/>
                </a:cubicBezTo>
                <a:lnTo>
                  <a:pt x="466725" y="270643"/>
                </a:lnTo>
                <a:lnTo>
                  <a:pt x="691220" y="495138"/>
                </a:lnTo>
                <a:cubicBezTo>
                  <a:pt x="691257" y="495175"/>
                  <a:pt x="691256" y="495236"/>
                  <a:pt x="691219" y="495272"/>
                </a:cubicBezTo>
                <a:cubicBezTo>
                  <a:pt x="691201" y="495290"/>
                  <a:pt x="691178" y="495300"/>
                  <a:pt x="691153" y="495300"/>
                </a:cubicBezTo>
                <a:lnTo>
                  <a:pt x="32747" y="495300"/>
                </a:lnTo>
                <a:cubicBezTo>
                  <a:pt x="32695" y="495299"/>
                  <a:pt x="32653" y="495256"/>
                  <a:pt x="32653" y="495204"/>
                </a:cubicBezTo>
                <a:cubicBezTo>
                  <a:pt x="32654" y="495179"/>
                  <a:pt x="32663" y="495155"/>
                  <a:pt x="32680" y="495138"/>
                </a:cubicBezTo>
                <a:close/>
                <a:moveTo>
                  <a:pt x="480193" y="257175"/>
                </a:moveTo>
                <a:lnTo>
                  <a:pt x="704688" y="32680"/>
                </a:lnTo>
                <a:cubicBezTo>
                  <a:pt x="704725" y="32643"/>
                  <a:pt x="704786" y="32644"/>
                  <a:pt x="704822" y="32681"/>
                </a:cubicBezTo>
                <a:cubicBezTo>
                  <a:pt x="704840" y="32699"/>
                  <a:pt x="704850" y="32722"/>
                  <a:pt x="704850" y="32747"/>
                </a:cubicBezTo>
                <a:lnTo>
                  <a:pt x="704850" y="481603"/>
                </a:lnTo>
                <a:cubicBezTo>
                  <a:pt x="704849" y="481655"/>
                  <a:pt x="704806" y="481697"/>
                  <a:pt x="704754" y="481697"/>
                </a:cubicBezTo>
                <a:cubicBezTo>
                  <a:pt x="704729" y="481696"/>
                  <a:pt x="704705" y="481687"/>
                  <a:pt x="704688" y="48167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图形 129" descr="翻页日历 轮廓">
            <a:extLst>
              <a:ext uri="{FF2B5EF4-FFF2-40B4-BE49-F238E27FC236}">
                <a16:creationId xmlns:a16="http://schemas.microsoft.com/office/drawing/2014/main" id="{B545B901-C5CE-4EBB-942F-58F7729326BB}"/>
              </a:ext>
            </a:extLst>
          </p:cNvPr>
          <p:cNvSpPr/>
          <p:nvPr/>
        </p:nvSpPr>
        <p:spPr>
          <a:xfrm>
            <a:off x="5788315" y="4058737"/>
            <a:ext cx="647700" cy="647700"/>
          </a:xfrm>
          <a:custGeom>
            <a:avLst/>
            <a:gdLst>
              <a:gd name="connsiteX0" fmla="*/ 514350 w 647700"/>
              <a:gd name="connsiteY0" fmla="*/ 9525 h 647700"/>
              <a:gd name="connsiteX1" fmla="*/ 504825 w 647700"/>
              <a:gd name="connsiteY1" fmla="*/ 0 h 647700"/>
              <a:gd name="connsiteX2" fmla="*/ 495300 w 647700"/>
              <a:gd name="connsiteY2" fmla="*/ 9525 h 647700"/>
              <a:gd name="connsiteX3" fmla="*/ 495300 w 647700"/>
              <a:gd name="connsiteY3" fmla="*/ 57150 h 647700"/>
              <a:gd name="connsiteX4" fmla="*/ 152400 w 647700"/>
              <a:gd name="connsiteY4" fmla="*/ 57150 h 647700"/>
              <a:gd name="connsiteX5" fmla="*/ 152400 w 647700"/>
              <a:gd name="connsiteY5" fmla="*/ 9525 h 647700"/>
              <a:gd name="connsiteX6" fmla="*/ 142875 w 647700"/>
              <a:gd name="connsiteY6" fmla="*/ 0 h 647700"/>
              <a:gd name="connsiteX7" fmla="*/ 133350 w 647700"/>
              <a:gd name="connsiteY7" fmla="*/ 9525 h 647700"/>
              <a:gd name="connsiteX8" fmla="*/ 133350 w 647700"/>
              <a:gd name="connsiteY8" fmla="*/ 57150 h 647700"/>
              <a:gd name="connsiteX9" fmla="*/ 0 w 647700"/>
              <a:gd name="connsiteY9" fmla="*/ 57150 h 647700"/>
              <a:gd name="connsiteX10" fmla="*/ 0 w 647700"/>
              <a:gd name="connsiteY10" fmla="*/ 647700 h 647700"/>
              <a:gd name="connsiteX11" fmla="*/ 647700 w 647700"/>
              <a:gd name="connsiteY11" fmla="*/ 647700 h 647700"/>
              <a:gd name="connsiteX12" fmla="*/ 647700 w 647700"/>
              <a:gd name="connsiteY12" fmla="*/ 57150 h 647700"/>
              <a:gd name="connsiteX13" fmla="*/ 514350 w 647700"/>
              <a:gd name="connsiteY13" fmla="*/ 57150 h 647700"/>
              <a:gd name="connsiteX14" fmla="*/ 628650 w 647700"/>
              <a:gd name="connsiteY14" fmla="*/ 628650 h 647700"/>
              <a:gd name="connsiteX15" fmla="*/ 19050 w 647700"/>
              <a:gd name="connsiteY15" fmla="*/ 628650 h 647700"/>
              <a:gd name="connsiteX16" fmla="*/ 19050 w 647700"/>
              <a:gd name="connsiteY16" fmla="*/ 219075 h 647700"/>
              <a:gd name="connsiteX17" fmla="*/ 628650 w 647700"/>
              <a:gd name="connsiteY17" fmla="*/ 219075 h 647700"/>
              <a:gd name="connsiteX18" fmla="*/ 628650 w 647700"/>
              <a:gd name="connsiteY18" fmla="*/ 76200 h 647700"/>
              <a:gd name="connsiteX19" fmla="*/ 628650 w 647700"/>
              <a:gd name="connsiteY19" fmla="*/ 200025 h 647700"/>
              <a:gd name="connsiteX20" fmla="*/ 19050 w 647700"/>
              <a:gd name="connsiteY20" fmla="*/ 200025 h 647700"/>
              <a:gd name="connsiteX21" fmla="*/ 19050 w 647700"/>
              <a:gd name="connsiteY21" fmla="*/ 76200 h 647700"/>
              <a:gd name="connsiteX22" fmla="*/ 133350 w 647700"/>
              <a:gd name="connsiteY22" fmla="*/ 76200 h 647700"/>
              <a:gd name="connsiteX23" fmla="*/ 133350 w 647700"/>
              <a:gd name="connsiteY23" fmla="*/ 114300 h 647700"/>
              <a:gd name="connsiteX24" fmla="*/ 142875 w 647700"/>
              <a:gd name="connsiteY24" fmla="*/ 123825 h 647700"/>
              <a:gd name="connsiteX25" fmla="*/ 152400 w 647700"/>
              <a:gd name="connsiteY25" fmla="*/ 114300 h 647700"/>
              <a:gd name="connsiteX26" fmla="*/ 152400 w 647700"/>
              <a:gd name="connsiteY26" fmla="*/ 76200 h 647700"/>
              <a:gd name="connsiteX27" fmla="*/ 495300 w 647700"/>
              <a:gd name="connsiteY27" fmla="*/ 76200 h 647700"/>
              <a:gd name="connsiteX28" fmla="*/ 495300 w 647700"/>
              <a:gd name="connsiteY28" fmla="*/ 114300 h 647700"/>
              <a:gd name="connsiteX29" fmla="*/ 504825 w 647700"/>
              <a:gd name="connsiteY29" fmla="*/ 123825 h 647700"/>
              <a:gd name="connsiteX30" fmla="*/ 514350 w 647700"/>
              <a:gd name="connsiteY30" fmla="*/ 114300 h 647700"/>
              <a:gd name="connsiteX31" fmla="*/ 514350 w 647700"/>
              <a:gd name="connsiteY31" fmla="*/ 762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7700" h="647700">
                <a:moveTo>
                  <a:pt x="514350" y="9525"/>
                </a:moveTo>
                <a:cubicBezTo>
                  <a:pt x="514350" y="4264"/>
                  <a:pt x="510086" y="0"/>
                  <a:pt x="504825" y="0"/>
                </a:cubicBezTo>
                <a:cubicBezTo>
                  <a:pt x="499564" y="0"/>
                  <a:pt x="495300" y="4264"/>
                  <a:pt x="495300" y="9525"/>
                </a:cubicBezTo>
                <a:lnTo>
                  <a:pt x="495300" y="57150"/>
                </a:lnTo>
                <a:lnTo>
                  <a:pt x="152400" y="57150"/>
                </a:lnTo>
                <a:lnTo>
                  <a:pt x="152400" y="9525"/>
                </a:lnTo>
                <a:cubicBezTo>
                  <a:pt x="152400" y="4264"/>
                  <a:pt x="148136" y="0"/>
                  <a:pt x="142875" y="0"/>
                </a:cubicBezTo>
                <a:cubicBezTo>
                  <a:pt x="137614" y="0"/>
                  <a:pt x="133350" y="4264"/>
                  <a:pt x="133350" y="9525"/>
                </a:cubicBezTo>
                <a:lnTo>
                  <a:pt x="133350" y="57150"/>
                </a:lnTo>
                <a:lnTo>
                  <a:pt x="0" y="57150"/>
                </a:lnTo>
                <a:lnTo>
                  <a:pt x="0" y="647700"/>
                </a:lnTo>
                <a:lnTo>
                  <a:pt x="647700" y="647700"/>
                </a:lnTo>
                <a:lnTo>
                  <a:pt x="647700" y="57150"/>
                </a:lnTo>
                <a:lnTo>
                  <a:pt x="514350" y="57150"/>
                </a:lnTo>
                <a:close/>
                <a:moveTo>
                  <a:pt x="628650" y="628650"/>
                </a:moveTo>
                <a:lnTo>
                  <a:pt x="19050" y="628650"/>
                </a:lnTo>
                <a:lnTo>
                  <a:pt x="19050" y="219075"/>
                </a:lnTo>
                <a:lnTo>
                  <a:pt x="628650" y="219075"/>
                </a:lnTo>
                <a:close/>
                <a:moveTo>
                  <a:pt x="628650" y="76200"/>
                </a:moveTo>
                <a:lnTo>
                  <a:pt x="628650" y="200025"/>
                </a:lnTo>
                <a:lnTo>
                  <a:pt x="19050" y="200025"/>
                </a:lnTo>
                <a:lnTo>
                  <a:pt x="19050" y="76200"/>
                </a:lnTo>
                <a:lnTo>
                  <a:pt x="133350" y="76200"/>
                </a:lnTo>
                <a:lnTo>
                  <a:pt x="133350" y="114300"/>
                </a:lnTo>
                <a:cubicBezTo>
                  <a:pt x="133350" y="119561"/>
                  <a:pt x="137614" y="123825"/>
                  <a:pt x="142875" y="123825"/>
                </a:cubicBezTo>
                <a:cubicBezTo>
                  <a:pt x="148136" y="123825"/>
                  <a:pt x="152400" y="119561"/>
                  <a:pt x="152400" y="114300"/>
                </a:cubicBezTo>
                <a:lnTo>
                  <a:pt x="152400" y="76200"/>
                </a:lnTo>
                <a:lnTo>
                  <a:pt x="495300" y="76200"/>
                </a:lnTo>
                <a:lnTo>
                  <a:pt x="495300" y="114300"/>
                </a:lnTo>
                <a:cubicBezTo>
                  <a:pt x="495300" y="119561"/>
                  <a:pt x="499564" y="123825"/>
                  <a:pt x="504825" y="123825"/>
                </a:cubicBezTo>
                <a:cubicBezTo>
                  <a:pt x="510086" y="123825"/>
                  <a:pt x="514350" y="119561"/>
                  <a:pt x="514350" y="114300"/>
                </a:cubicBezTo>
                <a:lnTo>
                  <a:pt x="514350" y="76200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39" name="图形 131" descr="垃圾 轮廓">
            <a:extLst>
              <a:ext uri="{FF2B5EF4-FFF2-40B4-BE49-F238E27FC236}">
                <a16:creationId xmlns:a16="http://schemas.microsoft.com/office/drawing/2014/main" id="{69CF8DFD-0E4E-48EC-8551-F249BFA31899}"/>
              </a:ext>
            </a:extLst>
          </p:cNvPr>
          <p:cNvGrpSpPr/>
          <p:nvPr/>
        </p:nvGrpSpPr>
        <p:grpSpPr>
          <a:xfrm>
            <a:off x="7037750" y="4020637"/>
            <a:ext cx="628650" cy="733425"/>
            <a:chOff x="7037750" y="4020637"/>
            <a:chExt cx="628650" cy="733425"/>
          </a:xfrm>
          <a:solidFill>
            <a:srgbClr val="000000"/>
          </a:solidFill>
        </p:grpSpPr>
        <p:sp>
          <p:nvSpPr>
            <p:cNvPr id="141" name="图形 131" descr="垃圾 轮廓">
              <a:extLst>
                <a:ext uri="{FF2B5EF4-FFF2-40B4-BE49-F238E27FC236}">
                  <a16:creationId xmlns:a16="http://schemas.microsoft.com/office/drawing/2014/main" id="{0B91FA4F-F525-4807-87C7-840B57BD8ACE}"/>
                </a:ext>
              </a:extLst>
            </p:cNvPr>
            <p:cNvSpPr/>
            <p:nvPr/>
          </p:nvSpPr>
          <p:spPr>
            <a:xfrm>
              <a:off x="7037750" y="4020637"/>
              <a:ext cx="628650" cy="733425"/>
            </a:xfrm>
            <a:custGeom>
              <a:avLst/>
              <a:gdLst>
                <a:gd name="connsiteX0" fmla="*/ 628650 w 628650"/>
                <a:gd name="connsiteY0" fmla="*/ 114300 h 733425"/>
                <a:gd name="connsiteX1" fmla="*/ 590550 w 628650"/>
                <a:gd name="connsiteY1" fmla="*/ 76200 h 733425"/>
                <a:gd name="connsiteX2" fmla="*/ 419100 w 628650"/>
                <a:gd name="connsiteY2" fmla="*/ 76200 h 733425"/>
                <a:gd name="connsiteX3" fmla="*/ 419100 w 628650"/>
                <a:gd name="connsiteY3" fmla="*/ 47625 h 733425"/>
                <a:gd name="connsiteX4" fmla="*/ 371475 w 628650"/>
                <a:gd name="connsiteY4" fmla="*/ 0 h 733425"/>
                <a:gd name="connsiteX5" fmla="*/ 257175 w 628650"/>
                <a:gd name="connsiteY5" fmla="*/ 0 h 733425"/>
                <a:gd name="connsiteX6" fmla="*/ 209550 w 628650"/>
                <a:gd name="connsiteY6" fmla="*/ 47625 h 733425"/>
                <a:gd name="connsiteX7" fmla="*/ 209550 w 628650"/>
                <a:gd name="connsiteY7" fmla="*/ 76200 h 733425"/>
                <a:gd name="connsiteX8" fmla="*/ 38100 w 628650"/>
                <a:gd name="connsiteY8" fmla="*/ 76200 h 733425"/>
                <a:gd name="connsiteX9" fmla="*/ 0 w 628650"/>
                <a:gd name="connsiteY9" fmla="*/ 114300 h 733425"/>
                <a:gd name="connsiteX10" fmla="*/ 0 w 628650"/>
                <a:gd name="connsiteY10" fmla="*/ 171450 h 733425"/>
                <a:gd name="connsiteX11" fmla="*/ 38567 w 628650"/>
                <a:gd name="connsiteY11" fmla="*/ 171450 h 733425"/>
                <a:gd name="connsiteX12" fmla="*/ 64856 w 628650"/>
                <a:gd name="connsiteY12" fmla="*/ 688219 h 733425"/>
                <a:gd name="connsiteX13" fmla="*/ 112395 w 628650"/>
                <a:gd name="connsiteY13" fmla="*/ 733425 h 733425"/>
                <a:gd name="connsiteX14" fmla="*/ 516255 w 628650"/>
                <a:gd name="connsiteY14" fmla="*/ 733425 h 733425"/>
                <a:gd name="connsiteX15" fmla="*/ 563813 w 628650"/>
                <a:gd name="connsiteY15" fmla="*/ 688219 h 733425"/>
                <a:gd name="connsiteX16" fmla="*/ 590083 w 628650"/>
                <a:gd name="connsiteY16" fmla="*/ 171450 h 733425"/>
                <a:gd name="connsiteX17" fmla="*/ 628650 w 628650"/>
                <a:gd name="connsiteY17" fmla="*/ 171450 h 733425"/>
                <a:gd name="connsiteX18" fmla="*/ 228600 w 628650"/>
                <a:gd name="connsiteY18" fmla="*/ 47625 h 733425"/>
                <a:gd name="connsiteX19" fmla="*/ 257175 w 628650"/>
                <a:gd name="connsiteY19" fmla="*/ 19050 h 733425"/>
                <a:gd name="connsiteX20" fmla="*/ 371475 w 628650"/>
                <a:gd name="connsiteY20" fmla="*/ 19050 h 733425"/>
                <a:gd name="connsiteX21" fmla="*/ 400050 w 628650"/>
                <a:gd name="connsiteY21" fmla="*/ 47625 h 733425"/>
                <a:gd name="connsiteX22" fmla="*/ 400050 w 628650"/>
                <a:gd name="connsiteY22" fmla="*/ 76200 h 733425"/>
                <a:gd name="connsiteX23" fmla="*/ 228600 w 628650"/>
                <a:gd name="connsiteY23" fmla="*/ 76200 h 733425"/>
                <a:gd name="connsiteX24" fmla="*/ 544773 w 628650"/>
                <a:gd name="connsiteY24" fmla="*/ 687248 h 733425"/>
                <a:gd name="connsiteX25" fmla="*/ 516255 w 628650"/>
                <a:gd name="connsiteY25" fmla="*/ 714375 h 733425"/>
                <a:gd name="connsiteX26" fmla="*/ 112395 w 628650"/>
                <a:gd name="connsiteY26" fmla="*/ 714375 h 733425"/>
                <a:gd name="connsiteX27" fmla="*/ 83820 w 628650"/>
                <a:gd name="connsiteY27" fmla="*/ 687248 h 733425"/>
                <a:gd name="connsiteX28" fmla="*/ 57645 w 628650"/>
                <a:gd name="connsiteY28" fmla="*/ 171450 h 733425"/>
                <a:gd name="connsiteX29" fmla="*/ 571043 w 628650"/>
                <a:gd name="connsiteY29" fmla="*/ 171450 h 733425"/>
                <a:gd name="connsiteX30" fmla="*/ 609600 w 628650"/>
                <a:gd name="connsiteY30" fmla="*/ 152400 h 733425"/>
                <a:gd name="connsiteX31" fmla="*/ 19050 w 628650"/>
                <a:gd name="connsiteY31" fmla="*/ 152400 h 733425"/>
                <a:gd name="connsiteX32" fmla="*/ 19050 w 628650"/>
                <a:gd name="connsiteY32" fmla="*/ 114300 h 733425"/>
                <a:gd name="connsiteX33" fmla="*/ 38100 w 628650"/>
                <a:gd name="connsiteY33" fmla="*/ 95250 h 733425"/>
                <a:gd name="connsiteX34" fmla="*/ 590550 w 628650"/>
                <a:gd name="connsiteY34" fmla="*/ 95250 h 733425"/>
                <a:gd name="connsiteX35" fmla="*/ 609600 w 628650"/>
                <a:gd name="connsiteY35" fmla="*/ 114300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8650" h="733425">
                  <a:moveTo>
                    <a:pt x="628650" y="114300"/>
                  </a:moveTo>
                  <a:cubicBezTo>
                    <a:pt x="628587" y="93284"/>
                    <a:pt x="611566" y="76263"/>
                    <a:pt x="590550" y="76200"/>
                  </a:cubicBezTo>
                  <a:lnTo>
                    <a:pt x="419100" y="76200"/>
                  </a:lnTo>
                  <a:lnTo>
                    <a:pt x="419100" y="47625"/>
                  </a:lnTo>
                  <a:cubicBezTo>
                    <a:pt x="419069" y="21335"/>
                    <a:pt x="397765" y="31"/>
                    <a:pt x="371475" y="0"/>
                  </a:cubicBezTo>
                  <a:lnTo>
                    <a:pt x="257175" y="0"/>
                  </a:lnTo>
                  <a:cubicBezTo>
                    <a:pt x="230885" y="31"/>
                    <a:pt x="209581" y="21335"/>
                    <a:pt x="209550" y="47625"/>
                  </a:cubicBezTo>
                  <a:lnTo>
                    <a:pt x="209550" y="76200"/>
                  </a:lnTo>
                  <a:lnTo>
                    <a:pt x="38100" y="76200"/>
                  </a:lnTo>
                  <a:cubicBezTo>
                    <a:pt x="17084" y="76263"/>
                    <a:pt x="63" y="93284"/>
                    <a:pt x="0" y="114300"/>
                  </a:cubicBezTo>
                  <a:lnTo>
                    <a:pt x="0" y="171450"/>
                  </a:lnTo>
                  <a:lnTo>
                    <a:pt x="38567" y="171450"/>
                  </a:lnTo>
                  <a:lnTo>
                    <a:pt x="64856" y="688219"/>
                  </a:lnTo>
                  <a:cubicBezTo>
                    <a:pt x="66144" y="713540"/>
                    <a:pt x="87042" y="733412"/>
                    <a:pt x="112395" y="733425"/>
                  </a:cubicBezTo>
                  <a:lnTo>
                    <a:pt x="516255" y="733425"/>
                  </a:lnTo>
                  <a:cubicBezTo>
                    <a:pt x="541615" y="733422"/>
                    <a:pt x="562525" y="713547"/>
                    <a:pt x="563813" y="688219"/>
                  </a:cubicBezTo>
                  <a:lnTo>
                    <a:pt x="590083" y="171450"/>
                  </a:lnTo>
                  <a:lnTo>
                    <a:pt x="628650" y="171450"/>
                  </a:lnTo>
                  <a:close/>
                  <a:moveTo>
                    <a:pt x="228600" y="47625"/>
                  </a:moveTo>
                  <a:cubicBezTo>
                    <a:pt x="228600" y="31843"/>
                    <a:pt x="241393" y="19050"/>
                    <a:pt x="257175" y="19050"/>
                  </a:cubicBezTo>
                  <a:lnTo>
                    <a:pt x="371475" y="19050"/>
                  </a:lnTo>
                  <a:cubicBezTo>
                    <a:pt x="387257" y="19050"/>
                    <a:pt x="400050" y="31843"/>
                    <a:pt x="400050" y="47625"/>
                  </a:cubicBezTo>
                  <a:lnTo>
                    <a:pt x="400050" y="76200"/>
                  </a:lnTo>
                  <a:lnTo>
                    <a:pt x="228600" y="76200"/>
                  </a:lnTo>
                  <a:close/>
                  <a:moveTo>
                    <a:pt x="544773" y="687248"/>
                  </a:moveTo>
                  <a:cubicBezTo>
                    <a:pt x="544002" y="702439"/>
                    <a:pt x="531465" y="714365"/>
                    <a:pt x="516255" y="714375"/>
                  </a:cubicBezTo>
                  <a:lnTo>
                    <a:pt x="112395" y="714375"/>
                  </a:lnTo>
                  <a:cubicBezTo>
                    <a:pt x="97162" y="714395"/>
                    <a:pt x="84592" y="702461"/>
                    <a:pt x="83820" y="687248"/>
                  </a:cubicBezTo>
                  <a:lnTo>
                    <a:pt x="57645" y="171450"/>
                  </a:lnTo>
                  <a:lnTo>
                    <a:pt x="571043" y="171450"/>
                  </a:lnTo>
                  <a:close/>
                  <a:moveTo>
                    <a:pt x="609600" y="152400"/>
                  </a:moveTo>
                  <a:lnTo>
                    <a:pt x="19050" y="152400"/>
                  </a:lnTo>
                  <a:lnTo>
                    <a:pt x="19050" y="114300"/>
                  </a:lnTo>
                  <a:cubicBezTo>
                    <a:pt x="19050" y="103779"/>
                    <a:pt x="27579" y="95250"/>
                    <a:pt x="38100" y="95250"/>
                  </a:cubicBezTo>
                  <a:lnTo>
                    <a:pt x="590550" y="95250"/>
                  </a:lnTo>
                  <a:cubicBezTo>
                    <a:pt x="601071" y="95250"/>
                    <a:pt x="609600" y="103779"/>
                    <a:pt x="609600" y="1143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图形 131" descr="垃圾 轮廓">
              <a:extLst>
                <a:ext uri="{FF2B5EF4-FFF2-40B4-BE49-F238E27FC236}">
                  <a16:creationId xmlns:a16="http://schemas.microsoft.com/office/drawing/2014/main" id="{E183937D-0CD9-4DD3-90B3-07FB0D323039}"/>
                </a:ext>
              </a:extLst>
            </p:cNvPr>
            <p:cNvSpPr/>
            <p:nvPr/>
          </p:nvSpPr>
          <p:spPr>
            <a:xfrm>
              <a:off x="7209187" y="4258759"/>
              <a:ext cx="38124" cy="409577"/>
            </a:xfrm>
            <a:custGeom>
              <a:avLst/>
              <a:gdLst>
                <a:gd name="connsiteX0" fmla="*/ 28587 w 38124"/>
                <a:gd name="connsiteY0" fmla="*/ 409578 h 409577"/>
                <a:gd name="connsiteX1" fmla="*/ 29063 w 38124"/>
                <a:gd name="connsiteY1" fmla="*/ 409578 h 409577"/>
                <a:gd name="connsiteX2" fmla="*/ 38113 w 38124"/>
                <a:gd name="connsiteY2" fmla="*/ 399599 h 409577"/>
                <a:gd name="connsiteX3" fmla="*/ 38112 w 38124"/>
                <a:gd name="connsiteY3" fmla="*/ 399586 h 409577"/>
                <a:gd name="connsiteX4" fmla="*/ 19062 w 38124"/>
                <a:gd name="connsiteY4" fmla="*/ 9061 h 409577"/>
                <a:gd name="connsiteX5" fmla="*/ 9061 w 38124"/>
                <a:gd name="connsiteY5" fmla="*/ 12 h 409577"/>
                <a:gd name="connsiteX6" fmla="*/ 12 w 38124"/>
                <a:gd name="connsiteY6" fmla="*/ 10013 h 409577"/>
                <a:gd name="connsiteX7" fmla="*/ 19062 w 38124"/>
                <a:gd name="connsiteY7" fmla="*/ 400538 h 409577"/>
                <a:gd name="connsiteX8" fmla="*/ 28587 w 38124"/>
                <a:gd name="connsiteY8" fmla="*/ 409578 h 409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24" h="409577">
                  <a:moveTo>
                    <a:pt x="28587" y="409578"/>
                  </a:moveTo>
                  <a:lnTo>
                    <a:pt x="29063" y="409578"/>
                  </a:lnTo>
                  <a:cubicBezTo>
                    <a:pt x="34317" y="409321"/>
                    <a:pt x="38369" y="404854"/>
                    <a:pt x="38113" y="399599"/>
                  </a:cubicBezTo>
                  <a:cubicBezTo>
                    <a:pt x="38112" y="399595"/>
                    <a:pt x="38112" y="399591"/>
                    <a:pt x="38112" y="399586"/>
                  </a:cubicBezTo>
                  <a:lnTo>
                    <a:pt x="19062" y="9061"/>
                  </a:lnTo>
                  <a:cubicBezTo>
                    <a:pt x="18799" y="3800"/>
                    <a:pt x="14322" y="-251"/>
                    <a:pt x="9061" y="12"/>
                  </a:cubicBezTo>
                  <a:cubicBezTo>
                    <a:pt x="3800" y="275"/>
                    <a:pt x="-251" y="4753"/>
                    <a:pt x="12" y="10013"/>
                  </a:cubicBezTo>
                  <a:lnTo>
                    <a:pt x="19062" y="400538"/>
                  </a:lnTo>
                  <a:cubicBezTo>
                    <a:pt x="19321" y="405609"/>
                    <a:pt x="23510" y="409584"/>
                    <a:pt x="28587" y="40957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图形 131" descr="垃圾 轮廓">
              <a:extLst>
                <a:ext uri="{FF2B5EF4-FFF2-40B4-BE49-F238E27FC236}">
                  <a16:creationId xmlns:a16="http://schemas.microsoft.com/office/drawing/2014/main" id="{CD247E8A-D6AE-4F53-9575-443C140AD959}"/>
                </a:ext>
              </a:extLst>
            </p:cNvPr>
            <p:cNvSpPr/>
            <p:nvPr/>
          </p:nvSpPr>
          <p:spPr>
            <a:xfrm>
              <a:off x="7342550" y="4258762"/>
              <a:ext cx="19050" cy="409575"/>
            </a:xfrm>
            <a:custGeom>
              <a:avLst/>
              <a:gdLst>
                <a:gd name="connsiteX0" fmla="*/ 9525 w 19050"/>
                <a:gd name="connsiteY0" fmla="*/ 409575 h 409575"/>
                <a:gd name="connsiteX1" fmla="*/ 19050 w 19050"/>
                <a:gd name="connsiteY1" fmla="*/ 400050 h 409575"/>
                <a:gd name="connsiteX2" fmla="*/ 19050 w 19050"/>
                <a:gd name="connsiteY2" fmla="*/ 9525 h 409575"/>
                <a:gd name="connsiteX3" fmla="*/ 9525 w 19050"/>
                <a:gd name="connsiteY3" fmla="*/ 0 h 409575"/>
                <a:gd name="connsiteX4" fmla="*/ 0 w 19050"/>
                <a:gd name="connsiteY4" fmla="*/ 9525 h 409575"/>
                <a:gd name="connsiteX5" fmla="*/ 0 w 19050"/>
                <a:gd name="connsiteY5" fmla="*/ 400050 h 409575"/>
                <a:gd name="connsiteX6" fmla="*/ 9525 w 19050"/>
                <a:gd name="connsiteY6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09575">
                  <a:moveTo>
                    <a:pt x="9525" y="409575"/>
                  </a:moveTo>
                  <a:cubicBezTo>
                    <a:pt x="14786" y="409575"/>
                    <a:pt x="19050" y="405311"/>
                    <a:pt x="19050" y="400050"/>
                  </a:cubicBezTo>
                  <a:lnTo>
                    <a:pt x="19050" y="9525"/>
                  </a:lnTo>
                  <a:cubicBezTo>
                    <a:pt x="19050" y="4264"/>
                    <a:pt x="14786" y="0"/>
                    <a:pt x="9525" y="0"/>
                  </a:cubicBezTo>
                  <a:cubicBezTo>
                    <a:pt x="4264" y="0"/>
                    <a:pt x="0" y="4264"/>
                    <a:pt x="0" y="9525"/>
                  </a:cubicBezTo>
                  <a:lnTo>
                    <a:pt x="0" y="400050"/>
                  </a:lnTo>
                  <a:cubicBezTo>
                    <a:pt x="0" y="405311"/>
                    <a:pt x="4264" y="409575"/>
                    <a:pt x="9525" y="40957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图形 131" descr="垃圾 轮廓">
              <a:extLst>
                <a:ext uri="{FF2B5EF4-FFF2-40B4-BE49-F238E27FC236}">
                  <a16:creationId xmlns:a16="http://schemas.microsoft.com/office/drawing/2014/main" id="{B5591314-12A1-42ED-BFF7-852F01737B6D}"/>
                </a:ext>
              </a:extLst>
            </p:cNvPr>
            <p:cNvSpPr/>
            <p:nvPr/>
          </p:nvSpPr>
          <p:spPr>
            <a:xfrm>
              <a:off x="7456836" y="4258740"/>
              <a:ext cx="38125" cy="409596"/>
            </a:xfrm>
            <a:custGeom>
              <a:avLst/>
              <a:gdLst>
                <a:gd name="connsiteX0" fmla="*/ 9071 w 38125"/>
                <a:gd name="connsiteY0" fmla="*/ 409597 h 409596"/>
                <a:gd name="connsiteX1" fmla="*/ 9538 w 38125"/>
                <a:gd name="connsiteY1" fmla="*/ 409597 h 409596"/>
                <a:gd name="connsiteX2" fmla="*/ 19063 w 38125"/>
                <a:gd name="connsiteY2" fmla="*/ 400538 h 409596"/>
                <a:gd name="connsiteX3" fmla="*/ 38113 w 38125"/>
                <a:gd name="connsiteY3" fmla="*/ 10013 h 409596"/>
                <a:gd name="connsiteX4" fmla="*/ 29064 w 38125"/>
                <a:gd name="connsiteY4" fmla="*/ 12 h 409596"/>
                <a:gd name="connsiteX5" fmla="*/ 19063 w 38125"/>
                <a:gd name="connsiteY5" fmla="*/ 9061 h 409596"/>
                <a:gd name="connsiteX6" fmla="*/ 13 w 38125"/>
                <a:gd name="connsiteY6" fmla="*/ 399586 h 409596"/>
                <a:gd name="connsiteX7" fmla="*/ 9029 w 38125"/>
                <a:gd name="connsiteY7" fmla="*/ 409595 h 409596"/>
                <a:gd name="connsiteX8" fmla="*/ 9071 w 38125"/>
                <a:gd name="connsiteY8" fmla="*/ 409597 h 40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25" h="409596">
                  <a:moveTo>
                    <a:pt x="9071" y="409597"/>
                  </a:moveTo>
                  <a:lnTo>
                    <a:pt x="9538" y="409597"/>
                  </a:lnTo>
                  <a:cubicBezTo>
                    <a:pt x="14622" y="409602"/>
                    <a:pt x="18815" y="405616"/>
                    <a:pt x="19063" y="400538"/>
                  </a:cubicBezTo>
                  <a:lnTo>
                    <a:pt x="38113" y="10013"/>
                  </a:lnTo>
                  <a:cubicBezTo>
                    <a:pt x="38376" y="4753"/>
                    <a:pt x="34325" y="275"/>
                    <a:pt x="29064" y="12"/>
                  </a:cubicBezTo>
                  <a:cubicBezTo>
                    <a:pt x="23804" y="-251"/>
                    <a:pt x="19326" y="3800"/>
                    <a:pt x="19063" y="9061"/>
                  </a:cubicBezTo>
                  <a:lnTo>
                    <a:pt x="13" y="399586"/>
                  </a:lnTo>
                  <a:cubicBezTo>
                    <a:pt x="-261" y="404839"/>
                    <a:pt x="3776" y="409320"/>
                    <a:pt x="9029" y="409595"/>
                  </a:cubicBezTo>
                  <a:cubicBezTo>
                    <a:pt x="9043" y="409595"/>
                    <a:pt x="9057" y="409596"/>
                    <a:pt x="9071" y="40959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9" name="图形 133" descr="收件箱 轮廓">
            <a:extLst>
              <a:ext uri="{FF2B5EF4-FFF2-40B4-BE49-F238E27FC236}">
                <a16:creationId xmlns:a16="http://schemas.microsoft.com/office/drawing/2014/main" id="{80280BB4-D52B-475F-9EF3-9A64B68E675A}"/>
              </a:ext>
            </a:extLst>
          </p:cNvPr>
          <p:cNvSpPr/>
          <p:nvPr/>
        </p:nvSpPr>
        <p:spPr>
          <a:xfrm>
            <a:off x="8267915" y="4258647"/>
            <a:ext cx="647919" cy="466505"/>
          </a:xfrm>
          <a:custGeom>
            <a:avLst/>
            <a:gdLst>
              <a:gd name="connsiteX0" fmla="*/ 543468 w 647919"/>
              <a:gd name="connsiteY0" fmla="*/ 0 h 466505"/>
              <a:gd name="connsiteX1" fmla="*/ 400269 w 647919"/>
              <a:gd name="connsiteY1" fmla="*/ 0 h 466505"/>
              <a:gd name="connsiteX2" fmla="*/ 400269 w 647919"/>
              <a:gd name="connsiteY2" fmla="*/ 19050 h 466505"/>
              <a:gd name="connsiteX3" fmla="*/ 530762 w 647919"/>
              <a:gd name="connsiteY3" fmla="*/ 19050 h 466505"/>
              <a:gd name="connsiteX4" fmla="*/ 625735 w 647919"/>
              <a:gd name="connsiteY4" fmla="*/ 248298 h 466505"/>
              <a:gd name="connsiteX5" fmla="*/ 399850 w 647919"/>
              <a:gd name="connsiteY5" fmla="*/ 248298 h 466505"/>
              <a:gd name="connsiteX6" fmla="*/ 399745 w 647919"/>
              <a:gd name="connsiteY6" fmla="*/ 255422 h 466505"/>
              <a:gd name="connsiteX7" fmla="*/ 336118 w 647919"/>
              <a:gd name="connsiteY7" fmla="*/ 331489 h 466505"/>
              <a:gd name="connsiteX8" fmla="*/ 249139 w 647919"/>
              <a:gd name="connsiteY8" fmla="*/ 268418 h 466505"/>
              <a:gd name="connsiteX9" fmla="*/ 248202 w 647919"/>
              <a:gd name="connsiteY9" fmla="*/ 257699 h 466505"/>
              <a:gd name="connsiteX10" fmla="*/ 248088 w 647919"/>
              <a:gd name="connsiteY10" fmla="*/ 248298 h 466505"/>
              <a:gd name="connsiteX11" fmla="*/ 22203 w 647919"/>
              <a:gd name="connsiteY11" fmla="*/ 248298 h 466505"/>
              <a:gd name="connsiteX12" fmla="*/ 117167 w 647919"/>
              <a:gd name="connsiteY12" fmla="*/ 19050 h 466505"/>
              <a:gd name="connsiteX13" fmla="*/ 247869 w 647919"/>
              <a:gd name="connsiteY13" fmla="*/ 19050 h 466505"/>
              <a:gd name="connsiteX14" fmla="*/ 247869 w 647919"/>
              <a:gd name="connsiteY14" fmla="*/ 0 h 466505"/>
              <a:gd name="connsiteX15" fmla="*/ 104442 w 647919"/>
              <a:gd name="connsiteY15" fmla="*/ 0 h 466505"/>
              <a:gd name="connsiteX16" fmla="*/ 0 w 647919"/>
              <a:gd name="connsiteY16" fmla="*/ 252117 h 466505"/>
              <a:gd name="connsiteX17" fmla="*/ 0 w 647919"/>
              <a:gd name="connsiteY17" fmla="*/ 466506 h 466505"/>
              <a:gd name="connsiteX18" fmla="*/ 647919 w 647919"/>
              <a:gd name="connsiteY18" fmla="*/ 466506 h 466505"/>
              <a:gd name="connsiteX19" fmla="*/ 647919 w 647919"/>
              <a:gd name="connsiteY19" fmla="*/ 252117 h 466505"/>
              <a:gd name="connsiteX20" fmla="*/ 19050 w 647919"/>
              <a:gd name="connsiteY20" fmla="*/ 447456 h 466505"/>
              <a:gd name="connsiteX21" fmla="*/ 19050 w 647919"/>
              <a:gd name="connsiteY21" fmla="*/ 267348 h 466505"/>
              <a:gd name="connsiteX22" fmla="*/ 229772 w 647919"/>
              <a:gd name="connsiteY22" fmla="*/ 267348 h 466505"/>
              <a:gd name="connsiteX23" fmla="*/ 334586 w 647919"/>
              <a:gd name="connsiteY23" fmla="*/ 350947 h 466505"/>
              <a:gd name="connsiteX24" fmla="*/ 418186 w 647919"/>
              <a:gd name="connsiteY24" fmla="*/ 267348 h 466505"/>
              <a:gd name="connsiteX25" fmla="*/ 628869 w 647919"/>
              <a:gd name="connsiteY25" fmla="*/ 267348 h 466505"/>
              <a:gd name="connsiteX26" fmla="*/ 628869 w 647919"/>
              <a:gd name="connsiteY26" fmla="*/ 447456 h 46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7919" h="466505">
                <a:moveTo>
                  <a:pt x="543468" y="0"/>
                </a:moveTo>
                <a:lnTo>
                  <a:pt x="400269" y="0"/>
                </a:lnTo>
                <a:lnTo>
                  <a:pt x="400269" y="19050"/>
                </a:lnTo>
                <a:lnTo>
                  <a:pt x="530762" y="19050"/>
                </a:lnTo>
                <a:lnTo>
                  <a:pt x="625735" y="248298"/>
                </a:lnTo>
                <a:lnTo>
                  <a:pt x="399850" y="248298"/>
                </a:lnTo>
                <a:lnTo>
                  <a:pt x="399745" y="255422"/>
                </a:lnTo>
                <a:cubicBezTo>
                  <a:pt x="399701" y="292821"/>
                  <a:pt x="372921" y="324838"/>
                  <a:pt x="336118" y="331489"/>
                </a:cubicBezTo>
                <a:cubicBezTo>
                  <a:pt x="294684" y="338091"/>
                  <a:pt x="255741" y="309854"/>
                  <a:pt x="249139" y="268418"/>
                </a:cubicBezTo>
                <a:cubicBezTo>
                  <a:pt x="248574" y="264872"/>
                  <a:pt x="248261" y="261290"/>
                  <a:pt x="248202" y="257699"/>
                </a:cubicBezTo>
                <a:lnTo>
                  <a:pt x="248088" y="248298"/>
                </a:lnTo>
                <a:lnTo>
                  <a:pt x="22203" y="248298"/>
                </a:lnTo>
                <a:lnTo>
                  <a:pt x="117167" y="19050"/>
                </a:lnTo>
                <a:lnTo>
                  <a:pt x="247869" y="19050"/>
                </a:lnTo>
                <a:lnTo>
                  <a:pt x="247869" y="0"/>
                </a:lnTo>
                <a:lnTo>
                  <a:pt x="104442" y="0"/>
                </a:lnTo>
                <a:lnTo>
                  <a:pt x="0" y="252117"/>
                </a:lnTo>
                <a:lnTo>
                  <a:pt x="0" y="466506"/>
                </a:lnTo>
                <a:lnTo>
                  <a:pt x="647919" y="466506"/>
                </a:lnTo>
                <a:lnTo>
                  <a:pt x="647919" y="252117"/>
                </a:lnTo>
                <a:close/>
                <a:moveTo>
                  <a:pt x="19050" y="447456"/>
                </a:moveTo>
                <a:lnTo>
                  <a:pt x="19050" y="267348"/>
                </a:lnTo>
                <a:lnTo>
                  <a:pt x="229772" y="267348"/>
                </a:lnTo>
                <a:cubicBezTo>
                  <a:pt x="235629" y="319377"/>
                  <a:pt x="282557" y="356806"/>
                  <a:pt x="334586" y="350947"/>
                </a:cubicBezTo>
                <a:cubicBezTo>
                  <a:pt x="378544" y="345998"/>
                  <a:pt x="413236" y="311306"/>
                  <a:pt x="418186" y="267348"/>
                </a:cubicBezTo>
                <a:lnTo>
                  <a:pt x="628869" y="267348"/>
                </a:lnTo>
                <a:lnTo>
                  <a:pt x="628869" y="447456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1" name="图形 133" descr="收件箱 轮廓">
            <a:extLst>
              <a:ext uri="{FF2B5EF4-FFF2-40B4-BE49-F238E27FC236}">
                <a16:creationId xmlns:a16="http://schemas.microsoft.com/office/drawing/2014/main" id="{80280BB4-D52B-475F-9EF3-9A64B68E675A}"/>
              </a:ext>
            </a:extLst>
          </p:cNvPr>
          <p:cNvSpPr/>
          <p:nvPr/>
        </p:nvSpPr>
        <p:spPr>
          <a:xfrm>
            <a:off x="8470884" y="4058737"/>
            <a:ext cx="242068" cy="413518"/>
          </a:xfrm>
          <a:custGeom>
            <a:avLst/>
            <a:gdLst>
              <a:gd name="connsiteX0" fmla="*/ 13468 w 242068"/>
              <a:gd name="connsiteY0" fmla="*/ 279016 h 413518"/>
              <a:gd name="connsiteX1" fmla="*/ 0 w 242068"/>
              <a:gd name="connsiteY1" fmla="*/ 292484 h 413518"/>
              <a:gd name="connsiteX2" fmla="*/ 120987 w 242068"/>
              <a:gd name="connsiteY2" fmla="*/ 413518 h 413518"/>
              <a:gd name="connsiteX3" fmla="*/ 242068 w 242068"/>
              <a:gd name="connsiteY3" fmla="*/ 292484 h 413518"/>
              <a:gd name="connsiteX4" fmla="*/ 228600 w 242068"/>
              <a:gd name="connsiteY4" fmla="*/ 279016 h 413518"/>
              <a:gd name="connsiteX5" fmla="*/ 130673 w 242068"/>
              <a:gd name="connsiteY5" fmla="*/ 376895 h 413518"/>
              <a:gd name="connsiteX6" fmla="*/ 130539 w 242068"/>
              <a:gd name="connsiteY6" fmla="*/ 376894 h 413518"/>
              <a:gd name="connsiteX7" fmla="*/ 130512 w 242068"/>
              <a:gd name="connsiteY7" fmla="*/ 376828 h 413518"/>
              <a:gd name="connsiteX8" fmla="*/ 130512 w 242068"/>
              <a:gd name="connsiteY8" fmla="*/ 0 h 413518"/>
              <a:gd name="connsiteX9" fmla="*/ 111462 w 242068"/>
              <a:gd name="connsiteY9" fmla="*/ 0 h 413518"/>
              <a:gd name="connsiteX10" fmla="*/ 111462 w 242068"/>
              <a:gd name="connsiteY10" fmla="*/ 376828 h 413518"/>
              <a:gd name="connsiteX11" fmla="*/ 111300 w 242068"/>
              <a:gd name="connsiteY11" fmla="*/ 376895 h 41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2068" h="413518">
                <a:moveTo>
                  <a:pt x="13468" y="279016"/>
                </a:moveTo>
                <a:lnTo>
                  <a:pt x="0" y="292484"/>
                </a:lnTo>
                <a:lnTo>
                  <a:pt x="120987" y="413518"/>
                </a:lnTo>
                <a:lnTo>
                  <a:pt x="242068" y="292484"/>
                </a:lnTo>
                <a:lnTo>
                  <a:pt x="228600" y="279016"/>
                </a:lnTo>
                <a:lnTo>
                  <a:pt x="130673" y="376895"/>
                </a:lnTo>
                <a:cubicBezTo>
                  <a:pt x="130636" y="376932"/>
                  <a:pt x="130575" y="376931"/>
                  <a:pt x="130539" y="376894"/>
                </a:cubicBezTo>
                <a:cubicBezTo>
                  <a:pt x="130522" y="376876"/>
                  <a:pt x="130512" y="376853"/>
                  <a:pt x="130512" y="376828"/>
                </a:cubicBezTo>
                <a:lnTo>
                  <a:pt x="130512" y="0"/>
                </a:lnTo>
                <a:lnTo>
                  <a:pt x="111462" y="0"/>
                </a:lnTo>
                <a:lnTo>
                  <a:pt x="111462" y="376828"/>
                </a:lnTo>
                <a:cubicBezTo>
                  <a:pt x="111462" y="376952"/>
                  <a:pt x="111395" y="376980"/>
                  <a:pt x="111300" y="37689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53" name="图形 135" descr="物联网 轮廓">
            <a:extLst>
              <a:ext uri="{FF2B5EF4-FFF2-40B4-BE49-F238E27FC236}">
                <a16:creationId xmlns:a16="http://schemas.microsoft.com/office/drawing/2014/main" id="{1C8BBA66-6A2A-4942-8E02-DC77E0207B37}"/>
              </a:ext>
            </a:extLst>
          </p:cNvPr>
          <p:cNvGrpSpPr/>
          <p:nvPr/>
        </p:nvGrpSpPr>
        <p:grpSpPr>
          <a:xfrm>
            <a:off x="9403260" y="3991910"/>
            <a:ext cx="857248" cy="771829"/>
            <a:chOff x="9403260" y="3991910"/>
            <a:chExt cx="857248" cy="771829"/>
          </a:xfrm>
          <a:solidFill>
            <a:srgbClr val="000000"/>
          </a:solidFill>
        </p:grpSpPr>
        <p:sp>
          <p:nvSpPr>
            <p:cNvPr id="155" name="图形 135" descr="物联网 轮廓">
              <a:extLst>
                <a:ext uri="{FF2B5EF4-FFF2-40B4-BE49-F238E27FC236}">
                  <a16:creationId xmlns:a16="http://schemas.microsoft.com/office/drawing/2014/main" id="{22FC5D93-E532-48B1-8CF3-EB54CFD7982A}"/>
                </a:ext>
              </a:extLst>
            </p:cNvPr>
            <p:cNvSpPr/>
            <p:nvPr/>
          </p:nvSpPr>
          <p:spPr>
            <a:xfrm>
              <a:off x="9479461" y="4106486"/>
              <a:ext cx="171458" cy="185060"/>
            </a:xfrm>
            <a:custGeom>
              <a:avLst/>
              <a:gdLst>
                <a:gd name="connsiteX0" fmla="*/ 38109 w 171458"/>
                <a:gd name="connsiteY0" fmla="*/ 76076 h 185060"/>
                <a:gd name="connsiteX1" fmla="*/ 74856 w 171458"/>
                <a:gd name="connsiteY1" fmla="*/ 47501 h 185060"/>
                <a:gd name="connsiteX2" fmla="*/ 123834 w 171458"/>
                <a:gd name="connsiteY2" fmla="*/ 47501 h 185060"/>
                <a:gd name="connsiteX3" fmla="*/ 152409 w 171458"/>
                <a:gd name="connsiteY3" fmla="*/ 76076 h 185060"/>
                <a:gd name="connsiteX4" fmla="*/ 152409 w 171458"/>
                <a:gd name="connsiteY4" fmla="*/ 185061 h 185060"/>
                <a:gd name="connsiteX5" fmla="*/ 165287 w 171458"/>
                <a:gd name="connsiteY5" fmla="*/ 181756 h 185060"/>
                <a:gd name="connsiteX6" fmla="*/ 171459 w 171458"/>
                <a:gd name="connsiteY6" fmla="*/ 165668 h 185060"/>
                <a:gd name="connsiteX7" fmla="*/ 171459 w 171458"/>
                <a:gd name="connsiteY7" fmla="*/ 76076 h 185060"/>
                <a:gd name="connsiteX8" fmla="*/ 123834 w 171458"/>
                <a:gd name="connsiteY8" fmla="*/ 28451 h 185060"/>
                <a:gd name="connsiteX9" fmla="*/ 74847 w 171458"/>
                <a:gd name="connsiteY9" fmla="*/ 28451 h 185060"/>
                <a:gd name="connsiteX10" fmla="*/ 28451 w 171458"/>
                <a:gd name="connsiteY10" fmla="*/ 1239 h 185060"/>
                <a:gd name="connsiteX11" fmla="*/ 1238 w 171458"/>
                <a:gd name="connsiteY11" fmla="*/ 47634 h 185060"/>
                <a:gd name="connsiteX12" fmla="*/ 38109 w 171458"/>
                <a:gd name="connsiteY12" fmla="*/ 76076 h 18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8" h="185060">
                  <a:moveTo>
                    <a:pt x="38109" y="76076"/>
                  </a:moveTo>
                  <a:cubicBezTo>
                    <a:pt x="55429" y="76011"/>
                    <a:pt x="70526" y="64271"/>
                    <a:pt x="74856" y="47501"/>
                  </a:cubicBezTo>
                  <a:lnTo>
                    <a:pt x="123834" y="47501"/>
                  </a:lnTo>
                  <a:cubicBezTo>
                    <a:pt x="139616" y="47501"/>
                    <a:pt x="152409" y="60294"/>
                    <a:pt x="152409" y="76076"/>
                  </a:cubicBezTo>
                  <a:lnTo>
                    <a:pt x="152409" y="185061"/>
                  </a:lnTo>
                  <a:cubicBezTo>
                    <a:pt x="156638" y="183765"/>
                    <a:pt x="160924" y="182641"/>
                    <a:pt x="165287" y="181756"/>
                  </a:cubicBezTo>
                  <a:cubicBezTo>
                    <a:pt x="167038" y="176281"/>
                    <a:pt x="169098" y="170910"/>
                    <a:pt x="171459" y="165668"/>
                  </a:cubicBezTo>
                  <a:lnTo>
                    <a:pt x="171459" y="76076"/>
                  </a:lnTo>
                  <a:cubicBezTo>
                    <a:pt x="171427" y="49786"/>
                    <a:pt x="150124" y="28482"/>
                    <a:pt x="123834" y="28451"/>
                  </a:cubicBezTo>
                  <a:lnTo>
                    <a:pt x="74847" y="28451"/>
                  </a:lnTo>
                  <a:cubicBezTo>
                    <a:pt x="69549" y="8124"/>
                    <a:pt x="48778" y="-4059"/>
                    <a:pt x="28451" y="1239"/>
                  </a:cubicBezTo>
                  <a:cubicBezTo>
                    <a:pt x="8125" y="6536"/>
                    <a:pt x="-4058" y="27308"/>
                    <a:pt x="1238" y="47634"/>
                  </a:cubicBezTo>
                  <a:cubicBezTo>
                    <a:pt x="5610" y="64410"/>
                    <a:pt x="20773" y="76106"/>
                    <a:pt x="38109" y="7607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图形 135" descr="物联网 轮廓">
              <a:extLst>
                <a:ext uri="{FF2B5EF4-FFF2-40B4-BE49-F238E27FC236}">
                  <a16:creationId xmlns:a16="http://schemas.microsoft.com/office/drawing/2014/main" id="{F65D316B-944A-4808-B1A7-2DC3FBE89AAB}"/>
                </a:ext>
              </a:extLst>
            </p:cNvPr>
            <p:cNvSpPr/>
            <p:nvPr/>
          </p:nvSpPr>
          <p:spPr>
            <a:xfrm>
              <a:off x="9403260" y="4315760"/>
              <a:ext cx="157752" cy="181126"/>
            </a:xfrm>
            <a:custGeom>
              <a:avLst/>
              <a:gdLst>
                <a:gd name="connsiteX0" fmla="*/ 146399 w 157752"/>
                <a:gd name="connsiteY0" fmla="*/ 162077 h 181126"/>
                <a:gd name="connsiteX1" fmla="*/ 76209 w 157752"/>
                <a:gd name="connsiteY1" fmla="*/ 162077 h 181126"/>
                <a:gd name="connsiteX2" fmla="*/ 47634 w 157752"/>
                <a:gd name="connsiteY2" fmla="*/ 133502 h 181126"/>
                <a:gd name="connsiteX3" fmla="*/ 47634 w 157752"/>
                <a:gd name="connsiteY3" fmla="*/ 74999 h 181126"/>
                <a:gd name="connsiteX4" fmla="*/ 75000 w 157752"/>
                <a:gd name="connsiteY4" fmla="*/ 28584 h 181126"/>
                <a:gd name="connsiteX5" fmla="*/ 28584 w 157752"/>
                <a:gd name="connsiteY5" fmla="*/ 1219 h 181126"/>
                <a:gd name="connsiteX6" fmla="*/ 1219 w 157752"/>
                <a:gd name="connsiteY6" fmla="*/ 47634 h 181126"/>
                <a:gd name="connsiteX7" fmla="*/ 28584 w 157752"/>
                <a:gd name="connsiteY7" fmla="*/ 74999 h 181126"/>
                <a:gd name="connsiteX8" fmla="*/ 28584 w 157752"/>
                <a:gd name="connsiteY8" fmla="*/ 133502 h 181126"/>
                <a:gd name="connsiteX9" fmla="*/ 76209 w 157752"/>
                <a:gd name="connsiteY9" fmla="*/ 181127 h 181126"/>
                <a:gd name="connsiteX10" fmla="*/ 157753 w 157752"/>
                <a:gd name="connsiteY10" fmla="*/ 181127 h 181126"/>
                <a:gd name="connsiteX11" fmla="*/ 146399 w 157752"/>
                <a:gd name="connsiteY11" fmla="*/ 162077 h 1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752" h="181126">
                  <a:moveTo>
                    <a:pt x="146399" y="162077"/>
                  </a:moveTo>
                  <a:lnTo>
                    <a:pt x="76209" y="162077"/>
                  </a:lnTo>
                  <a:cubicBezTo>
                    <a:pt x="60428" y="162077"/>
                    <a:pt x="47634" y="149284"/>
                    <a:pt x="47634" y="133502"/>
                  </a:cubicBezTo>
                  <a:lnTo>
                    <a:pt x="47634" y="74999"/>
                  </a:lnTo>
                  <a:cubicBezTo>
                    <a:pt x="68008" y="69739"/>
                    <a:pt x="80260" y="48958"/>
                    <a:pt x="75000" y="28584"/>
                  </a:cubicBezTo>
                  <a:cubicBezTo>
                    <a:pt x="69739" y="8210"/>
                    <a:pt x="48958" y="-4041"/>
                    <a:pt x="28584" y="1219"/>
                  </a:cubicBezTo>
                  <a:cubicBezTo>
                    <a:pt x="8210" y="6479"/>
                    <a:pt x="-4041" y="27260"/>
                    <a:pt x="1219" y="47634"/>
                  </a:cubicBezTo>
                  <a:cubicBezTo>
                    <a:pt x="4684" y="61055"/>
                    <a:pt x="15164" y="71534"/>
                    <a:pt x="28584" y="74999"/>
                  </a:cubicBezTo>
                  <a:lnTo>
                    <a:pt x="28584" y="133502"/>
                  </a:lnTo>
                  <a:cubicBezTo>
                    <a:pt x="28616" y="159792"/>
                    <a:pt x="49920" y="181096"/>
                    <a:pt x="76209" y="181127"/>
                  </a:cubicBezTo>
                  <a:lnTo>
                    <a:pt x="157753" y="181127"/>
                  </a:lnTo>
                  <a:cubicBezTo>
                    <a:pt x="153447" y="175102"/>
                    <a:pt x="149650" y="168730"/>
                    <a:pt x="146399" y="16207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图形 135" descr="物联网 轮廓">
              <a:extLst>
                <a:ext uri="{FF2B5EF4-FFF2-40B4-BE49-F238E27FC236}">
                  <a16:creationId xmlns:a16="http://schemas.microsoft.com/office/drawing/2014/main" id="{3CC854AC-4115-462D-9D56-44C438B586F4}"/>
                </a:ext>
              </a:extLst>
            </p:cNvPr>
            <p:cNvSpPr/>
            <p:nvPr/>
          </p:nvSpPr>
          <p:spPr>
            <a:xfrm>
              <a:off x="9774735" y="3991910"/>
              <a:ext cx="76218" cy="193947"/>
            </a:xfrm>
            <a:custGeom>
              <a:avLst/>
              <a:gdLst>
                <a:gd name="connsiteX0" fmla="*/ 28584 w 76218"/>
                <a:gd name="connsiteY0" fmla="*/ 74999 h 193947"/>
                <a:gd name="connsiteX1" fmla="*/ 28584 w 76218"/>
                <a:gd name="connsiteY1" fmla="*/ 191328 h 193947"/>
                <a:gd name="connsiteX2" fmla="*/ 47634 w 76218"/>
                <a:gd name="connsiteY2" fmla="*/ 193948 h 193947"/>
                <a:gd name="connsiteX3" fmla="*/ 47634 w 76218"/>
                <a:gd name="connsiteY3" fmla="*/ 74999 h 193947"/>
                <a:gd name="connsiteX4" fmla="*/ 75000 w 76218"/>
                <a:gd name="connsiteY4" fmla="*/ 28584 h 193947"/>
                <a:gd name="connsiteX5" fmla="*/ 28584 w 76218"/>
                <a:gd name="connsiteY5" fmla="*/ 1219 h 193947"/>
                <a:gd name="connsiteX6" fmla="*/ 1219 w 76218"/>
                <a:gd name="connsiteY6" fmla="*/ 47634 h 193947"/>
                <a:gd name="connsiteX7" fmla="*/ 28584 w 76218"/>
                <a:gd name="connsiteY7" fmla="*/ 74999 h 19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18" h="193947">
                  <a:moveTo>
                    <a:pt x="28584" y="74999"/>
                  </a:moveTo>
                  <a:lnTo>
                    <a:pt x="28584" y="191328"/>
                  </a:lnTo>
                  <a:cubicBezTo>
                    <a:pt x="34983" y="191803"/>
                    <a:pt x="41345" y="192677"/>
                    <a:pt x="47634" y="193948"/>
                  </a:cubicBezTo>
                  <a:lnTo>
                    <a:pt x="47634" y="74999"/>
                  </a:lnTo>
                  <a:cubicBezTo>
                    <a:pt x="68008" y="69739"/>
                    <a:pt x="80260" y="48958"/>
                    <a:pt x="75000" y="28584"/>
                  </a:cubicBezTo>
                  <a:cubicBezTo>
                    <a:pt x="69739" y="8210"/>
                    <a:pt x="48958" y="-4041"/>
                    <a:pt x="28584" y="1219"/>
                  </a:cubicBezTo>
                  <a:cubicBezTo>
                    <a:pt x="8210" y="6480"/>
                    <a:pt x="-4042" y="27260"/>
                    <a:pt x="1219" y="47634"/>
                  </a:cubicBezTo>
                  <a:cubicBezTo>
                    <a:pt x="4684" y="61055"/>
                    <a:pt x="15164" y="71534"/>
                    <a:pt x="28584" y="7499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图形 135" descr="物联网 轮廓">
              <a:extLst>
                <a:ext uri="{FF2B5EF4-FFF2-40B4-BE49-F238E27FC236}">
                  <a16:creationId xmlns:a16="http://schemas.microsoft.com/office/drawing/2014/main" id="{76881319-E922-4429-A486-25A0C6AB5ADB}"/>
                </a:ext>
              </a:extLst>
            </p:cNvPr>
            <p:cNvSpPr/>
            <p:nvPr/>
          </p:nvSpPr>
          <p:spPr>
            <a:xfrm>
              <a:off x="9965245" y="4068109"/>
              <a:ext cx="180984" cy="185889"/>
            </a:xfrm>
            <a:custGeom>
              <a:avLst/>
              <a:gdLst>
                <a:gd name="connsiteX0" fmla="*/ 19050 w 180984"/>
                <a:gd name="connsiteY0" fmla="*/ 171602 h 185889"/>
                <a:gd name="connsiteX1" fmla="*/ 47625 w 180984"/>
                <a:gd name="connsiteY1" fmla="*/ 143027 h 185889"/>
                <a:gd name="connsiteX2" fmla="*/ 104775 w 180984"/>
                <a:gd name="connsiteY2" fmla="*/ 143027 h 185889"/>
                <a:gd name="connsiteX3" fmla="*/ 152400 w 180984"/>
                <a:gd name="connsiteY3" fmla="*/ 95402 h 185889"/>
                <a:gd name="connsiteX4" fmla="*/ 152400 w 180984"/>
                <a:gd name="connsiteY4" fmla="*/ 75000 h 185889"/>
                <a:gd name="connsiteX5" fmla="*/ 179765 w 180984"/>
                <a:gd name="connsiteY5" fmla="*/ 28584 h 185889"/>
                <a:gd name="connsiteX6" fmla="*/ 133350 w 180984"/>
                <a:gd name="connsiteY6" fmla="*/ 1219 h 185889"/>
                <a:gd name="connsiteX7" fmla="*/ 105985 w 180984"/>
                <a:gd name="connsiteY7" fmla="*/ 47634 h 185889"/>
                <a:gd name="connsiteX8" fmla="*/ 133350 w 180984"/>
                <a:gd name="connsiteY8" fmla="*/ 75000 h 185889"/>
                <a:gd name="connsiteX9" fmla="*/ 133350 w 180984"/>
                <a:gd name="connsiteY9" fmla="*/ 95402 h 185889"/>
                <a:gd name="connsiteX10" fmla="*/ 104775 w 180984"/>
                <a:gd name="connsiteY10" fmla="*/ 123977 h 185889"/>
                <a:gd name="connsiteX11" fmla="*/ 47625 w 180984"/>
                <a:gd name="connsiteY11" fmla="*/ 123977 h 185889"/>
                <a:gd name="connsiteX12" fmla="*/ 0 w 180984"/>
                <a:gd name="connsiteY12" fmla="*/ 171602 h 185889"/>
                <a:gd name="connsiteX13" fmla="*/ 0 w 180984"/>
                <a:gd name="connsiteY13" fmla="*/ 176155 h 185889"/>
                <a:gd name="connsiteX14" fmla="*/ 19050 w 180984"/>
                <a:gd name="connsiteY14" fmla="*/ 185890 h 18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84" h="185889">
                  <a:moveTo>
                    <a:pt x="19050" y="171602"/>
                  </a:moveTo>
                  <a:cubicBezTo>
                    <a:pt x="19050" y="155820"/>
                    <a:pt x="31843" y="143027"/>
                    <a:pt x="47625" y="143027"/>
                  </a:cubicBezTo>
                  <a:lnTo>
                    <a:pt x="104775" y="143027"/>
                  </a:lnTo>
                  <a:cubicBezTo>
                    <a:pt x="131065" y="142996"/>
                    <a:pt x="152369" y="121692"/>
                    <a:pt x="152400" y="95402"/>
                  </a:cubicBezTo>
                  <a:lnTo>
                    <a:pt x="152400" y="75000"/>
                  </a:lnTo>
                  <a:cubicBezTo>
                    <a:pt x="172774" y="69739"/>
                    <a:pt x="185026" y="48958"/>
                    <a:pt x="179765" y="28584"/>
                  </a:cubicBezTo>
                  <a:cubicBezTo>
                    <a:pt x="174505" y="8210"/>
                    <a:pt x="153724" y="-4042"/>
                    <a:pt x="133350" y="1219"/>
                  </a:cubicBezTo>
                  <a:cubicBezTo>
                    <a:pt x="112976" y="6480"/>
                    <a:pt x="100724" y="27260"/>
                    <a:pt x="105985" y="47634"/>
                  </a:cubicBezTo>
                  <a:cubicBezTo>
                    <a:pt x="109450" y="61055"/>
                    <a:pt x="119929" y="71535"/>
                    <a:pt x="133350" y="75000"/>
                  </a:cubicBezTo>
                  <a:lnTo>
                    <a:pt x="133350" y="95402"/>
                  </a:lnTo>
                  <a:cubicBezTo>
                    <a:pt x="133350" y="111184"/>
                    <a:pt x="120557" y="123977"/>
                    <a:pt x="104775" y="123977"/>
                  </a:cubicBezTo>
                  <a:lnTo>
                    <a:pt x="47625" y="123977"/>
                  </a:lnTo>
                  <a:cubicBezTo>
                    <a:pt x="21335" y="124009"/>
                    <a:pt x="31" y="145312"/>
                    <a:pt x="0" y="171602"/>
                  </a:cubicBezTo>
                  <a:lnTo>
                    <a:pt x="0" y="176155"/>
                  </a:lnTo>
                  <a:cubicBezTo>
                    <a:pt x="6595" y="178898"/>
                    <a:pt x="12964" y="182152"/>
                    <a:pt x="19050" y="18589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图形 135" descr="物联网 轮廓">
              <a:extLst>
                <a:ext uri="{FF2B5EF4-FFF2-40B4-BE49-F238E27FC236}">
                  <a16:creationId xmlns:a16="http://schemas.microsoft.com/office/drawing/2014/main" id="{0FD81E08-63BE-4326-9893-F6BBEA61EE42}"/>
                </a:ext>
              </a:extLst>
            </p:cNvPr>
            <p:cNvSpPr/>
            <p:nvPr/>
          </p:nvSpPr>
          <p:spPr>
            <a:xfrm>
              <a:off x="9822360" y="4554037"/>
              <a:ext cx="76218" cy="209702"/>
            </a:xfrm>
            <a:custGeom>
              <a:avLst/>
              <a:gdLst>
                <a:gd name="connsiteX0" fmla="*/ 47634 w 76218"/>
                <a:gd name="connsiteY0" fmla="*/ 134703 h 209702"/>
                <a:gd name="connsiteX1" fmla="*/ 47634 w 76218"/>
                <a:gd name="connsiteY1" fmla="*/ 0 h 209702"/>
                <a:gd name="connsiteX2" fmla="*/ 28584 w 76218"/>
                <a:gd name="connsiteY2" fmla="*/ 0 h 209702"/>
                <a:gd name="connsiteX3" fmla="*/ 28584 w 76218"/>
                <a:gd name="connsiteY3" fmla="*/ 134703 h 209702"/>
                <a:gd name="connsiteX4" fmla="*/ 1219 w 76218"/>
                <a:gd name="connsiteY4" fmla="*/ 181118 h 209702"/>
                <a:gd name="connsiteX5" fmla="*/ 47634 w 76218"/>
                <a:gd name="connsiteY5" fmla="*/ 208483 h 209702"/>
                <a:gd name="connsiteX6" fmla="*/ 75000 w 76218"/>
                <a:gd name="connsiteY6" fmla="*/ 162068 h 209702"/>
                <a:gd name="connsiteX7" fmla="*/ 47634 w 76218"/>
                <a:gd name="connsiteY7" fmla="*/ 134703 h 20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18" h="209702">
                  <a:moveTo>
                    <a:pt x="47634" y="134703"/>
                  </a:moveTo>
                  <a:lnTo>
                    <a:pt x="47634" y="0"/>
                  </a:lnTo>
                  <a:lnTo>
                    <a:pt x="28584" y="0"/>
                  </a:lnTo>
                  <a:lnTo>
                    <a:pt x="28584" y="134703"/>
                  </a:lnTo>
                  <a:cubicBezTo>
                    <a:pt x="8210" y="139963"/>
                    <a:pt x="-4042" y="160744"/>
                    <a:pt x="1219" y="181118"/>
                  </a:cubicBezTo>
                  <a:cubicBezTo>
                    <a:pt x="6480" y="201492"/>
                    <a:pt x="27260" y="213744"/>
                    <a:pt x="47634" y="208483"/>
                  </a:cubicBezTo>
                  <a:cubicBezTo>
                    <a:pt x="68008" y="203223"/>
                    <a:pt x="80260" y="182442"/>
                    <a:pt x="75000" y="162068"/>
                  </a:cubicBezTo>
                  <a:cubicBezTo>
                    <a:pt x="71535" y="148647"/>
                    <a:pt x="61055" y="138168"/>
                    <a:pt x="47634" y="1347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图形 135" descr="物联网 轮廓">
              <a:extLst>
                <a:ext uri="{FF2B5EF4-FFF2-40B4-BE49-F238E27FC236}">
                  <a16:creationId xmlns:a16="http://schemas.microsoft.com/office/drawing/2014/main" id="{1131DC2F-731E-42FE-9ABE-AF5A33DCECDC}"/>
                </a:ext>
              </a:extLst>
            </p:cNvPr>
            <p:cNvSpPr/>
            <p:nvPr/>
          </p:nvSpPr>
          <p:spPr>
            <a:xfrm>
              <a:off x="9546135" y="4554037"/>
              <a:ext cx="180984" cy="181127"/>
            </a:xfrm>
            <a:custGeom>
              <a:avLst/>
              <a:gdLst>
                <a:gd name="connsiteX0" fmla="*/ 161934 w 180984"/>
                <a:gd name="connsiteY0" fmla="*/ 9525 h 181127"/>
                <a:gd name="connsiteX1" fmla="*/ 133359 w 180984"/>
                <a:gd name="connsiteY1" fmla="*/ 38100 h 181127"/>
                <a:gd name="connsiteX2" fmla="*/ 76209 w 180984"/>
                <a:gd name="connsiteY2" fmla="*/ 38100 h 181127"/>
                <a:gd name="connsiteX3" fmla="*/ 28584 w 180984"/>
                <a:gd name="connsiteY3" fmla="*/ 85725 h 181127"/>
                <a:gd name="connsiteX4" fmla="*/ 28584 w 180984"/>
                <a:gd name="connsiteY4" fmla="*/ 106128 h 181127"/>
                <a:gd name="connsiteX5" fmla="*/ 1219 w 180984"/>
                <a:gd name="connsiteY5" fmla="*/ 152543 h 181127"/>
                <a:gd name="connsiteX6" fmla="*/ 47634 w 180984"/>
                <a:gd name="connsiteY6" fmla="*/ 179908 h 181127"/>
                <a:gd name="connsiteX7" fmla="*/ 75000 w 180984"/>
                <a:gd name="connsiteY7" fmla="*/ 133493 h 181127"/>
                <a:gd name="connsiteX8" fmla="*/ 47634 w 180984"/>
                <a:gd name="connsiteY8" fmla="*/ 106128 h 181127"/>
                <a:gd name="connsiteX9" fmla="*/ 47634 w 180984"/>
                <a:gd name="connsiteY9" fmla="*/ 85725 h 181127"/>
                <a:gd name="connsiteX10" fmla="*/ 76209 w 180984"/>
                <a:gd name="connsiteY10" fmla="*/ 57150 h 181127"/>
                <a:gd name="connsiteX11" fmla="*/ 133359 w 180984"/>
                <a:gd name="connsiteY11" fmla="*/ 57150 h 181127"/>
                <a:gd name="connsiteX12" fmla="*/ 180984 w 180984"/>
                <a:gd name="connsiteY12" fmla="*/ 9525 h 181127"/>
                <a:gd name="connsiteX13" fmla="*/ 180984 w 180984"/>
                <a:gd name="connsiteY13" fmla="*/ 0 h 181127"/>
                <a:gd name="connsiteX14" fmla="*/ 161934 w 180984"/>
                <a:gd name="connsiteY14" fmla="*/ 0 h 18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84" h="181127">
                  <a:moveTo>
                    <a:pt x="161934" y="9525"/>
                  </a:moveTo>
                  <a:cubicBezTo>
                    <a:pt x="161934" y="25307"/>
                    <a:pt x="149141" y="38100"/>
                    <a:pt x="133359" y="38100"/>
                  </a:cubicBezTo>
                  <a:lnTo>
                    <a:pt x="76209" y="38100"/>
                  </a:lnTo>
                  <a:cubicBezTo>
                    <a:pt x="49919" y="38131"/>
                    <a:pt x="28616" y="59435"/>
                    <a:pt x="28584" y="85725"/>
                  </a:cubicBezTo>
                  <a:lnTo>
                    <a:pt x="28584" y="106128"/>
                  </a:lnTo>
                  <a:cubicBezTo>
                    <a:pt x="8210" y="111388"/>
                    <a:pt x="-4042" y="132169"/>
                    <a:pt x="1219" y="152543"/>
                  </a:cubicBezTo>
                  <a:cubicBezTo>
                    <a:pt x="6480" y="172917"/>
                    <a:pt x="27260" y="185169"/>
                    <a:pt x="47634" y="179908"/>
                  </a:cubicBezTo>
                  <a:cubicBezTo>
                    <a:pt x="68008" y="174648"/>
                    <a:pt x="80260" y="153867"/>
                    <a:pt x="75000" y="133493"/>
                  </a:cubicBezTo>
                  <a:cubicBezTo>
                    <a:pt x="71535" y="120072"/>
                    <a:pt x="61055" y="109593"/>
                    <a:pt x="47634" y="106128"/>
                  </a:cubicBezTo>
                  <a:lnTo>
                    <a:pt x="47634" y="85725"/>
                  </a:lnTo>
                  <a:cubicBezTo>
                    <a:pt x="47634" y="69943"/>
                    <a:pt x="60427" y="57150"/>
                    <a:pt x="76209" y="57150"/>
                  </a:cubicBezTo>
                  <a:lnTo>
                    <a:pt x="133359" y="57150"/>
                  </a:lnTo>
                  <a:cubicBezTo>
                    <a:pt x="159649" y="57119"/>
                    <a:pt x="180953" y="35815"/>
                    <a:pt x="180984" y="9525"/>
                  </a:cubicBezTo>
                  <a:lnTo>
                    <a:pt x="180984" y="0"/>
                  </a:lnTo>
                  <a:lnTo>
                    <a:pt x="161934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2" name="图形 135" descr="物联网 轮廓">
              <a:extLst>
                <a:ext uri="{FF2B5EF4-FFF2-40B4-BE49-F238E27FC236}">
                  <a16:creationId xmlns:a16="http://schemas.microsoft.com/office/drawing/2014/main" id="{E5075EA1-9AAE-43E4-B600-D58AFFC3725B}"/>
                </a:ext>
              </a:extLst>
            </p:cNvPr>
            <p:cNvSpPr/>
            <p:nvPr/>
          </p:nvSpPr>
          <p:spPr>
            <a:xfrm>
              <a:off x="10104786" y="4344486"/>
              <a:ext cx="155723" cy="76075"/>
            </a:xfrm>
            <a:custGeom>
              <a:avLst/>
              <a:gdLst>
                <a:gd name="connsiteX0" fmla="*/ 117634 w 155723"/>
                <a:gd name="connsiteY0" fmla="*/ 0 h 76075"/>
                <a:gd name="connsiteX1" fmla="*/ 80886 w 155723"/>
                <a:gd name="connsiteY1" fmla="*/ 28575 h 76075"/>
                <a:gd name="connsiteX2" fmla="*/ 0 w 155723"/>
                <a:gd name="connsiteY2" fmla="*/ 28575 h 76075"/>
                <a:gd name="connsiteX3" fmla="*/ 10316 w 155723"/>
                <a:gd name="connsiteY3" fmla="*/ 47625 h 76075"/>
                <a:gd name="connsiteX4" fmla="*/ 80877 w 155723"/>
                <a:gd name="connsiteY4" fmla="*/ 47625 h 76075"/>
                <a:gd name="connsiteX5" fmla="*/ 127272 w 155723"/>
                <a:gd name="connsiteY5" fmla="*/ 74837 h 76075"/>
                <a:gd name="connsiteX6" fmla="*/ 154485 w 155723"/>
                <a:gd name="connsiteY6" fmla="*/ 28442 h 76075"/>
                <a:gd name="connsiteX7" fmla="*/ 117634 w 155723"/>
                <a:gd name="connsiteY7" fmla="*/ 0 h 7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723" h="76075">
                  <a:moveTo>
                    <a:pt x="117634" y="0"/>
                  </a:moveTo>
                  <a:cubicBezTo>
                    <a:pt x="100314" y="65"/>
                    <a:pt x="85216" y="11804"/>
                    <a:pt x="80886" y="28575"/>
                  </a:cubicBezTo>
                  <a:lnTo>
                    <a:pt x="0" y="28575"/>
                  </a:lnTo>
                  <a:cubicBezTo>
                    <a:pt x="4019" y="34594"/>
                    <a:pt x="7471" y="40971"/>
                    <a:pt x="10316" y="47625"/>
                  </a:cubicBezTo>
                  <a:lnTo>
                    <a:pt x="80877" y="47625"/>
                  </a:lnTo>
                  <a:cubicBezTo>
                    <a:pt x="86175" y="67951"/>
                    <a:pt x="106946" y="80135"/>
                    <a:pt x="127272" y="74837"/>
                  </a:cubicBezTo>
                  <a:cubicBezTo>
                    <a:pt x="147598" y="69540"/>
                    <a:pt x="159782" y="48768"/>
                    <a:pt x="154485" y="28442"/>
                  </a:cubicBezTo>
                  <a:cubicBezTo>
                    <a:pt x="150115" y="11673"/>
                    <a:pt x="134963" y="-21"/>
                    <a:pt x="11763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图形 135" descr="物联网 轮廓">
              <a:extLst>
                <a:ext uri="{FF2B5EF4-FFF2-40B4-BE49-F238E27FC236}">
                  <a16:creationId xmlns:a16="http://schemas.microsoft.com/office/drawing/2014/main" id="{EECBB03A-CB46-42C8-BB4A-32D688ADD094}"/>
                </a:ext>
              </a:extLst>
            </p:cNvPr>
            <p:cNvSpPr/>
            <p:nvPr/>
          </p:nvSpPr>
          <p:spPr>
            <a:xfrm>
              <a:off x="10003345" y="4552855"/>
              <a:ext cx="171449" cy="124881"/>
            </a:xfrm>
            <a:custGeom>
              <a:avLst/>
              <a:gdLst>
                <a:gd name="connsiteX0" fmla="*/ 133350 w 171449"/>
                <a:gd name="connsiteY0" fmla="*/ 48806 h 124881"/>
                <a:gd name="connsiteX1" fmla="*/ 96603 w 171449"/>
                <a:gd name="connsiteY1" fmla="*/ 77381 h 124881"/>
                <a:gd name="connsiteX2" fmla="*/ 47625 w 171449"/>
                <a:gd name="connsiteY2" fmla="*/ 77381 h 124881"/>
                <a:gd name="connsiteX3" fmla="*/ 19050 w 171449"/>
                <a:gd name="connsiteY3" fmla="*/ 48806 h 124881"/>
                <a:gd name="connsiteX4" fmla="*/ 19050 w 171449"/>
                <a:gd name="connsiteY4" fmla="*/ 0 h 124881"/>
                <a:gd name="connsiteX5" fmla="*/ 3238 w 171449"/>
                <a:gd name="connsiteY5" fmla="*/ 1181 h 124881"/>
                <a:gd name="connsiteX6" fmla="*/ 0 w 171449"/>
                <a:gd name="connsiteY6" fmla="*/ 1181 h 124881"/>
                <a:gd name="connsiteX7" fmla="*/ 0 w 171449"/>
                <a:gd name="connsiteY7" fmla="*/ 48806 h 124881"/>
                <a:gd name="connsiteX8" fmla="*/ 47625 w 171449"/>
                <a:gd name="connsiteY8" fmla="*/ 96431 h 124881"/>
                <a:gd name="connsiteX9" fmla="*/ 96603 w 171449"/>
                <a:gd name="connsiteY9" fmla="*/ 96431 h 124881"/>
                <a:gd name="connsiteX10" fmla="*/ 142998 w 171449"/>
                <a:gd name="connsiteY10" fmla="*/ 123643 h 124881"/>
                <a:gd name="connsiteX11" fmla="*/ 170211 w 171449"/>
                <a:gd name="connsiteY11" fmla="*/ 77248 h 124881"/>
                <a:gd name="connsiteX12" fmla="*/ 133350 w 171449"/>
                <a:gd name="connsiteY12" fmla="*/ 48806 h 1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49" h="124881">
                  <a:moveTo>
                    <a:pt x="133350" y="48806"/>
                  </a:moveTo>
                  <a:cubicBezTo>
                    <a:pt x="116030" y="48871"/>
                    <a:pt x="100933" y="60610"/>
                    <a:pt x="96603" y="77381"/>
                  </a:cubicBezTo>
                  <a:lnTo>
                    <a:pt x="47625" y="77381"/>
                  </a:lnTo>
                  <a:cubicBezTo>
                    <a:pt x="31843" y="77381"/>
                    <a:pt x="19050" y="64588"/>
                    <a:pt x="19050" y="48806"/>
                  </a:cubicBezTo>
                  <a:lnTo>
                    <a:pt x="19050" y="0"/>
                  </a:lnTo>
                  <a:cubicBezTo>
                    <a:pt x="13812" y="746"/>
                    <a:pt x="8530" y="1141"/>
                    <a:pt x="3238" y="1181"/>
                  </a:cubicBezTo>
                  <a:lnTo>
                    <a:pt x="0" y="1181"/>
                  </a:lnTo>
                  <a:lnTo>
                    <a:pt x="0" y="48806"/>
                  </a:lnTo>
                  <a:cubicBezTo>
                    <a:pt x="31" y="75096"/>
                    <a:pt x="21335" y="96400"/>
                    <a:pt x="47625" y="96431"/>
                  </a:cubicBezTo>
                  <a:lnTo>
                    <a:pt x="96603" y="96431"/>
                  </a:lnTo>
                  <a:cubicBezTo>
                    <a:pt x="101900" y="116757"/>
                    <a:pt x="122672" y="128941"/>
                    <a:pt x="142998" y="123643"/>
                  </a:cubicBezTo>
                  <a:cubicBezTo>
                    <a:pt x="163324" y="118346"/>
                    <a:pt x="175508" y="97574"/>
                    <a:pt x="170211" y="77248"/>
                  </a:cubicBezTo>
                  <a:cubicBezTo>
                    <a:pt x="165840" y="60476"/>
                    <a:pt x="150682" y="48780"/>
                    <a:pt x="133350" y="4880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图形 135" descr="物联网 轮廓">
              <a:extLst>
                <a:ext uri="{FF2B5EF4-FFF2-40B4-BE49-F238E27FC236}">
                  <a16:creationId xmlns:a16="http://schemas.microsoft.com/office/drawing/2014/main" id="{11FE4EAA-92B2-4799-A47C-A802B7512805}"/>
                </a:ext>
              </a:extLst>
            </p:cNvPr>
            <p:cNvSpPr/>
            <p:nvPr/>
          </p:nvSpPr>
          <p:spPr>
            <a:xfrm>
              <a:off x="9564807" y="4211136"/>
              <a:ext cx="530900" cy="314311"/>
            </a:xfrm>
            <a:custGeom>
              <a:avLst/>
              <a:gdLst>
                <a:gd name="connsiteX0" fmla="*/ 21419 w 530900"/>
                <a:gd name="connsiteY0" fmla="*/ 145172 h 314311"/>
                <a:gd name="connsiteX1" fmla="*/ 10360 w 530900"/>
                <a:gd name="connsiteY1" fmla="*/ 253833 h 314311"/>
                <a:gd name="connsiteX2" fmla="*/ 102153 w 530900"/>
                <a:gd name="connsiteY2" fmla="*/ 314021 h 314311"/>
                <a:gd name="connsiteX3" fmla="*/ 102762 w 530900"/>
                <a:gd name="connsiteY3" fmla="*/ 314021 h 314311"/>
                <a:gd name="connsiteX4" fmla="*/ 130775 w 530900"/>
                <a:gd name="connsiteY4" fmla="*/ 314307 h 314311"/>
                <a:gd name="connsiteX5" fmla="*/ 441767 w 530900"/>
                <a:gd name="connsiteY5" fmla="*/ 314307 h 314311"/>
                <a:gd name="connsiteX6" fmla="*/ 530896 w 530900"/>
                <a:gd name="connsiteY6" fmla="*/ 227025 h 314311"/>
                <a:gd name="connsiteX7" fmla="*/ 453320 w 530900"/>
                <a:gd name="connsiteY7" fmla="*/ 138533 h 314311"/>
                <a:gd name="connsiteX8" fmla="*/ 409791 w 530900"/>
                <a:gd name="connsiteY8" fmla="*/ 70600 h 314311"/>
                <a:gd name="connsiteX9" fmla="*/ 348298 w 530900"/>
                <a:gd name="connsiteY9" fmla="*/ 51303 h 314311"/>
                <a:gd name="connsiteX10" fmla="*/ 327981 w 530900"/>
                <a:gd name="connsiteY10" fmla="*/ 53208 h 314311"/>
                <a:gd name="connsiteX11" fmla="*/ 225654 w 530900"/>
                <a:gd name="connsiteY11" fmla="*/ 1 h 314311"/>
                <a:gd name="connsiteX12" fmla="*/ 196765 w 530900"/>
                <a:gd name="connsiteY12" fmla="*/ 3373 h 314311"/>
                <a:gd name="connsiteX13" fmla="*/ 103039 w 530900"/>
                <a:gd name="connsiteY13" fmla="*/ 103061 h 314311"/>
                <a:gd name="connsiteX14" fmla="*/ 21419 w 530900"/>
                <a:gd name="connsiteY14" fmla="*/ 145172 h 314311"/>
                <a:gd name="connsiteX15" fmla="*/ 106706 w 530900"/>
                <a:gd name="connsiteY15" fmla="*/ 122045 h 314311"/>
                <a:gd name="connsiteX16" fmla="*/ 120374 w 530900"/>
                <a:gd name="connsiteY16" fmla="*/ 123112 h 314311"/>
                <a:gd name="connsiteX17" fmla="*/ 120477 w 530900"/>
                <a:gd name="connsiteY17" fmla="*/ 123047 h 314311"/>
                <a:gd name="connsiteX18" fmla="*/ 120479 w 530900"/>
                <a:gd name="connsiteY18" fmla="*/ 123026 h 314311"/>
                <a:gd name="connsiteX19" fmla="*/ 120479 w 530900"/>
                <a:gd name="connsiteY19" fmla="*/ 120035 h 314311"/>
                <a:gd name="connsiteX20" fmla="*/ 201108 w 530900"/>
                <a:gd name="connsiteY20" fmla="*/ 21928 h 314311"/>
                <a:gd name="connsiteX21" fmla="*/ 319018 w 530900"/>
                <a:gd name="connsiteY21" fmla="*/ 75268 h 314311"/>
                <a:gd name="connsiteX22" fmla="*/ 319132 w 530900"/>
                <a:gd name="connsiteY22" fmla="*/ 75268 h 314311"/>
                <a:gd name="connsiteX23" fmla="*/ 398847 w 530900"/>
                <a:gd name="connsiteY23" fmla="*/ 86221 h 314311"/>
                <a:gd name="connsiteX24" fmla="*/ 435909 w 530900"/>
                <a:gd name="connsiteY24" fmla="*/ 155258 h 314311"/>
                <a:gd name="connsiteX25" fmla="*/ 435909 w 530900"/>
                <a:gd name="connsiteY25" fmla="*/ 157049 h 314311"/>
                <a:gd name="connsiteX26" fmla="*/ 436014 w 530900"/>
                <a:gd name="connsiteY26" fmla="*/ 157125 h 314311"/>
                <a:gd name="connsiteX27" fmla="*/ 441729 w 530900"/>
                <a:gd name="connsiteY27" fmla="*/ 156859 h 314311"/>
                <a:gd name="connsiteX28" fmla="*/ 511744 w 530900"/>
                <a:gd name="connsiteY28" fmla="*/ 225251 h 314311"/>
                <a:gd name="connsiteX29" fmla="*/ 443353 w 530900"/>
                <a:gd name="connsiteY29" fmla="*/ 295266 h 314311"/>
                <a:gd name="connsiteX30" fmla="*/ 441729 w 530900"/>
                <a:gd name="connsiteY30" fmla="*/ 295266 h 314311"/>
                <a:gd name="connsiteX31" fmla="*/ 130966 w 530900"/>
                <a:gd name="connsiteY31" fmla="*/ 295266 h 314311"/>
                <a:gd name="connsiteX32" fmla="*/ 102962 w 530900"/>
                <a:gd name="connsiteY32" fmla="*/ 294981 h 314311"/>
                <a:gd name="connsiteX33" fmla="*/ 27534 w 530900"/>
                <a:gd name="connsiteY33" fmla="*/ 245584 h 314311"/>
                <a:gd name="connsiteX34" fmla="*/ 36583 w 530900"/>
                <a:gd name="connsiteY34" fmla="*/ 156687 h 314311"/>
                <a:gd name="connsiteX35" fmla="*/ 106706 w 530900"/>
                <a:gd name="connsiteY35" fmla="*/ 122045 h 31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30900" h="314311">
                  <a:moveTo>
                    <a:pt x="21419" y="145172"/>
                  </a:moveTo>
                  <a:cubicBezTo>
                    <a:pt x="-2443" y="176416"/>
                    <a:pt x="-6718" y="218422"/>
                    <a:pt x="10360" y="253833"/>
                  </a:cubicBezTo>
                  <a:cubicBezTo>
                    <a:pt x="27461" y="289337"/>
                    <a:pt x="62774" y="312492"/>
                    <a:pt x="102153" y="314021"/>
                  </a:cubicBezTo>
                  <a:lnTo>
                    <a:pt x="102762" y="314021"/>
                  </a:lnTo>
                  <a:lnTo>
                    <a:pt x="130775" y="314307"/>
                  </a:lnTo>
                  <a:lnTo>
                    <a:pt x="441767" y="314307"/>
                  </a:lnTo>
                  <a:cubicBezTo>
                    <a:pt x="490481" y="314818"/>
                    <a:pt x="530386" y="275739"/>
                    <a:pt x="530896" y="227025"/>
                  </a:cubicBezTo>
                  <a:cubicBezTo>
                    <a:pt x="531367" y="182068"/>
                    <a:pt x="497952" y="143950"/>
                    <a:pt x="453320" y="138533"/>
                  </a:cubicBezTo>
                  <a:cubicBezTo>
                    <a:pt x="448384" y="111016"/>
                    <a:pt x="432727" y="86583"/>
                    <a:pt x="409791" y="70600"/>
                  </a:cubicBezTo>
                  <a:cubicBezTo>
                    <a:pt x="391767" y="57994"/>
                    <a:pt x="370293" y="51255"/>
                    <a:pt x="348298" y="51303"/>
                  </a:cubicBezTo>
                  <a:cubicBezTo>
                    <a:pt x="341481" y="51296"/>
                    <a:pt x="334678" y="51933"/>
                    <a:pt x="327981" y="53208"/>
                  </a:cubicBezTo>
                  <a:cubicBezTo>
                    <a:pt x="304691" y="19731"/>
                    <a:pt x="266435" y="-161"/>
                    <a:pt x="225654" y="1"/>
                  </a:cubicBezTo>
                  <a:cubicBezTo>
                    <a:pt x="215926" y="5"/>
                    <a:pt x="206231" y="1136"/>
                    <a:pt x="196765" y="3373"/>
                  </a:cubicBezTo>
                  <a:cubicBezTo>
                    <a:pt x="148229" y="14575"/>
                    <a:pt x="111230" y="53928"/>
                    <a:pt x="103039" y="103061"/>
                  </a:cubicBezTo>
                  <a:cubicBezTo>
                    <a:pt x="70908" y="104204"/>
                    <a:pt x="40971" y="119649"/>
                    <a:pt x="21419" y="145172"/>
                  </a:cubicBezTo>
                  <a:close/>
                  <a:moveTo>
                    <a:pt x="106706" y="122045"/>
                  </a:moveTo>
                  <a:cubicBezTo>
                    <a:pt x="111282" y="122046"/>
                    <a:pt x="115853" y="122403"/>
                    <a:pt x="120374" y="123112"/>
                  </a:cubicBezTo>
                  <a:cubicBezTo>
                    <a:pt x="120420" y="123122"/>
                    <a:pt x="120466" y="123094"/>
                    <a:pt x="120477" y="123047"/>
                  </a:cubicBezTo>
                  <a:cubicBezTo>
                    <a:pt x="120478" y="123040"/>
                    <a:pt x="120479" y="123033"/>
                    <a:pt x="120479" y="123026"/>
                  </a:cubicBezTo>
                  <a:cubicBezTo>
                    <a:pt x="120479" y="122512"/>
                    <a:pt x="120479" y="120711"/>
                    <a:pt x="120479" y="120035"/>
                  </a:cubicBezTo>
                  <a:cubicBezTo>
                    <a:pt x="121996" y="72832"/>
                    <a:pt x="155093" y="32561"/>
                    <a:pt x="201108" y="21928"/>
                  </a:cubicBezTo>
                  <a:cubicBezTo>
                    <a:pt x="247971" y="10792"/>
                    <a:pt x="296441" y="32718"/>
                    <a:pt x="319018" y="75268"/>
                  </a:cubicBezTo>
                  <a:cubicBezTo>
                    <a:pt x="319052" y="75293"/>
                    <a:pt x="319098" y="75293"/>
                    <a:pt x="319132" y="75268"/>
                  </a:cubicBezTo>
                  <a:cubicBezTo>
                    <a:pt x="345926" y="65953"/>
                    <a:pt x="375559" y="70025"/>
                    <a:pt x="398847" y="86221"/>
                  </a:cubicBezTo>
                  <a:cubicBezTo>
                    <a:pt x="421551" y="101965"/>
                    <a:pt x="435332" y="127637"/>
                    <a:pt x="435909" y="155258"/>
                  </a:cubicBezTo>
                  <a:cubicBezTo>
                    <a:pt x="435909" y="155573"/>
                    <a:pt x="435909" y="156706"/>
                    <a:pt x="435909" y="157049"/>
                  </a:cubicBezTo>
                  <a:cubicBezTo>
                    <a:pt x="435909" y="157106"/>
                    <a:pt x="435909" y="157135"/>
                    <a:pt x="436014" y="157125"/>
                  </a:cubicBezTo>
                  <a:cubicBezTo>
                    <a:pt x="437910" y="156903"/>
                    <a:pt x="439820" y="156814"/>
                    <a:pt x="441729" y="156859"/>
                  </a:cubicBezTo>
                  <a:cubicBezTo>
                    <a:pt x="479949" y="156410"/>
                    <a:pt x="511296" y="187030"/>
                    <a:pt x="511744" y="225251"/>
                  </a:cubicBezTo>
                  <a:cubicBezTo>
                    <a:pt x="512193" y="263471"/>
                    <a:pt x="481573" y="294818"/>
                    <a:pt x="443353" y="295266"/>
                  </a:cubicBezTo>
                  <a:cubicBezTo>
                    <a:pt x="442812" y="295273"/>
                    <a:pt x="442270" y="295273"/>
                    <a:pt x="441729" y="295266"/>
                  </a:cubicBezTo>
                  <a:lnTo>
                    <a:pt x="130966" y="295266"/>
                  </a:lnTo>
                  <a:lnTo>
                    <a:pt x="102962" y="294981"/>
                  </a:lnTo>
                  <a:cubicBezTo>
                    <a:pt x="70628" y="293705"/>
                    <a:pt x="41627" y="274713"/>
                    <a:pt x="27534" y="245584"/>
                  </a:cubicBezTo>
                  <a:cubicBezTo>
                    <a:pt x="13613" y="216604"/>
                    <a:pt x="17109" y="182268"/>
                    <a:pt x="36583" y="156687"/>
                  </a:cubicBezTo>
                  <a:cubicBezTo>
                    <a:pt x="53260" y="134818"/>
                    <a:pt x="79202" y="122001"/>
                    <a:pt x="106706" y="12204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5" name="图形 137" descr="打开的信封 轮廓">
            <a:extLst>
              <a:ext uri="{FF2B5EF4-FFF2-40B4-BE49-F238E27FC236}">
                <a16:creationId xmlns:a16="http://schemas.microsoft.com/office/drawing/2014/main" id="{2189E01C-8087-497C-A3B5-989947AB8B64}"/>
              </a:ext>
            </a:extLst>
          </p:cNvPr>
          <p:cNvGrpSpPr/>
          <p:nvPr/>
        </p:nvGrpSpPr>
        <p:grpSpPr>
          <a:xfrm>
            <a:off x="10666178" y="3970154"/>
            <a:ext cx="723900" cy="812482"/>
            <a:chOff x="10666178" y="3970154"/>
            <a:chExt cx="723900" cy="812482"/>
          </a:xfrm>
          <a:solidFill>
            <a:srgbClr val="000000"/>
          </a:solidFill>
        </p:grpSpPr>
        <p:sp>
          <p:nvSpPr>
            <p:cNvPr id="166" name="图形 137" descr="打开的信封 轮廓">
              <a:extLst>
                <a:ext uri="{FF2B5EF4-FFF2-40B4-BE49-F238E27FC236}">
                  <a16:creationId xmlns:a16="http://schemas.microsoft.com/office/drawing/2014/main" id="{7625E560-3A69-4E24-B16D-3C4876CDA6D0}"/>
                </a:ext>
              </a:extLst>
            </p:cNvPr>
            <p:cNvSpPr/>
            <p:nvPr/>
          </p:nvSpPr>
          <p:spPr>
            <a:xfrm>
              <a:off x="10666178" y="3970154"/>
              <a:ext cx="723900" cy="812482"/>
            </a:xfrm>
            <a:custGeom>
              <a:avLst/>
              <a:gdLst>
                <a:gd name="connsiteX0" fmla="*/ 600075 w 723900"/>
                <a:gd name="connsiteY0" fmla="*/ 200749 h 812482"/>
                <a:gd name="connsiteX1" fmla="*/ 600075 w 723900"/>
                <a:gd name="connsiteY1" fmla="*/ 107633 h 812482"/>
                <a:gd name="connsiteX2" fmla="*/ 490471 w 723900"/>
                <a:gd name="connsiteY2" fmla="*/ 107633 h 812482"/>
                <a:gd name="connsiteX3" fmla="*/ 361950 w 723900"/>
                <a:gd name="connsiteY3" fmla="*/ 0 h 812482"/>
                <a:gd name="connsiteX4" fmla="*/ 233429 w 723900"/>
                <a:gd name="connsiteY4" fmla="*/ 107633 h 812482"/>
                <a:gd name="connsiteX5" fmla="*/ 123825 w 723900"/>
                <a:gd name="connsiteY5" fmla="*/ 107633 h 812482"/>
                <a:gd name="connsiteX6" fmla="*/ 123825 w 723900"/>
                <a:gd name="connsiteY6" fmla="*/ 200749 h 812482"/>
                <a:gd name="connsiteX7" fmla="*/ 0 w 723900"/>
                <a:gd name="connsiteY7" fmla="*/ 303171 h 812482"/>
                <a:gd name="connsiteX8" fmla="*/ 0 w 723900"/>
                <a:gd name="connsiteY8" fmla="*/ 812483 h 812482"/>
                <a:gd name="connsiteX9" fmla="*/ 723900 w 723900"/>
                <a:gd name="connsiteY9" fmla="*/ 812483 h 812482"/>
                <a:gd name="connsiteX10" fmla="*/ 723900 w 723900"/>
                <a:gd name="connsiteY10" fmla="*/ 303171 h 812482"/>
                <a:gd name="connsiteX11" fmla="*/ 600075 w 723900"/>
                <a:gd name="connsiteY11" fmla="*/ 225514 h 812482"/>
                <a:gd name="connsiteX12" fmla="*/ 700240 w 723900"/>
                <a:gd name="connsiteY12" fmla="*/ 308381 h 812482"/>
                <a:gd name="connsiteX13" fmla="*/ 600075 w 723900"/>
                <a:gd name="connsiteY13" fmla="*/ 408489 h 812482"/>
                <a:gd name="connsiteX14" fmla="*/ 361950 w 723900"/>
                <a:gd name="connsiteY14" fmla="*/ 24813 h 812482"/>
                <a:gd name="connsiteX15" fmla="*/ 460800 w 723900"/>
                <a:gd name="connsiteY15" fmla="*/ 107633 h 812482"/>
                <a:gd name="connsiteX16" fmla="*/ 263100 w 723900"/>
                <a:gd name="connsiteY16" fmla="*/ 107633 h 812482"/>
                <a:gd name="connsiteX17" fmla="*/ 142875 w 723900"/>
                <a:gd name="connsiteY17" fmla="*/ 126683 h 812482"/>
                <a:gd name="connsiteX18" fmla="*/ 581025 w 723900"/>
                <a:gd name="connsiteY18" fmla="*/ 126683 h 812482"/>
                <a:gd name="connsiteX19" fmla="*/ 581025 w 723900"/>
                <a:gd name="connsiteY19" fmla="*/ 427539 h 812482"/>
                <a:gd name="connsiteX20" fmla="*/ 466249 w 723900"/>
                <a:gd name="connsiteY20" fmla="*/ 542315 h 812482"/>
                <a:gd name="connsiteX21" fmla="*/ 257651 w 723900"/>
                <a:gd name="connsiteY21" fmla="*/ 542315 h 812482"/>
                <a:gd name="connsiteX22" fmla="*/ 142875 w 723900"/>
                <a:gd name="connsiteY22" fmla="*/ 427539 h 812482"/>
                <a:gd name="connsiteX23" fmla="*/ 123825 w 723900"/>
                <a:gd name="connsiteY23" fmla="*/ 225476 h 812482"/>
                <a:gd name="connsiteX24" fmla="*/ 123825 w 723900"/>
                <a:gd name="connsiteY24" fmla="*/ 408489 h 812482"/>
                <a:gd name="connsiteX25" fmla="*/ 23660 w 723900"/>
                <a:gd name="connsiteY25" fmla="*/ 308324 h 812482"/>
                <a:gd name="connsiteX26" fmla="*/ 19212 w 723900"/>
                <a:gd name="connsiteY26" fmla="*/ 330813 h 812482"/>
                <a:gd name="connsiteX27" fmla="*/ 243707 w 723900"/>
                <a:gd name="connsiteY27" fmla="*/ 555308 h 812482"/>
                <a:gd name="connsiteX28" fmla="*/ 19212 w 723900"/>
                <a:gd name="connsiteY28" fmla="*/ 779802 h 812482"/>
                <a:gd name="connsiteX29" fmla="*/ 19078 w 723900"/>
                <a:gd name="connsiteY29" fmla="*/ 779801 h 812482"/>
                <a:gd name="connsiteX30" fmla="*/ 19050 w 723900"/>
                <a:gd name="connsiteY30" fmla="*/ 779736 h 812482"/>
                <a:gd name="connsiteX31" fmla="*/ 19050 w 723900"/>
                <a:gd name="connsiteY31" fmla="*/ 330879 h 812482"/>
                <a:gd name="connsiteX32" fmla="*/ 19146 w 723900"/>
                <a:gd name="connsiteY32" fmla="*/ 330785 h 812482"/>
                <a:gd name="connsiteX33" fmla="*/ 19212 w 723900"/>
                <a:gd name="connsiteY33" fmla="*/ 330813 h 812482"/>
                <a:gd name="connsiteX34" fmla="*/ 32680 w 723900"/>
                <a:gd name="connsiteY34" fmla="*/ 793271 h 812482"/>
                <a:gd name="connsiteX35" fmla="*/ 257851 w 723900"/>
                <a:gd name="connsiteY35" fmla="*/ 568100 h 812482"/>
                <a:gd name="connsiteX36" fmla="*/ 358140 w 723900"/>
                <a:gd name="connsiteY36" fmla="*/ 523237 h 812482"/>
                <a:gd name="connsiteX37" fmla="*/ 463020 w 723900"/>
                <a:gd name="connsiteY37" fmla="*/ 565033 h 812482"/>
                <a:gd name="connsiteX38" fmla="*/ 691220 w 723900"/>
                <a:gd name="connsiteY38" fmla="*/ 793271 h 812482"/>
                <a:gd name="connsiteX39" fmla="*/ 691219 w 723900"/>
                <a:gd name="connsiteY39" fmla="*/ 793405 h 812482"/>
                <a:gd name="connsiteX40" fmla="*/ 691153 w 723900"/>
                <a:gd name="connsiteY40" fmla="*/ 793433 h 812482"/>
                <a:gd name="connsiteX41" fmla="*/ 32747 w 723900"/>
                <a:gd name="connsiteY41" fmla="*/ 793433 h 812482"/>
                <a:gd name="connsiteX42" fmla="*/ 32653 w 723900"/>
                <a:gd name="connsiteY42" fmla="*/ 793336 h 812482"/>
                <a:gd name="connsiteX43" fmla="*/ 32680 w 723900"/>
                <a:gd name="connsiteY43" fmla="*/ 793271 h 812482"/>
                <a:gd name="connsiteX44" fmla="*/ 704688 w 723900"/>
                <a:gd name="connsiteY44" fmla="*/ 779802 h 812482"/>
                <a:gd name="connsiteX45" fmla="*/ 480193 w 723900"/>
                <a:gd name="connsiteY45" fmla="*/ 555308 h 812482"/>
                <a:gd name="connsiteX46" fmla="*/ 704688 w 723900"/>
                <a:gd name="connsiteY46" fmla="*/ 330813 h 812482"/>
                <a:gd name="connsiteX47" fmla="*/ 704822 w 723900"/>
                <a:gd name="connsiteY47" fmla="*/ 330814 h 812482"/>
                <a:gd name="connsiteX48" fmla="*/ 704850 w 723900"/>
                <a:gd name="connsiteY48" fmla="*/ 330879 h 812482"/>
                <a:gd name="connsiteX49" fmla="*/ 704850 w 723900"/>
                <a:gd name="connsiteY49" fmla="*/ 779736 h 812482"/>
                <a:gd name="connsiteX50" fmla="*/ 704754 w 723900"/>
                <a:gd name="connsiteY50" fmla="*/ 779830 h 812482"/>
                <a:gd name="connsiteX51" fmla="*/ 704688 w 723900"/>
                <a:gd name="connsiteY51" fmla="*/ 779802 h 812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23900" h="812482">
                  <a:moveTo>
                    <a:pt x="600075" y="200749"/>
                  </a:moveTo>
                  <a:lnTo>
                    <a:pt x="600075" y="107633"/>
                  </a:lnTo>
                  <a:lnTo>
                    <a:pt x="490471" y="107633"/>
                  </a:lnTo>
                  <a:lnTo>
                    <a:pt x="361950" y="0"/>
                  </a:lnTo>
                  <a:lnTo>
                    <a:pt x="233429" y="107633"/>
                  </a:lnTo>
                  <a:lnTo>
                    <a:pt x="123825" y="107633"/>
                  </a:lnTo>
                  <a:lnTo>
                    <a:pt x="123825" y="200749"/>
                  </a:lnTo>
                  <a:lnTo>
                    <a:pt x="0" y="303171"/>
                  </a:lnTo>
                  <a:lnTo>
                    <a:pt x="0" y="812483"/>
                  </a:lnTo>
                  <a:lnTo>
                    <a:pt x="723900" y="812483"/>
                  </a:lnTo>
                  <a:lnTo>
                    <a:pt x="723900" y="303171"/>
                  </a:lnTo>
                  <a:close/>
                  <a:moveTo>
                    <a:pt x="600075" y="225514"/>
                  </a:moveTo>
                  <a:lnTo>
                    <a:pt x="700240" y="308381"/>
                  </a:lnTo>
                  <a:lnTo>
                    <a:pt x="600075" y="408489"/>
                  </a:lnTo>
                  <a:close/>
                  <a:moveTo>
                    <a:pt x="361950" y="24813"/>
                  </a:moveTo>
                  <a:lnTo>
                    <a:pt x="460800" y="107633"/>
                  </a:lnTo>
                  <a:lnTo>
                    <a:pt x="263100" y="107633"/>
                  </a:lnTo>
                  <a:close/>
                  <a:moveTo>
                    <a:pt x="142875" y="126683"/>
                  </a:moveTo>
                  <a:lnTo>
                    <a:pt x="581025" y="126683"/>
                  </a:lnTo>
                  <a:lnTo>
                    <a:pt x="581025" y="427539"/>
                  </a:lnTo>
                  <a:lnTo>
                    <a:pt x="466249" y="542315"/>
                  </a:lnTo>
                  <a:cubicBezTo>
                    <a:pt x="406036" y="491402"/>
                    <a:pt x="317864" y="491402"/>
                    <a:pt x="257651" y="542315"/>
                  </a:cubicBezTo>
                  <a:lnTo>
                    <a:pt x="142875" y="427539"/>
                  </a:lnTo>
                  <a:close/>
                  <a:moveTo>
                    <a:pt x="123825" y="225476"/>
                  </a:moveTo>
                  <a:lnTo>
                    <a:pt x="123825" y="408489"/>
                  </a:lnTo>
                  <a:lnTo>
                    <a:pt x="23660" y="308324"/>
                  </a:lnTo>
                  <a:close/>
                  <a:moveTo>
                    <a:pt x="19212" y="330813"/>
                  </a:moveTo>
                  <a:lnTo>
                    <a:pt x="243707" y="555308"/>
                  </a:lnTo>
                  <a:lnTo>
                    <a:pt x="19212" y="779802"/>
                  </a:lnTo>
                  <a:cubicBezTo>
                    <a:pt x="19175" y="779839"/>
                    <a:pt x="19114" y="779838"/>
                    <a:pt x="19078" y="779801"/>
                  </a:cubicBezTo>
                  <a:cubicBezTo>
                    <a:pt x="19060" y="779783"/>
                    <a:pt x="19050" y="779760"/>
                    <a:pt x="19050" y="779736"/>
                  </a:cubicBezTo>
                  <a:lnTo>
                    <a:pt x="19050" y="330879"/>
                  </a:lnTo>
                  <a:cubicBezTo>
                    <a:pt x="19051" y="330827"/>
                    <a:pt x="19094" y="330785"/>
                    <a:pt x="19146" y="330785"/>
                  </a:cubicBezTo>
                  <a:cubicBezTo>
                    <a:pt x="19171" y="330786"/>
                    <a:pt x="19195" y="330796"/>
                    <a:pt x="19212" y="330813"/>
                  </a:cubicBezTo>
                  <a:close/>
                  <a:moveTo>
                    <a:pt x="32680" y="793271"/>
                  </a:moveTo>
                  <a:lnTo>
                    <a:pt x="257851" y="568100"/>
                  </a:lnTo>
                  <a:cubicBezTo>
                    <a:pt x="284321" y="540882"/>
                    <a:pt x="320207" y="524829"/>
                    <a:pt x="358140" y="523237"/>
                  </a:cubicBezTo>
                  <a:cubicBezTo>
                    <a:pt x="397374" y="522071"/>
                    <a:pt x="435341" y="537201"/>
                    <a:pt x="463020" y="565033"/>
                  </a:cubicBezTo>
                  <a:lnTo>
                    <a:pt x="691220" y="793271"/>
                  </a:lnTo>
                  <a:cubicBezTo>
                    <a:pt x="691257" y="793308"/>
                    <a:pt x="691256" y="793369"/>
                    <a:pt x="691219" y="793405"/>
                  </a:cubicBezTo>
                  <a:cubicBezTo>
                    <a:pt x="691201" y="793422"/>
                    <a:pt x="691178" y="793433"/>
                    <a:pt x="691153" y="793433"/>
                  </a:cubicBezTo>
                  <a:lnTo>
                    <a:pt x="32747" y="793433"/>
                  </a:lnTo>
                  <a:cubicBezTo>
                    <a:pt x="32695" y="793432"/>
                    <a:pt x="32653" y="793389"/>
                    <a:pt x="32653" y="793336"/>
                  </a:cubicBezTo>
                  <a:cubicBezTo>
                    <a:pt x="32654" y="793312"/>
                    <a:pt x="32663" y="793288"/>
                    <a:pt x="32680" y="793271"/>
                  </a:cubicBezTo>
                  <a:close/>
                  <a:moveTo>
                    <a:pt x="704688" y="779802"/>
                  </a:moveTo>
                  <a:lnTo>
                    <a:pt x="480193" y="555308"/>
                  </a:lnTo>
                  <a:lnTo>
                    <a:pt x="704688" y="330813"/>
                  </a:lnTo>
                  <a:cubicBezTo>
                    <a:pt x="704725" y="330776"/>
                    <a:pt x="704786" y="330777"/>
                    <a:pt x="704822" y="330814"/>
                  </a:cubicBezTo>
                  <a:cubicBezTo>
                    <a:pt x="704840" y="330832"/>
                    <a:pt x="704850" y="330855"/>
                    <a:pt x="704850" y="330879"/>
                  </a:cubicBezTo>
                  <a:lnTo>
                    <a:pt x="704850" y="779736"/>
                  </a:lnTo>
                  <a:cubicBezTo>
                    <a:pt x="704849" y="779788"/>
                    <a:pt x="704806" y="779830"/>
                    <a:pt x="704754" y="779830"/>
                  </a:cubicBezTo>
                  <a:cubicBezTo>
                    <a:pt x="704729" y="779829"/>
                    <a:pt x="704705" y="779819"/>
                    <a:pt x="704688" y="77980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图形 137" descr="打开的信封 轮廓">
              <a:extLst>
                <a:ext uri="{FF2B5EF4-FFF2-40B4-BE49-F238E27FC236}">
                  <a16:creationId xmlns:a16="http://schemas.microsoft.com/office/drawing/2014/main" id="{3D0144A3-2D5F-409C-9233-FBBC8441F14E}"/>
                </a:ext>
              </a:extLst>
            </p:cNvPr>
            <p:cNvSpPr/>
            <p:nvPr/>
          </p:nvSpPr>
          <p:spPr>
            <a:xfrm>
              <a:off x="10885253" y="4182562"/>
              <a:ext cx="285750" cy="19050"/>
            </a:xfrm>
            <a:custGeom>
              <a:avLst/>
              <a:gdLst>
                <a:gd name="connsiteX0" fmla="*/ 0 w 285750"/>
                <a:gd name="connsiteY0" fmla="*/ 0 h 19050"/>
                <a:gd name="connsiteX1" fmla="*/ 285750 w 285750"/>
                <a:gd name="connsiteY1" fmla="*/ 0 h 19050"/>
                <a:gd name="connsiteX2" fmla="*/ 285750 w 285750"/>
                <a:gd name="connsiteY2" fmla="*/ 19050 h 19050"/>
                <a:gd name="connsiteX3" fmla="*/ 0 w 2857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9050">
                  <a:moveTo>
                    <a:pt x="0" y="0"/>
                  </a:moveTo>
                  <a:lnTo>
                    <a:pt x="285750" y="0"/>
                  </a:lnTo>
                  <a:lnTo>
                    <a:pt x="28575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图形 137" descr="打开的信封 轮廓">
              <a:extLst>
                <a:ext uri="{FF2B5EF4-FFF2-40B4-BE49-F238E27FC236}">
                  <a16:creationId xmlns:a16="http://schemas.microsoft.com/office/drawing/2014/main" id="{06A5667B-B9CD-41C1-9588-9153775AA2F2}"/>
                </a:ext>
              </a:extLst>
            </p:cNvPr>
            <p:cNvSpPr/>
            <p:nvPr/>
          </p:nvSpPr>
          <p:spPr>
            <a:xfrm>
              <a:off x="10885253" y="4239712"/>
              <a:ext cx="285750" cy="19050"/>
            </a:xfrm>
            <a:custGeom>
              <a:avLst/>
              <a:gdLst>
                <a:gd name="connsiteX0" fmla="*/ 0 w 285750"/>
                <a:gd name="connsiteY0" fmla="*/ 0 h 19050"/>
                <a:gd name="connsiteX1" fmla="*/ 285750 w 285750"/>
                <a:gd name="connsiteY1" fmla="*/ 0 h 19050"/>
                <a:gd name="connsiteX2" fmla="*/ 285750 w 285750"/>
                <a:gd name="connsiteY2" fmla="*/ 19050 h 19050"/>
                <a:gd name="connsiteX3" fmla="*/ 0 w 2857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9050">
                  <a:moveTo>
                    <a:pt x="0" y="0"/>
                  </a:moveTo>
                  <a:lnTo>
                    <a:pt x="285750" y="0"/>
                  </a:lnTo>
                  <a:lnTo>
                    <a:pt x="28575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图形 137" descr="打开的信封 轮廓">
              <a:extLst>
                <a:ext uri="{FF2B5EF4-FFF2-40B4-BE49-F238E27FC236}">
                  <a16:creationId xmlns:a16="http://schemas.microsoft.com/office/drawing/2014/main" id="{F2560FAB-BB0A-49BB-B875-3278ED69D026}"/>
                </a:ext>
              </a:extLst>
            </p:cNvPr>
            <p:cNvSpPr/>
            <p:nvPr/>
          </p:nvSpPr>
          <p:spPr>
            <a:xfrm>
              <a:off x="10885253" y="4296862"/>
              <a:ext cx="285750" cy="19050"/>
            </a:xfrm>
            <a:custGeom>
              <a:avLst/>
              <a:gdLst>
                <a:gd name="connsiteX0" fmla="*/ 0 w 285750"/>
                <a:gd name="connsiteY0" fmla="*/ 0 h 19050"/>
                <a:gd name="connsiteX1" fmla="*/ 285750 w 285750"/>
                <a:gd name="connsiteY1" fmla="*/ 0 h 19050"/>
                <a:gd name="connsiteX2" fmla="*/ 285750 w 285750"/>
                <a:gd name="connsiteY2" fmla="*/ 19050 h 19050"/>
                <a:gd name="connsiteX3" fmla="*/ 0 w 2857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9050">
                  <a:moveTo>
                    <a:pt x="0" y="0"/>
                  </a:moveTo>
                  <a:lnTo>
                    <a:pt x="285750" y="0"/>
                  </a:lnTo>
                  <a:lnTo>
                    <a:pt x="28575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图形 137" descr="打开的信封 轮廓">
              <a:extLst>
                <a:ext uri="{FF2B5EF4-FFF2-40B4-BE49-F238E27FC236}">
                  <a16:creationId xmlns:a16="http://schemas.microsoft.com/office/drawing/2014/main" id="{83BDBECD-DF11-47B8-A57A-E61D1E66A615}"/>
                </a:ext>
              </a:extLst>
            </p:cNvPr>
            <p:cNvSpPr/>
            <p:nvPr/>
          </p:nvSpPr>
          <p:spPr>
            <a:xfrm>
              <a:off x="10885253" y="4354012"/>
              <a:ext cx="285750" cy="19050"/>
            </a:xfrm>
            <a:custGeom>
              <a:avLst/>
              <a:gdLst>
                <a:gd name="connsiteX0" fmla="*/ 0 w 285750"/>
                <a:gd name="connsiteY0" fmla="*/ 0 h 19050"/>
                <a:gd name="connsiteX1" fmla="*/ 285750 w 285750"/>
                <a:gd name="connsiteY1" fmla="*/ 0 h 19050"/>
                <a:gd name="connsiteX2" fmla="*/ 285750 w 285750"/>
                <a:gd name="connsiteY2" fmla="*/ 19050 h 19050"/>
                <a:gd name="connsiteX3" fmla="*/ 0 w 28575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19050">
                  <a:moveTo>
                    <a:pt x="0" y="0"/>
                  </a:moveTo>
                  <a:lnTo>
                    <a:pt x="285750" y="0"/>
                  </a:lnTo>
                  <a:lnTo>
                    <a:pt x="28575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71" name="图形 139" descr="打开文件夹 轮廓">
            <a:extLst>
              <a:ext uri="{FF2B5EF4-FFF2-40B4-BE49-F238E27FC236}">
                <a16:creationId xmlns:a16="http://schemas.microsoft.com/office/drawing/2014/main" id="{2FB47AFE-F8B8-4A2B-9201-2688EA3ACE26}"/>
              </a:ext>
            </a:extLst>
          </p:cNvPr>
          <p:cNvSpPr/>
          <p:nvPr/>
        </p:nvSpPr>
        <p:spPr>
          <a:xfrm>
            <a:off x="2020960" y="5507390"/>
            <a:ext cx="742953" cy="533542"/>
          </a:xfrm>
          <a:custGeom>
            <a:avLst/>
            <a:gdLst>
              <a:gd name="connsiteX0" fmla="*/ 18450 w 742953"/>
              <a:gd name="connsiteY0" fmla="*/ 533286 h 533542"/>
              <a:gd name="connsiteX1" fmla="*/ 19479 w 742953"/>
              <a:gd name="connsiteY1" fmla="*/ 533543 h 533542"/>
              <a:gd name="connsiteX2" fmla="*/ 609600 w 742953"/>
              <a:gd name="connsiteY2" fmla="*/ 533543 h 533542"/>
              <a:gd name="connsiteX3" fmla="*/ 739140 w 742953"/>
              <a:gd name="connsiteY3" fmla="*/ 255337 h 533542"/>
              <a:gd name="connsiteX4" fmla="*/ 720934 w 742953"/>
              <a:gd name="connsiteY4" fmla="*/ 203638 h 533542"/>
              <a:gd name="connsiteX5" fmla="*/ 708660 w 742953"/>
              <a:gd name="connsiteY5" fmla="*/ 200092 h 533542"/>
              <a:gd name="connsiteX6" fmla="*/ 666750 w 742953"/>
              <a:gd name="connsiteY6" fmla="*/ 200092 h 533542"/>
              <a:gd name="connsiteX7" fmla="*/ 666750 w 742953"/>
              <a:gd name="connsiteY7" fmla="*/ 114367 h 533542"/>
              <a:gd name="connsiteX8" fmla="*/ 628650 w 742953"/>
              <a:gd name="connsiteY8" fmla="*/ 76267 h 533542"/>
              <a:gd name="connsiteX9" fmla="*/ 345567 w 742953"/>
              <a:gd name="connsiteY9" fmla="*/ 76267 h 533542"/>
              <a:gd name="connsiteX10" fmla="*/ 340709 w 742953"/>
              <a:gd name="connsiteY10" fmla="*/ 74800 h 533542"/>
              <a:gd name="connsiteX11" fmla="*/ 238125 w 742953"/>
              <a:gd name="connsiteY11" fmla="*/ 6667 h 533542"/>
              <a:gd name="connsiteX12" fmla="*/ 217170 w 742953"/>
              <a:gd name="connsiteY12" fmla="*/ 0 h 533542"/>
              <a:gd name="connsiteX13" fmla="*/ 38100 w 742953"/>
              <a:gd name="connsiteY13" fmla="*/ 0 h 533542"/>
              <a:gd name="connsiteX14" fmla="*/ 0 w 742953"/>
              <a:gd name="connsiteY14" fmla="*/ 38100 h 533542"/>
              <a:gd name="connsiteX15" fmla="*/ 0 w 742953"/>
              <a:gd name="connsiteY15" fmla="*/ 514293 h 533542"/>
              <a:gd name="connsiteX16" fmla="*/ 18450 w 742953"/>
              <a:gd name="connsiteY16" fmla="*/ 533286 h 533542"/>
              <a:gd name="connsiteX17" fmla="*/ 707641 w 742953"/>
              <a:gd name="connsiteY17" fmla="*/ 219123 h 533542"/>
              <a:gd name="connsiteX18" fmla="*/ 723638 w 742953"/>
              <a:gd name="connsiteY18" fmla="*/ 242026 h 533542"/>
              <a:gd name="connsiteX19" fmla="*/ 722138 w 742953"/>
              <a:gd name="connsiteY19" fmla="*/ 246821 h 533542"/>
              <a:gd name="connsiteX20" fmla="*/ 722014 w 742953"/>
              <a:gd name="connsiteY20" fmla="*/ 247059 h 533542"/>
              <a:gd name="connsiteX21" fmla="*/ 721909 w 742953"/>
              <a:gd name="connsiteY21" fmla="*/ 247298 h 533542"/>
              <a:gd name="connsiteX22" fmla="*/ 597513 w 742953"/>
              <a:gd name="connsiteY22" fmla="*/ 514436 h 533542"/>
              <a:gd name="connsiteX23" fmla="*/ 597427 w 742953"/>
              <a:gd name="connsiteY23" fmla="*/ 514493 h 533542"/>
              <a:gd name="connsiteX24" fmla="*/ 39053 w 742953"/>
              <a:gd name="connsiteY24" fmla="*/ 514493 h 533542"/>
              <a:gd name="connsiteX25" fmla="*/ 38959 w 742953"/>
              <a:gd name="connsiteY25" fmla="*/ 514396 h 533542"/>
              <a:gd name="connsiteX26" fmla="*/ 38967 w 742953"/>
              <a:gd name="connsiteY26" fmla="*/ 514360 h 533542"/>
              <a:gd name="connsiteX27" fmla="*/ 156496 w 742953"/>
              <a:gd name="connsiteY27" fmla="*/ 228724 h 533542"/>
              <a:gd name="connsiteX28" fmla="*/ 171450 w 742953"/>
              <a:gd name="connsiteY28" fmla="*/ 219123 h 533542"/>
              <a:gd name="connsiteX29" fmla="*/ 19050 w 742953"/>
              <a:gd name="connsiteY29" fmla="*/ 38100 h 533542"/>
              <a:gd name="connsiteX30" fmla="*/ 38100 w 742953"/>
              <a:gd name="connsiteY30" fmla="*/ 19050 h 533542"/>
              <a:gd name="connsiteX31" fmla="*/ 217170 w 742953"/>
              <a:gd name="connsiteY31" fmla="*/ 19050 h 533542"/>
              <a:gd name="connsiteX32" fmla="*/ 228152 w 742953"/>
              <a:gd name="connsiteY32" fmla="*/ 22908 h 533542"/>
              <a:gd name="connsiteX33" fmla="*/ 330165 w 742953"/>
              <a:gd name="connsiteY33" fmla="*/ 90621 h 533542"/>
              <a:gd name="connsiteX34" fmla="*/ 345567 w 742953"/>
              <a:gd name="connsiteY34" fmla="*/ 95269 h 533542"/>
              <a:gd name="connsiteX35" fmla="*/ 628650 w 742953"/>
              <a:gd name="connsiteY35" fmla="*/ 95269 h 533542"/>
              <a:gd name="connsiteX36" fmla="*/ 647700 w 742953"/>
              <a:gd name="connsiteY36" fmla="*/ 114319 h 533542"/>
              <a:gd name="connsiteX37" fmla="*/ 647700 w 742953"/>
              <a:gd name="connsiteY37" fmla="*/ 199968 h 533542"/>
              <a:gd name="connsiteX38" fmla="*/ 180975 w 742953"/>
              <a:gd name="connsiteY38" fmla="*/ 199968 h 533542"/>
              <a:gd name="connsiteX39" fmla="*/ 179489 w 742953"/>
              <a:gd name="connsiteY39" fmla="*/ 200073 h 533542"/>
              <a:gd name="connsiteX40" fmla="*/ 171450 w 742953"/>
              <a:gd name="connsiteY40" fmla="*/ 200073 h 533542"/>
              <a:gd name="connsiteX41" fmla="*/ 139065 w 742953"/>
              <a:gd name="connsiteY41" fmla="*/ 221028 h 533542"/>
              <a:gd name="connsiteX42" fmla="*/ 19231 w 742953"/>
              <a:gd name="connsiteY42" fmla="*/ 512245 h 533542"/>
              <a:gd name="connsiteX43" fmla="*/ 19111 w 742953"/>
              <a:gd name="connsiteY43" fmla="*/ 512306 h 533542"/>
              <a:gd name="connsiteX44" fmla="*/ 19050 w 742953"/>
              <a:gd name="connsiteY44" fmla="*/ 512245 h 5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42953" h="533542">
                <a:moveTo>
                  <a:pt x="18450" y="533286"/>
                </a:moveTo>
                <a:cubicBezTo>
                  <a:pt x="18784" y="533402"/>
                  <a:pt x="19129" y="533488"/>
                  <a:pt x="19479" y="533543"/>
                </a:cubicBezTo>
                <a:lnTo>
                  <a:pt x="609600" y="533543"/>
                </a:lnTo>
                <a:lnTo>
                  <a:pt x="739140" y="255337"/>
                </a:lnTo>
                <a:cubicBezTo>
                  <a:pt x="748389" y="236033"/>
                  <a:pt x="740238" y="212887"/>
                  <a:pt x="720934" y="203638"/>
                </a:cubicBezTo>
                <a:cubicBezTo>
                  <a:pt x="717067" y="201785"/>
                  <a:pt x="712920" y="200586"/>
                  <a:pt x="708660" y="200092"/>
                </a:cubicBezTo>
                <a:lnTo>
                  <a:pt x="666750" y="200092"/>
                </a:lnTo>
                <a:lnTo>
                  <a:pt x="666750" y="114367"/>
                </a:lnTo>
                <a:cubicBezTo>
                  <a:pt x="666687" y="93351"/>
                  <a:pt x="649666" y="76330"/>
                  <a:pt x="628650" y="76267"/>
                </a:cubicBezTo>
                <a:lnTo>
                  <a:pt x="345567" y="76267"/>
                </a:lnTo>
                <a:cubicBezTo>
                  <a:pt x="343839" y="76264"/>
                  <a:pt x="342149" y="75754"/>
                  <a:pt x="340709" y="74800"/>
                </a:cubicBezTo>
                <a:lnTo>
                  <a:pt x="238125" y="6667"/>
                </a:lnTo>
                <a:cubicBezTo>
                  <a:pt x="231859" y="2617"/>
                  <a:pt x="224624" y="315"/>
                  <a:pt x="217170" y="0"/>
                </a:cubicBezTo>
                <a:lnTo>
                  <a:pt x="38100" y="0"/>
                </a:lnTo>
                <a:cubicBezTo>
                  <a:pt x="17084" y="63"/>
                  <a:pt x="63" y="17084"/>
                  <a:pt x="0" y="38100"/>
                </a:cubicBezTo>
                <a:lnTo>
                  <a:pt x="0" y="514293"/>
                </a:lnTo>
                <a:cubicBezTo>
                  <a:pt x="26" y="524562"/>
                  <a:pt x="8186" y="532962"/>
                  <a:pt x="18450" y="533286"/>
                </a:cubicBezTo>
                <a:close/>
                <a:moveTo>
                  <a:pt x="707641" y="219123"/>
                </a:moveTo>
                <a:cubicBezTo>
                  <a:pt x="718383" y="221030"/>
                  <a:pt x="725545" y="231284"/>
                  <a:pt x="723638" y="242026"/>
                </a:cubicBezTo>
                <a:cubicBezTo>
                  <a:pt x="723344" y="243682"/>
                  <a:pt x="722840" y="245294"/>
                  <a:pt x="722138" y="246821"/>
                </a:cubicBezTo>
                <a:lnTo>
                  <a:pt x="722014" y="247059"/>
                </a:lnTo>
                <a:lnTo>
                  <a:pt x="721909" y="247298"/>
                </a:lnTo>
                <a:lnTo>
                  <a:pt x="597513" y="514436"/>
                </a:lnTo>
                <a:lnTo>
                  <a:pt x="597427" y="514493"/>
                </a:lnTo>
                <a:lnTo>
                  <a:pt x="39053" y="514493"/>
                </a:lnTo>
                <a:cubicBezTo>
                  <a:pt x="39000" y="514492"/>
                  <a:pt x="38958" y="514449"/>
                  <a:pt x="38959" y="514396"/>
                </a:cubicBezTo>
                <a:cubicBezTo>
                  <a:pt x="38959" y="514383"/>
                  <a:pt x="38962" y="514371"/>
                  <a:pt x="38967" y="514360"/>
                </a:cubicBezTo>
                <a:lnTo>
                  <a:pt x="156496" y="228724"/>
                </a:lnTo>
                <a:cubicBezTo>
                  <a:pt x="159242" y="222934"/>
                  <a:pt x="165043" y="219209"/>
                  <a:pt x="171450" y="219123"/>
                </a:cubicBezTo>
                <a:close/>
                <a:moveTo>
                  <a:pt x="19050" y="38100"/>
                </a:moveTo>
                <a:cubicBezTo>
                  <a:pt x="19050" y="27579"/>
                  <a:pt x="27579" y="19050"/>
                  <a:pt x="38100" y="19050"/>
                </a:cubicBezTo>
                <a:lnTo>
                  <a:pt x="217170" y="19050"/>
                </a:lnTo>
                <a:cubicBezTo>
                  <a:pt x="221100" y="19377"/>
                  <a:pt x="224881" y="20704"/>
                  <a:pt x="228152" y="22908"/>
                </a:cubicBezTo>
                <a:lnTo>
                  <a:pt x="330165" y="90621"/>
                </a:lnTo>
                <a:cubicBezTo>
                  <a:pt x="334730" y="93651"/>
                  <a:pt x="340087" y="95268"/>
                  <a:pt x="345567" y="95269"/>
                </a:cubicBezTo>
                <a:lnTo>
                  <a:pt x="628650" y="95269"/>
                </a:lnTo>
                <a:cubicBezTo>
                  <a:pt x="639171" y="95269"/>
                  <a:pt x="647700" y="103798"/>
                  <a:pt x="647700" y="114319"/>
                </a:cubicBezTo>
                <a:lnTo>
                  <a:pt x="647700" y="199968"/>
                </a:lnTo>
                <a:lnTo>
                  <a:pt x="180975" y="199968"/>
                </a:lnTo>
                <a:cubicBezTo>
                  <a:pt x="180470" y="199968"/>
                  <a:pt x="180023" y="200054"/>
                  <a:pt x="179489" y="200073"/>
                </a:cubicBezTo>
                <a:lnTo>
                  <a:pt x="171450" y="200073"/>
                </a:lnTo>
                <a:cubicBezTo>
                  <a:pt x="157491" y="200141"/>
                  <a:pt x="144848" y="208323"/>
                  <a:pt x="139065" y="221028"/>
                </a:cubicBezTo>
                <a:lnTo>
                  <a:pt x="19231" y="512245"/>
                </a:lnTo>
                <a:cubicBezTo>
                  <a:pt x="19215" y="512295"/>
                  <a:pt x="19160" y="512322"/>
                  <a:pt x="19111" y="512306"/>
                </a:cubicBezTo>
                <a:cubicBezTo>
                  <a:pt x="19082" y="512296"/>
                  <a:pt x="19060" y="512274"/>
                  <a:pt x="19050" y="512245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2" name="图形 141" descr="饼图 轮廓">
            <a:extLst>
              <a:ext uri="{FF2B5EF4-FFF2-40B4-BE49-F238E27FC236}">
                <a16:creationId xmlns:a16="http://schemas.microsoft.com/office/drawing/2014/main" id="{8D15880A-AF8C-4B66-9D97-6DAB1560544A}"/>
              </a:ext>
            </a:extLst>
          </p:cNvPr>
          <p:cNvSpPr/>
          <p:nvPr/>
        </p:nvSpPr>
        <p:spPr>
          <a:xfrm>
            <a:off x="795428" y="5412083"/>
            <a:ext cx="723900" cy="723900"/>
          </a:xfrm>
          <a:custGeom>
            <a:avLst/>
            <a:gdLst>
              <a:gd name="connsiteX0" fmla="*/ 361950 w 723900"/>
              <a:gd name="connsiteY0" fmla="*/ 0 h 723900"/>
              <a:gd name="connsiteX1" fmla="*/ 0 w 723900"/>
              <a:gd name="connsiteY1" fmla="*/ 361950 h 723900"/>
              <a:gd name="connsiteX2" fmla="*/ 361950 w 723900"/>
              <a:gd name="connsiteY2" fmla="*/ 723900 h 723900"/>
              <a:gd name="connsiteX3" fmla="*/ 723900 w 723900"/>
              <a:gd name="connsiteY3" fmla="*/ 361950 h 723900"/>
              <a:gd name="connsiteX4" fmla="*/ 361950 w 723900"/>
              <a:gd name="connsiteY4" fmla="*/ 0 h 723900"/>
              <a:gd name="connsiteX5" fmla="*/ 704612 w 723900"/>
              <a:gd name="connsiteY5" fmla="*/ 352425 h 723900"/>
              <a:gd name="connsiteX6" fmla="*/ 371475 w 723900"/>
              <a:gd name="connsiteY6" fmla="*/ 352425 h 723900"/>
              <a:gd name="connsiteX7" fmla="*/ 371475 w 723900"/>
              <a:gd name="connsiteY7" fmla="*/ 19288 h 723900"/>
              <a:gd name="connsiteX8" fmla="*/ 704612 w 723900"/>
              <a:gd name="connsiteY8" fmla="*/ 352425 h 723900"/>
              <a:gd name="connsiteX9" fmla="*/ 19050 w 723900"/>
              <a:gd name="connsiteY9" fmla="*/ 361950 h 723900"/>
              <a:gd name="connsiteX10" fmla="*/ 352425 w 723900"/>
              <a:gd name="connsiteY10" fmla="*/ 19288 h 723900"/>
              <a:gd name="connsiteX11" fmla="*/ 352425 w 723900"/>
              <a:gd name="connsiteY11" fmla="*/ 365893 h 723900"/>
              <a:gd name="connsiteX12" fmla="*/ 597408 w 723900"/>
              <a:gd name="connsiteY12" fmla="*/ 610876 h 723900"/>
              <a:gd name="connsiteX13" fmla="*/ 113024 w 723900"/>
              <a:gd name="connsiteY13" fmla="*/ 597942 h 723900"/>
              <a:gd name="connsiteX14" fmla="*/ 19050 w 723900"/>
              <a:gd name="connsiteY14" fmla="*/ 361950 h 723900"/>
              <a:gd name="connsiteX15" fmla="*/ 610876 w 723900"/>
              <a:gd name="connsiteY15" fmla="*/ 597408 h 723900"/>
              <a:gd name="connsiteX16" fmla="*/ 385134 w 723900"/>
              <a:gd name="connsiteY16" fmla="*/ 371666 h 723900"/>
              <a:gd name="connsiteX17" fmla="*/ 385201 w 723900"/>
              <a:gd name="connsiteY17" fmla="*/ 371504 h 723900"/>
              <a:gd name="connsiteX18" fmla="*/ 704612 w 723900"/>
              <a:gd name="connsiteY18" fmla="*/ 371504 h 723900"/>
              <a:gd name="connsiteX19" fmla="*/ 610876 w 723900"/>
              <a:gd name="connsiteY19" fmla="*/ 597408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3900" h="723900">
                <a:moveTo>
                  <a:pt x="361950" y="0"/>
                </a:moveTo>
                <a:cubicBezTo>
                  <a:pt x="162051" y="0"/>
                  <a:pt x="0" y="162051"/>
                  <a:pt x="0" y="361950"/>
                </a:cubicBezTo>
                <a:cubicBezTo>
                  <a:pt x="0" y="561849"/>
                  <a:pt x="162051" y="723900"/>
                  <a:pt x="361950" y="723900"/>
                </a:cubicBezTo>
                <a:cubicBezTo>
                  <a:pt x="561849" y="723900"/>
                  <a:pt x="723900" y="561849"/>
                  <a:pt x="723900" y="361950"/>
                </a:cubicBezTo>
                <a:cubicBezTo>
                  <a:pt x="723900" y="162051"/>
                  <a:pt x="561849" y="0"/>
                  <a:pt x="361950" y="0"/>
                </a:cubicBezTo>
                <a:close/>
                <a:moveTo>
                  <a:pt x="704612" y="352425"/>
                </a:moveTo>
                <a:lnTo>
                  <a:pt x="371475" y="352425"/>
                </a:lnTo>
                <a:lnTo>
                  <a:pt x="371475" y="19288"/>
                </a:lnTo>
                <a:cubicBezTo>
                  <a:pt x="553239" y="24546"/>
                  <a:pt x="699354" y="170661"/>
                  <a:pt x="704612" y="352425"/>
                </a:cubicBezTo>
                <a:close/>
                <a:moveTo>
                  <a:pt x="19050" y="361950"/>
                </a:moveTo>
                <a:cubicBezTo>
                  <a:pt x="19282" y="176393"/>
                  <a:pt x="166945" y="24617"/>
                  <a:pt x="352425" y="19288"/>
                </a:cubicBezTo>
                <a:lnTo>
                  <a:pt x="352425" y="365893"/>
                </a:lnTo>
                <a:lnTo>
                  <a:pt x="597408" y="610876"/>
                </a:lnTo>
                <a:cubicBezTo>
                  <a:pt x="460078" y="741063"/>
                  <a:pt x="243211" y="735273"/>
                  <a:pt x="113024" y="597942"/>
                </a:cubicBezTo>
                <a:cubicBezTo>
                  <a:pt x="52620" y="534224"/>
                  <a:pt x="18981" y="449749"/>
                  <a:pt x="19050" y="361950"/>
                </a:cubicBezTo>
                <a:close/>
                <a:moveTo>
                  <a:pt x="610876" y="597408"/>
                </a:moveTo>
                <a:lnTo>
                  <a:pt x="385134" y="371666"/>
                </a:lnTo>
                <a:cubicBezTo>
                  <a:pt x="385048" y="371580"/>
                  <a:pt x="385077" y="371504"/>
                  <a:pt x="385201" y="371504"/>
                </a:cubicBezTo>
                <a:lnTo>
                  <a:pt x="704612" y="371504"/>
                </a:lnTo>
                <a:cubicBezTo>
                  <a:pt x="702324" y="455794"/>
                  <a:pt x="668936" y="536259"/>
                  <a:pt x="610876" y="597408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3" name="图形 143" descr="研究 轮廓">
            <a:extLst>
              <a:ext uri="{FF2B5EF4-FFF2-40B4-BE49-F238E27FC236}">
                <a16:creationId xmlns:a16="http://schemas.microsoft.com/office/drawing/2014/main" id="{C7FAAAB7-28D3-4F20-8BED-F29DFF731FD2}"/>
              </a:ext>
            </a:extLst>
          </p:cNvPr>
          <p:cNvSpPr/>
          <p:nvPr/>
        </p:nvSpPr>
        <p:spPr>
          <a:xfrm>
            <a:off x="3255919" y="5403762"/>
            <a:ext cx="747966" cy="746439"/>
          </a:xfrm>
          <a:custGeom>
            <a:avLst/>
            <a:gdLst>
              <a:gd name="connsiteX0" fmla="*/ 732718 w 747966"/>
              <a:gd name="connsiteY0" fmla="*/ 637151 h 746439"/>
              <a:gd name="connsiteX1" fmla="*/ 598825 w 747966"/>
              <a:gd name="connsiteY1" fmla="*/ 503030 h 746439"/>
              <a:gd name="connsiteX2" fmla="*/ 518053 w 747966"/>
              <a:gd name="connsiteY2" fmla="*/ 503030 h 746439"/>
              <a:gd name="connsiteX3" fmla="*/ 478410 w 747966"/>
              <a:gd name="connsiteY3" fmla="*/ 463386 h 746439"/>
              <a:gd name="connsiteX4" fmla="*/ 463386 w 747966"/>
              <a:gd name="connsiteY4" fmla="*/ 73452 h 746439"/>
              <a:gd name="connsiteX5" fmla="*/ 73453 w 747966"/>
              <a:gd name="connsiteY5" fmla="*/ 88476 h 746439"/>
              <a:gd name="connsiteX6" fmla="*/ 88475 w 747966"/>
              <a:gd name="connsiteY6" fmla="*/ 478410 h 746439"/>
              <a:gd name="connsiteX7" fmla="*/ 464951 w 747966"/>
              <a:gd name="connsiteY7" fmla="*/ 476950 h 746439"/>
              <a:gd name="connsiteX8" fmla="*/ 504575 w 747966"/>
              <a:gd name="connsiteY8" fmla="*/ 516584 h 746439"/>
              <a:gd name="connsiteX9" fmla="*/ 489564 w 747966"/>
              <a:gd name="connsiteY9" fmla="*/ 553683 h 746439"/>
              <a:gd name="connsiteX10" fmla="*/ 504518 w 747966"/>
              <a:gd name="connsiteY10" fmla="*/ 597118 h 746439"/>
              <a:gd name="connsiteX11" fmla="*/ 638363 w 747966"/>
              <a:gd name="connsiteY11" fmla="*/ 731191 h 746439"/>
              <a:gd name="connsiteX12" fmla="*/ 676558 w 747966"/>
              <a:gd name="connsiteY12" fmla="*/ 746431 h 746439"/>
              <a:gd name="connsiteX13" fmla="*/ 726241 w 747966"/>
              <a:gd name="connsiteY13" fmla="*/ 725010 h 746439"/>
              <a:gd name="connsiteX14" fmla="*/ 747634 w 747966"/>
              <a:gd name="connsiteY14" fmla="*/ 680614 h 746439"/>
              <a:gd name="connsiteX15" fmla="*/ 732718 w 747966"/>
              <a:gd name="connsiteY15" fmla="*/ 637151 h 746439"/>
              <a:gd name="connsiteX16" fmla="*/ 94676 w 747966"/>
              <a:gd name="connsiteY16" fmla="*/ 93169 h 746439"/>
              <a:gd name="connsiteX17" fmla="*/ 322057 w 747966"/>
              <a:gd name="connsiteY17" fmla="*/ 21731 h 746439"/>
              <a:gd name="connsiteX18" fmla="*/ 421527 w 747966"/>
              <a:gd name="connsiteY18" fmla="*/ 62451 h 746439"/>
              <a:gd name="connsiteX19" fmla="*/ 533588 w 747966"/>
              <a:gd name="connsiteY19" fmla="*/ 275020 h 746439"/>
              <a:gd name="connsiteX20" fmla="*/ 433576 w 747966"/>
              <a:gd name="connsiteY20" fmla="*/ 275020 h 746439"/>
              <a:gd name="connsiteX21" fmla="*/ 426346 w 747966"/>
              <a:gd name="connsiteY21" fmla="*/ 278344 h 746439"/>
              <a:gd name="connsiteX22" fmla="*/ 381083 w 747966"/>
              <a:gd name="connsiteY22" fmla="*/ 331151 h 746439"/>
              <a:gd name="connsiteX23" fmla="*/ 380952 w 747966"/>
              <a:gd name="connsiteY23" fmla="*/ 331181 h 746439"/>
              <a:gd name="connsiteX24" fmla="*/ 380921 w 747966"/>
              <a:gd name="connsiteY24" fmla="*/ 331151 h 746439"/>
              <a:gd name="connsiteX25" fmla="*/ 347527 w 747966"/>
              <a:gd name="connsiteY25" fmla="*/ 205888 h 746439"/>
              <a:gd name="connsiteX26" fmla="*/ 335868 w 747966"/>
              <a:gd name="connsiteY26" fmla="*/ 199140 h 746439"/>
              <a:gd name="connsiteX27" fmla="*/ 329429 w 747966"/>
              <a:gd name="connsiteY27" fmla="*/ 204935 h 746439"/>
              <a:gd name="connsiteX28" fmla="*/ 259811 w 747966"/>
              <a:gd name="connsiteY28" fmla="*/ 384958 h 746439"/>
              <a:gd name="connsiteX29" fmla="*/ 259691 w 747966"/>
              <a:gd name="connsiteY29" fmla="*/ 385019 h 746439"/>
              <a:gd name="connsiteX30" fmla="*/ 259630 w 747966"/>
              <a:gd name="connsiteY30" fmla="*/ 384958 h 746439"/>
              <a:gd name="connsiteX31" fmla="*/ 214339 w 747966"/>
              <a:gd name="connsiteY31" fmla="*/ 139937 h 746439"/>
              <a:gd name="connsiteX32" fmla="*/ 203238 w 747966"/>
              <a:gd name="connsiteY32" fmla="*/ 132305 h 746439"/>
              <a:gd name="connsiteX33" fmla="*/ 195936 w 747966"/>
              <a:gd name="connsiteY33" fmla="*/ 138660 h 746439"/>
              <a:gd name="connsiteX34" fmla="*/ 150483 w 747966"/>
              <a:gd name="connsiteY34" fmla="*/ 275020 h 746439"/>
              <a:gd name="connsiteX35" fmla="*/ 19467 w 747966"/>
              <a:gd name="connsiteY35" fmla="*/ 275020 h 746439"/>
              <a:gd name="connsiteX36" fmla="*/ 94676 w 747966"/>
              <a:gd name="connsiteY36" fmla="*/ 93169 h 746439"/>
              <a:gd name="connsiteX37" fmla="*/ 134205 w 747966"/>
              <a:gd name="connsiteY37" fmla="*/ 489409 h 746439"/>
              <a:gd name="connsiteX38" fmla="*/ 20248 w 747966"/>
              <a:gd name="connsiteY38" fmla="*/ 294070 h 746439"/>
              <a:gd name="connsiteX39" fmla="*/ 157351 w 747966"/>
              <a:gd name="connsiteY39" fmla="*/ 294070 h 746439"/>
              <a:gd name="connsiteX40" fmla="*/ 166390 w 747966"/>
              <a:gd name="connsiteY40" fmla="*/ 287555 h 746439"/>
              <a:gd name="connsiteX41" fmla="*/ 202213 w 747966"/>
              <a:gd name="connsiteY41" fmla="*/ 180084 h 746439"/>
              <a:gd name="connsiteX42" fmla="*/ 202333 w 747966"/>
              <a:gd name="connsiteY42" fmla="*/ 180023 h 746439"/>
              <a:gd name="connsiteX43" fmla="*/ 202394 w 747966"/>
              <a:gd name="connsiteY43" fmla="*/ 180084 h 746439"/>
              <a:gd name="connsiteX44" fmla="*/ 247086 w 747966"/>
              <a:gd name="connsiteY44" fmla="*/ 421772 h 746439"/>
              <a:gd name="connsiteX45" fmla="*/ 255572 w 747966"/>
              <a:gd name="connsiteY45" fmla="*/ 429525 h 746439"/>
              <a:gd name="connsiteX46" fmla="*/ 256458 w 747966"/>
              <a:gd name="connsiteY46" fmla="*/ 429525 h 746439"/>
              <a:gd name="connsiteX47" fmla="*/ 265336 w 747966"/>
              <a:gd name="connsiteY47" fmla="*/ 423439 h 746439"/>
              <a:gd name="connsiteX48" fmla="*/ 336554 w 747966"/>
              <a:gd name="connsiteY48" fmla="*/ 239282 h 746439"/>
              <a:gd name="connsiteX49" fmla="*/ 336674 w 747966"/>
              <a:gd name="connsiteY49" fmla="*/ 239221 h 746439"/>
              <a:gd name="connsiteX50" fmla="*/ 336735 w 747966"/>
              <a:gd name="connsiteY50" fmla="*/ 239282 h 746439"/>
              <a:gd name="connsiteX51" fmla="*/ 367215 w 747966"/>
              <a:gd name="connsiteY51" fmla="*/ 353582 h 746439"/>
              <a:gd name="connsiteX52" fmla="*/ 378876 w 747966"/>
              <a:gd name="connsiteY52" fmla="*/ 360325 h 746439"/>
              <a:gd name="connsiteX53" fmla="*/ 383646 w 747966"/>
              <a:gd name="connsiteY53" fmla="*/ 357326 h 746439"/>
              <a:gd name="connsiteX54" fmla="*/ 437957 w 747966"/>
              <a:gd name="connsiteY54" fmla="*/ 294070 h 746439"/>
              <a:gd name="connsiteX55" fmla="*/ 532807 w 747966"/>
              <a:gd name="connsiteY55" fmla="*/ 294070 h 746439"/>
              <a:gd name="connsiteX56" fmla="*/ 257612 w 747966"/>
              <a:gd name="connsiteY56" fmla="*/ 531657 h 746439"/>
              <a:gd name="connsiteX57" fmla="*/ 231465 w 747966"/>
              <a:gd name="connsiteY57" fmla="*/ 528385 h 746439"/>
              <a:gd name="connsiteX58" fmla="*/ 134205 w 747966"/>
              <a:gd name="connsiteY58" fmla="*/ 489409 h 746439"/>
              <a:gd name="connsiteX59" fmla="*/ 712830 w 747966"/>
              <a:gd name="connsiteY59" fmla="*/ 711484 h 746439"/>
              <a:gd name="connsiteX60" fmla="*/ 651870 w 747966"/>
              <a:gd name="connsiteY60" fmla="*/ 717733 h 746439"/>
              <a:gd name="connsiteX61" fmla="*/ 517996 w 747966"/>
              <a:gd name="connsiteY61" fmla="*/ 583630 h 746439"/>
              <a:gd name="connsiteX62" fmla="*/ 508547 w 747966"/>
              <a:gd name="connsiteY62" fmla="*/ 555303 h 746439"/>
              <a:gd name="connsiteX63" fmla="*/ 524397 w 747966"/>
              <a:gd name="connsiteY63" fmla="*/ 522756 h 746439"/>
              <a:gd name="connsiteX64" fmla="*/ 585357 w 747966"/>
              <a:gd name="connsiteY64" fmla="*/ 516507 h 746439"/>
              <a:gd name="connsiteX65" fmla="*/ 719240 w 747966"/>
              <a:gd name="connsiteY65" fmla="*/ 650610 h 746439"/>
              <a:gd name="connsiteX66" fmla="*/ 728689 w 747966"/>
              <a:gd name="connsiteY66" fmla="*/ 678937 h 746439"/>
              <a:gd name="connsiteX67" fmla="*/ 712830 w 747966"/>
              <a:gd name="connsiteY67" fmla="*/ 711484 h 74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747966" h="746439">
                <a:moveTo>
                  <a:pt x="732718" y="637151"/>
                </a:moveTo>
                <a:lnTo>
                  <a:pt x="598825" y="503030"/>
                </a:lnTo>
                <a:cubicBezTo>
                  <a:pt x="578327" y="482494"/>
                  <a:pt x="543713" y="483103"/>
                  <a:pt x="518053" y="503030"/>
                </a:cubicBezTo>
                <a:lnTo>
                  <a:pt x="478410" y="463386"/>
                </a:lnTo>
                <a:cubicBezTo>
                  <a:pt x="581939" y="351560"/>
                  <a:pt x="575212" y="176981"/>
                  <a:pt x="463386" y="73452"/>
                </a:cubicBezTo>
                <a:cubicBezTo>
                  <a:pt x="351561" y="-30077"/>
                  <a:pt x="176981" y="-23350"/>
                  <a:pt x="73453" y="88476"/>
                </a:cubicBezTo>
                <a:cubicBezTo>
                  <a:pt x="-30077" y="200301"/>
                  <a:pt x="-23350" y="374881"/>
                  <a:pt x="88475" y="478410"/>
                </a:cubicBezTo>
                <a:cubicBezTo>
                  <a:pt x="194863" y="576904"/>
                  <a:pt x="359330" y="576266"/>
                  <a:pt x="464951" y="476950"/>
                </a:cubicBezTo>
                <a:lnTo>
                  <a:pt x="504575" y="516584"/>
                </a:lnTo>
                <a:cubicBezTo>
                  <a:pt x="496092" y="527240"/>
                  <a:pt x="490878" y="540127"/>
                  <a:pt x="489564" y="553683"/>
                </a:cubicBezTo>
                <a:cubicBezTo>
                  <a:pt x="487791" y="569670"/>
                  <a:pt x="493278" y="585610"/>
                  <a:pt x="504518" y="597118"/>
                </a:cubicBezTo>
                <a:lnTo>
                  <a:pt x="638363" y="731191"/>
                </a:lnTo>
                <a:cubicBezTo>
                  <a:pt x="648539" y="741183"/>
                  <a:pt x="662299" y="746673"/>
                  <a:pt x="676558" y="746431"/>
                </a:cubicBezTo>
                <a:cubicBezTo>
                  <a:pt x="695293" y="746107"/>
                  <a:pt x="713144" y="738409"/>
                  <a:pt x="726241" y="725010"/>
                </a:cubicBezTo>
                <a:cubicBezTo>
                  <a:pt x="738375" y="713190"/>
                  <a:pt x="745951" y="697469"/>
                  <a:pt x="747634" y="680614"/>
                </a:cubicBezTo>
                <a:cubicBezTo>
                  <a:pt x="749422" y="664623"/>
                  <a:pt x="743948" y="648673"/>
                  <a:pt x="732718" y="637151"/>
                </a:cubicBezTo>
                <a:close/>
                <a:moveTo>
                  <a:pt x="94676" y="93169"/>
                </a:moveTo>
                <a:cubicBezTo>
                  <a:pt x="154172" y="33516"/>
                  <a:pt x="239135" y="6822"/>
                  <a:pt x="322057" y="21731"/>
                </a:cubicBezTo>
                <a:cubicBezTo>
                  <a:pt x="357788" y="27883"/>
                  <a:pt x="391739" y="41781"/>
                  <a:pt x="421527" y="62451"/>
                </a:cubicBezTo>
                <a:cubicBezTo>
                  <a:pt x="491738" y="110413"/>
                  <a:pt x="533689" y="189990"/>
                  <a:pt x="533588" y="275020"/>
                </a:cubicBezTo>
                <a:lnTo>
                  <a:pt x="433576" y="275020"/>
                </a:lnTo>
                <a:cubicBezTo>
                  <a:pt x="430796" y="275020"/>
                  <a:pt x="428156" y="276235"/>
                  <a:pt x="426346" y="278344"/>
                </a:cubicBezTo>
                <a:lnTo>
                  <a:pt x="381083" y="331151"/>
                </a:lnTo>
                <a:cubicBezTo>
                  <a:pt x="381056" y="331196"/>
                  <a:pt x="380997" y="331209"/>
                  <a:pt x="380952" y="331181"/>
                </a:cubicBezTo>
                <a:cubicBezTo>
                  <a:pt x="380940" y="331174"/>
                  <a:pt x="380929" y="331163"/>
                  <a:pt x="380921" y="331151"/>
                </a:cubicBezTo>
                <a:lnTo>
                  <a:pt x="347527" y="205888"/>
                </a:lnTo>
                <a:cubicBezTo>
                  <a:pt x="346170" y="200805"/>
                  <a:pt x="340951" y="197784"/>
                  <a:pt x="335868" y="199140"/>
                </a:cubicBezTo>
                <a:cubicBezTo>
                  <a:pt x="332916" y="199928"/>
                  <a:pt x="330522" y="202082"/>
                  <a:pt x="329429" y="204935"/>
                </a:cubicBezTo>
                <a:lnTo>
                  <a:pt x="259811" y="384958"/>
                </a:lnTo>
                <a:cubicBezTo>
                  <a:pt x="259795" y="385007"/>
                  <a:pt x="259741" y="385035"/>
                  <a:pt x="259691" y="385019"/>
                </a:cubicBezTo>
                <a:cubicBezTo>
                  <a:pt x="259662" y="385009"/>
                  <a:pt x="259640" y="384986"/>
                  <a:pt x="259630" y="384958"/>
                </a:cubicBezTo>
                <a:lnTo>
                  <a:pt x="214339" y="139937"/>
                </a:lnTo>
                <a:cubicBezTo>
                  <a:pt x="213380" y="134764"/>
                  <a:pt x="208411" y="131348"/>
                  <a:pt x="203238" y="132305"/>
                </a:cubicBezTo>
                <a:cubicBezTo>
                  <a:pt x="199829" y="132937"/>
                  <a:pt x="197033" y="135371"/>
                  <a:pt x="195936" y="138660"/>
                </a:cubicBezTo>
                <a:lnTo>
                  <a:pt x="150483" y="275020"/>
                </a:lnTo>
                <a:lnTo>
                  <a:pt x="19467" y="275020"/>
                </a:lnTo>
                <a:cubicBezTo>
                  <a:pt x="19348" y="206812"/>
                  <a:pt x="46414" y="141368"/>
                  <a:pt x="94676" y="93169"/>
                </a:cubicBezTo>
                <a:close/>
                <a:moveTo>
                  <a:pt x="134205" y="489409"/>
                </a:moveTo>
                <a:cubicBezTo>
                  <a:pt x="68060" y="445418"/>
                  <a:pt x="25988" y="373300"/>
                  <a:pt x="20248" y="294070"/>
                </a:cubicBezTo>
                <a:lnTo>
                  <a:pt x="157351" y="294070"/>
                </a:lnTo>
                <a:cubicBezTo>
                  <a:pt x="161452" y="294071"/>
                  <a:pt x="165094" y="291446"/>
                  <a:pt x="166390" y="287555"/>
                </a:cubicBezTo>
                <a:lnTo>
                  <a:pt x="202213" y="180084"/>
                </a:lnTo>
                <a:cubicBezTo>
                  <a:pt x="202230" y="180035"/>
                  <a:pt x="202284" y="180007"/>
                  <a:pt x="202333" y="180023"/>
                </a:cubicBezTo>
                <a:cubicBezTo>
                  <a:pt x="202362" y="180033"/>
                  <a:pt x="202385" y="180056"/>
                  <a:pt x="202394" y="180084"/>
                </a:cubicBezTo>
                <a:lnTo>
                  <a:pt x="247086" y="421772"/>
                </a:lnTo>
                <a:cubicBezTo>
                  <a:pt x="247860" y="425965"/>
                  <a:pt x="251327" y="429132"/>
                  <a:pt x="255572" y="429525"/>
                </a:cubicBezTo>
                <a:cubicBezTo>
                  <a:pt x="255868" y="429525"/>
                  <a:pt x="256163" y="429525"/>
                  <a:pt x="256458" y="429525"/>
                </a:cubicBezTo>
                <a:cubicBezTo>
                  <a:pt x="260390" y="429523"/>
                  <a:pt x="263916" y="427105"/>
                  <a:pt x="265336" y="423439"/>
                </a:cubicBezTo>
                <a:lnTo>
                  <a:pt x="336554" y="239282"/>
                </a:lnTo>
                <a:cubicBezTo>
                  <a:pt x="336570" y="239233"/>
                  <a:pt x="336624" y="239205"/>
                  <a:pt x="336674" y="239221"/>
                </a:cubicBezTo>
                <a:cubicBezTo>
                  <a:pt x="336703" y="239231"/>
                  <a:pt x="336725" y="239254"/>
                  <a:pt x="336735" y="239282"/>
                </a:cubicBezTo>
                <a:lnTo>
                  <a:pt x="367215" y="353582"/>
                </a:lnTo>
                <a:cubicBezTo>
                  <a:pt x="368573" y="358665"/>
                  <a:pt x="373794" y="361683"/>
                  <a:pt x="378876" y="360325"/>
                </a:cubicBezTo>
                <a:cubicBezTo>
                  <a:pt x="380732" y="359829"/>
                  <a:pt x="382395" y="358784"/>
                  <a:pt x="383646" y="357326"/>
                </a:cubicBezTo>
                <a:lnTo>
                  <a:pt x="437957" y="294070"/>
                </a:lnTo>
                <a:lnTo>
                  <a:pt x="532807" y="294070"/>
                </a:lnTo>
                <a:cubicBezTo>
                  <a:pt x="522422" y="435671"/>
                  <a:pt x="399212" y="542042"/>
                  <a:pt x="257612" y="531657"/>
                </a:cubicBezTo>
                <a:cubicBezTo>
                  <a:pt x="248846" y="531014"/>
                  <a:pt x="240119" y="529922"/>
                  <a:pt x="231465" y="528385"/>
                </a:cubicBezTo>
                <a:cubicBezTo>
                  <a:pt x="196636" y="522475"/>
                  <a:pt x="163475" y="509186"/>
                  <a:pt x="134205" y="489409"/>
                </a:cubicBezTo>
                <a:close/>
                <a:moveTo>
                  <a:pt x="712830" y="711484"/>
                </a:moveTo>
                <a:cubicBezTo>
                  <a:pt x="694265" y="729991"/>
                  <a:pt x="666919" y="732801"/>
                  <a:pt x="651870" y="717733"/>
                </a:cubicBezTo>
                <a:lnTo>
                  <a:pt x="517996" y="583630"/>
                </a:lnTo>
                <a:cubicBezTo>
                  <a:pt x="510768" y="576076"/>
                  <a:pt x="507302" y="565683"/>
                  <a:pt x="508547" y="555303"/>
                </a:cubicBezTo>
                <a:cubicBezTo>
                  <a:pt x="509835" y="542927"/>
                  <a:pt x="515448" y="531402"/>
                  <a:pt x="524397" y="522756"/>
                </a:cubicBezTo>
                <a:cubicBezTo>
                  <a:pt x="542951" y="504239"/>
                  <a:pt x="570297" y="501429"/>
                  <a:pt x="585357" y="516507"/>
                </a:cubicBezTo>
                <a:lnTo>
                  <a:pt x="719240" y="650610"/>
                </a:lnTo>
                <a:cubicBezTo>
                  <a:pt x="726465" y="658166"/>
                  <a:pt x="729931" y="668557"/>
                  <a:pt x="728689" y="678937"/>
                </a:cubicBezTo>
                <a:cubicBezTo>
                  <a:pt x="727397" y="691314"/>
                  <a:pt x="721781" y="702839"/>
                  <a:pt x="712830" y="711484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74" name="图形 145" descr="设置 轮廓">
            <a:extLst>
              <a:ext uri="{FF2B5EF4-FFF2-40B4-BE49-F238E27FC236}">
                <a16:creationId xmlns:a16="http://schemas.microsoft.com/office/drawing/2014/main" id="{83872793-5109-419E-A134-609A6D8AA43D}"/>
              </a:ext>
            </a:extLst>
          </p:cNvPr>
          <p:cNvGrpSpPr/>
          <p:nvPr/>
        </p:nvGrpSpPr>
        <p:grpSpPr>
          <a:xfrm>
            <a:off x="4548405" y="5459974"/>
            <a:ext cx="647700" cy="628117"/>
            <a:chOff x="4548405" y="5459974"/>
            <a:chExt cx="647700" cy="628117"/>
          </a:xfrm>
          <a:solidFill>
            <a:srgbClr val="000000"/>
          </a:solidFill>
        </p:grpSpPr>
        <p:sp>
          <p:nvSpPr>
            <p:cNvPr id="175" name="图形 145" descr="设置 轮廓">
              <a:extLst>
                <a:ext uri="{FF2B5EF4-FFF2-40B4-BE49-F238E27FC236}">
                  <a16:creationId xmlns:a16="http://schemas.microsoft.com/office/drawing/2014/main" id="{754949D5-7E68-4B7F-A66D-3BCC8B9EAC29}"/>
                </a:ext>
              </a:extLst>
            </p:cNvPr>
            <p:cNvSpPr/>
            <p:nvPr/>
          </p:nvSpPr>
          <p:spPr>
            <a:xfrm>
              <a:off x="4548405" y="5459974"/>
              <a:ext cx="647700" cy="170917"/>
            </a:xfrm>
            <a:custGeom>
              <a:avLst/>
              <a:gdLst>
                <a:gd name="connsiteX0" fmla="*/ 647700 w 647700"/>
                <a:gd name="connsiteY0" fmla="*/ 75934 h 170917"/>
                <a:gd name="connsiteX1" fmla="*/ 551888 w 647700"/>
                <a:gd name="connsiteY1" fmla="*/ 75934 h 170917"/>
                <a:gd name="connsiteX2" fmla="*/ 456926 w 647700"/>
                <a:gd name="connsiteY2" fmla="*/ 570 h 170917"/>
                <a:gd name="connsiteX3" fmla="*/ 381562 w 647700"/>
                <a:gd name="connsiteY3" fmla="*/ 75934 h 170917"/>
                <a:gd name="connsiteX4" fmla="*/ 0 w 647700"/>
                <a:gd name="connsiteY4" fmla="*/ 75934 h 170917"/>
                <a:gd name="connsiteX5" fmla="*/ 0 w 647700"/>
                <a:gd name="connsiteY5" fmla="*/ 94984 h 170917"/>
                <a:gd name="connsiteX6" fmla="*/ 381562 w 647700"/>
                <a:gd name="connsiteY6" fmla="*/ 94984 h 170917"/>
                <a:gd name="connsiteX7" fmla="*/ 476524 w 647700"/>
                <a:gd name="connsiteY7" fmla="*/ 170347 h 170917"/>
                <a:gd name="connsiteX8" fmla="*/ 551888 w 647700"/>
                <a:gd name="connsiteY8" fmla="*/ 94984 h 170917"/>
                <a:gd name="connsiteX9" fmla="*/ 647700 w 647700"/>
                <a:gd name="connsiteY9" fmla="*/ 94984 h 170917"/>
                <a:gd name="connsiteX10" fmla="*/ 466725 w 647700"/>
                <a:gd name="connsiteY10" fmla="*/ 152134 h 170917"/>
                <a:gd name="connsiteX11" fmla="*/ 400050 w 647700"/>
                <a:gd name="connsiteY11" fmla="*/ 85459 h 170917"/>
                <a:gd name="connsiteX12" fmla="*/ 466725 w 647700"/>
                <a:gd name="connsiteY12" fmla="*/ 18784 h 170917"/>
                <a:gd name="connsiteX13" fmla="*/ 533400 w 647700"/>
                <a:gd name="connsiteY13" fmla="*/ 85459 h 170917"/>
                <a:gd name="connsiteX14" fmla="*/ 466725 w 647700"/>
                <a:gd name="connsiteY14" fmla="*/ 152134 h 17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170917">
                  <a:moveTo>
                    <a:pt x="647700" y="75934"/>
                  </a:moveTo>
                  <a:lnTo>
                    <a:pt x="551888" y="75934"/>
                  </a:lnTo>
                  <a:cubicBezTo>
                    <a:pt x="546476" y="28899"/>
                    <a:pt x="503959" y="-4842"/>
                    <a:pt x="456926" y="570"/>
                  </a:cubicBezTo>
                  <a:cubicBezTo>
                    <a:pt x="417343" y="5125"/>
                    <a:pt x="386117" y="36352"/>
                    <a:pt x="381562" y="75934"/>
                  </a:cubicBezTo>
                  <a:lnTo>
                    <a:pt x="0" y="75934"/>
                  </a:lnTo>
                  <a:lnTo>
                    <a:pt x="0" y="94984"/>
                  </a:lnTo>
                  <a:lnTo>
                    <a:pt x="381562" y="94984"/>
                  </a:lnTo>
                  <a:cubicBezTo>
                    <a:pt x="386974" y="142018"/>
                    <a:pt x="429491" y="175759"/>
                    <a:pt x="476524" y="170347"/>
                  </a:cubicBezTo>
                  <a:cubicBezTo>
                    <a:pt x="516107" y="165792"/>
                    <a:pt x="547333" y="134566"/>
                    <a:pt x="551888" y="94984"/>
                  </a:cubicBezTo>
                  <a:lnTo>
                    <a:pt x="647700" y="94984"/>
                  </a:lnTo>
                  <a:close/>
                  <a:moveTo>
                    <a:pt x="466725" y="152134"/>
                  </a:moveTo>
                  <a:cubicBezTo>
                    <a:pt x="429901" y="152134"/>
                    <a:pt x="400050" y="122282"/>
                    <a:pt x="400050" y="85459"/>
                  </a:cubicBezTo>
                  <a:cubicBezTo>
                    <a:pt x="400050" y="48635"/>
                    <a:pt x="429901" y="18784"/>
                    <a:pt x="466725" y="18784"/>
                  </a:cubicBezTo>
                  <a:cubicBezTo>
                    <a:pt x="503549" y="18784"/>
                    <a:pt x="533400" y="48635"/>
                    <a:pt x="533400" y="85459"/>
                  </a:cubicBezTo>
                  <a:cubicBezTo>
                    <a:pt x="533358" y="122265"/>
                    <a:pt x="503531" y="152092"/>
                    <a:pt x="466725" y="15213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图形 145" descr="设置 轮廓">
              <a:extLst>
                <a:ext uri="{FF2B5EF4-FFF2-40B4-BE49-F238E27FC236}">
                  <a16:creationId xmlns:a16="http://schemas.microsoft.com/office/drawing/2014/main" id="{56357DC7-B42B-4D44-B27C-3201DC566289}"/>
                </a:ext>
              </a:extLst>
            </p:cNvPr>
            <p:cNvSpPr/>
            <p:nvPr/>
          </p:nvSpPr>
          <p:spPr>
            <a:xfrm>
              <a:off x="4548405" y="5917174"/>
              <a:ext cx="647700" cy="170917"/>
            </a:xfrm>
            <a:custGeom>
              <a:avLst/>
              <a:gdLst>
                <a:gd name="connsiteX0" fmla="*/ 647700 w 647700"/>
                <a:gd name="connsiteY0" fmla="*/ 94984 h 170917"/>
                <a:gd name="connsiteX1" fmla="*/ 647700 w 647700"/>
                <a:gd name="connsiteY1" fmla="*/ 75934 h 170917"/>
                <a:gd name="connsiteX2" fmla="*/ 513788 w 647700"/>
                <a:gd name="connsiteY2" fmla="*/ 75934 h 170917"/>
                <a:gd name="connsiteX3" fmla="*/ 418826 w 647700"/>
                <a:gd name="connsiteY3" fmla="*/ 570 h 170917"/>
                <a:gd name="connsiteX4" fmla="*/ 343462 w 647700"/>
                <a:gd name="connsiteY4" fmla="*/ 75934 h 170917"/>
                <a:gd name="connsiteX5" fmla="*/ 0 w 647700"/>
                <a:gd name="connsiteY5" fmla="*/ 75934 h 170917"/>
                <a:gd name="connsiteX6" fmla="*/ 0 w 647700"/>
                <a:gd name="connsiteY6" fmla="*/ 94984 h 170917"/>
                <a:gd name="connsiteX7" fmla="*/ 343462 w 647700"/>
                <a:gd name="connsiteY7" fmla="*/ 94984 h 170917"/>
                <a:gd name="connsiteX8" fmla="*/ 438424 w 647700"/>
                <a:gd name="connsiteY8" fmla="*/ 170347 h 170917"/>
                <a:gd name="connsiteX9" fmla="*/ 513788 w 647700"/>
                <a:gd name="connsiteY9" fmla="*/ 94984 h 170917"/>
                <a:gd name="connsiteX10" fmla="*/ 428625 w 647700"/>
                <a:gd name="connsiteY10" fmla="*/ 152134 h 170917"/>
                <a:gd name="connsiteX11" fmla="*/ 361950 w 647700"/>
                <a:gd name="connsiteY11" fmla="*/ 85459 h 170917"/>
                <a:gd name="connsiteX12" fmla="*/ 428625 w 647700"/>
                <a:gd name="connsiteY12" fmla="*/ 18784 h 170917"/>
                <a:gd name="connsiteX13" fmla="*/ 495300 w 647700"/>
                <a:gd name="connsiteY13" fmla="*/ 85459 h 170917"/>
                <a:gd name="connsiteX14" fmla="*/ 428625 w 647700"/>
                <a:gd name="connsiteY14" fmla="*/ 152134 h 170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170917">
                  <a:moveTo>
                    <a:pt x="647700" y="94984"/>
                  </a:moveTo>
                  <a:lnTo>
                    <a:pt x="647700" y="75934"/>
                  </a:lnTo>
                  <a:lnTo>
                    <a:pt x="513788" y="75934"/>
                  </a:lnTo>
                  <a:cubicBezTo>
                    <a:pt x="508376" y="28899"/>
                    <a:pt x="465859" y="-4842"/>
                    <a:pt x="418826" y="570"/>
                  </a:cubicBezTo>
                  <a:cubicBezTo>
                    <a:pt x="379243" y="5125"/>
                    <a:pt x="348017" y="36352"/>
                    <a:pt x="343462" y="75934"/>
                  </a:cubicBezTo>
                  <a:lnTo>
                    <a:pt x="0" y="75934"/>
                  </a:lnTo>
                  <a:lnTo>
                    <a:pt x="0" y="94984"/>
                  </a:lnTo>
                  <a:lnTo>
                    <a:pt x="343462" y="94984"/>
                  </a:lnTo>
                  <a:cubicBezTo>
                    <a:pt x="348874" y="142018"/>
                    <a:pt x="391391" y="175759"/>
                    <a:pt x="438424" y="170347"/>
                  </a:cubicBezTo>
                  <a:cubicBezTo>
                    <a:pt x="478007" y="165792"/>
                    <a:pt x="509233" y="134566"/>
                    <a:pt x="513788" y="94984"/>
                  </a:cubicBezTo>
                  <a:close/>
                  <a:moveTo>
                    <a:pt x="428625" y="152134"/>
                  </a:moveTo>
                  <a:cubicBezTo>
                    <a:pt x="391801" y="152134"/>
                    <a:pt x="361950" y="122282"/>
                    <a:pt x="361950" y="85459"/>
                  </a:cubicBezTo>
                  <a:cubicBezTo>
                    <a:pt x="361950" y="48635"/>
                    <a:pt x="391801" y="18784"/>
                    <a:pt x="428625" y="18784"/>
                  </a:cubicBezTo>
                  <a:cubicBezTo>
                    <a:pt x="465449" y="18784"/>
                    <a:pt x="495300" y="48635"/>
                    <a:pt x="495300" y="85459"/>
                  </a:cubicBezTo>
                  <a:cubicBezTo>
                    <a:pt x="495258" y="122265"/>
                    <a:pt x="465432" y="152092"/>
                    <a:pt x="428625" y="15213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图形 145" descr="设置 轮廓">
              <a:extLst>
                <a:ext uri="{FF2B5EF4-FFF2-40B4-BE49-F238E27FC236}">
                  <a16:creationId xmlns:a16="http://schemas.microsoft.com/office/drawing/2014/main" id="{E63FB019-0D4C-4FEE-8036-ECA4E865C189}"/>
                </a:ext>
              </a:extLst>
            </p:cNvPr>
            <p:cNvSpPr/>
            <p:nvPr/>
          </p:nvSpPr>
          <p:spPr>
            <a:xfrm>
              <a:off x="4548405" y="5688308"/>
              <a:ext cx="647700" cy="171183"/>
            </a:xfrm>
            <a:custGeom>
              <a:avLst/>
              <a:gdLst>
                <a:gd name="connsiteX0" fmla="*/ 190500 w 647700"/>
                <a:gd name="connsiteY0" fmla="*/ 0 h 171183"/>
                <a:gd name="connsiteX1" fmla="*/ 105337 w 647700"/>
                <a:gd name="connsiteY1" fmla="*/ 76200 h 171183"/>
                <a:gd name="connsiteX2" fmla="*/ 0 w 647700"/>
                <a:gd name="connsiteY2" fmla="*/ 76200 h 171183"/>
                <a:gd name="connsiteX3" fmla="*/ 0 w 647700"/>
                <a:gd name="connsiteY3" fmla="*/ 95250 h 171183"/>
                <a:gd name="connsiteX4" fmla="*/ 105337 w 647700"/>
                <a:gd name="connsiteY4" fmla="*/ 95250 h 171183"/>
                <a:gd name="connsiteX5" fmla="*/ 200299 w 647700"/>
                <a:gd name="connsiteY5" fmla="*/ 170614 h 171183"/>
                <a:gd name="connsiteX6" fmla="*/ 275663 w 647700"/>
                <a:gd name="connsiteY6" fmla="*/ 95250 h 171183"/>
                <a:gd name="connsiteX7" fmla="*/ 647700 w 647700"/>
                <a:gd name="connsiteY7" fmla="*/ 95250 h 171183"/>
                <a:gd name="connsiteX8" fmla="*/ 647700 w 647700"/>
                <a:gd name="connsiteY8" fmla="*/ 76200 h 171183"/>
                <a:gd name="connsiteX9" fmla="*/ 275663 w 647700"/>
                <a:gd name="connsiteY9" fmla="*/ 76200 h 171183"/>
                <a:gd name="connsiteX10" fmla="*/ 190500 w 647700"/>
                <a:gd name="connsiteY10" fmla="*/ 0 h 171183"/>
                <a:gd name="connsiteX11" fmla="*/ 190500 w 647700"/>
                <a:gd name="connsiteY11" fmla="*/ 152400 h 171183"/>
                <a:gd name="connsiteX12" fmla="*/ 123825 w 647700"/>
                <a:gd name="connsiteY12" fmla="*/ 85725 h 171183"/>
                <a:gd name="connsiteX13" fmla="*/ 190500 w 647700"/>
                <a:gd name="connsiteY13" fmla="*/ 19050 h 171183"/>
                <a:gd name="connsiteX14" fmla="*/ 257175 w 647700"/>
                <a:gd name="connsiteY14" fmla="*/ 85725 h 171183"/>
                <a:gd name="connsiteX15" fmla="*/ 190500 w 647700"/>
                <a:gd name="connsiteY15" fmla="*/ 152400 h 17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7700" h="171183">
                  <a:moveTo>
                    <a:pt x="190500" y="0"/>
                  </a:moveTo>
                  <a:cubicBezTo>
                    <a:pt x="146854" y="16"/>
                    <a:pt x="110186" y="32823"/>
                    <a:pt x="105337" y="76200"/>
                  </a:cubicBezTo>
                  <a:lnTo>
                    <a:pt x="0" y="76200"/>
                  </a:lnTo>
                  <a:lnTo>
                    <a:pt x="0" y="95250"/>
                  </a:lnTo>
                  <a:lnTo>
                    <a:pt x="105337" y="95250"/>
                  </a:lnTo>
                  <a:cubicBezTo>
                    <a:pt x="110749" y="142284"/>
                    <a:pt x="153266" y="176026"/>
                    <a:pt x="200299" y="170614"/>
                  </a:cubicBezTo>
                  <a:cubicBezTo>
                    <a:pt x="239882" y="166059"/>
                    <a:pt x="271108" y="134832"/>
                    <a:pt x="275663" y="95250"/>
                  </a:cubicBezTo>
                  <a:lnTo>
                    <a:pt x="647700" y="95250"/>
                  </a:lnTo>
                  <a:lnTo>
                    <a:pt x="647700" y="76200"/>
                  </a:lnTo>
                  <a:lnTo>
                    <a:pt x="275663" y="76200"/>
                  </a:lnTo>
                  <a:cubicBezTo>
                    <a:pt x="270814" y="32823"/>
                    <a:pt x="234146" y="16"/>
                    <a:pt x="190500" y="0"/>
                  </a:cubicBezTo>
                  <a:close/>
                  <a:moveTo>
                    <a:pt x="190500" y="152400"/>
                  </a:moveTo>
                  <a:cubicBezTo>
                    <a:pt x="153676" y="152400"/>
                    <a:pt x="123825" y="122549"/>
                    <a:pt x="123825" y="85725"/>
                  </a:cubicBezTo>
                  <a:cubicBezTo>
                    <a:pt x="123825" y="48901"/>
                    <a:pt x="153676" y="19050"/>
                    <a:pt x="190500" y="19050"/>
                  </a:cubicBezTo>
                  <a:cubicBezTo>
                    <a:pt x="227324" y="19050"/>
                    <a:pt x="257175" y="48901"/>
                    <a:pt x="257175" y="85725"/>
                  </a:cubicBezTo>
                  <a:cubicBezTo>
                    <a:pt x="257133" y="122532"/>
                    <a:pt x="227307" y="152358"/>
                    <a:pt x="190500" y="1524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78" name="图形 147" descr="盾打叉 轮廓">
            <a:extLst>
              <a:ext uri="{FF2B5EF4-FFF2-40B4-BE49-F238E27FC236}">
                <a16:creationId xmlns:a16="http://schemas.microsoft.com/office/drawing/2014/main" id="{EC83CD77-749F-4693-A5E9-64811B97FE8C}"/>
              </a:ext>
            </a:extLst>
          </p:cNvPr>
          <p:cNvGrpSpPr/>
          <p:nvPr/>
        </p:nvGrpSpPr>
        <p:grpSpPr>
          <a:xfrm>
            <a:off x="5788599" y="5383490"/>
            <a:ext cx="647350" cy="774209"/>
            <a:chOff x="5788599" y="5383490"/>
            <a:chExt cx="647350" cy="774209"/>
          </a:xfrm>
          <a:solidFill>
            <a:srgbClr val="000000"/>
          </a:solidFill>
        </p:grpSpPr>
        <p:sp>
          <p:nvSpPr>
            <p:cNvPr id="179" name="图形 147" descr="盾打叉 轮廓">
              <a:extLst>
                <a:ext uri="{FF2B5EF4-FFF2-40B4-BE49-F238E27FC236}">
                  <a16:creationId xmlns:a16="http://schemas.microsoft.com/office/drawing/2014/main" id="{323C276F-6AEB-42A9-89E2-487196A0524D}"/>
                </a:ext>
              </a:extLst>
            </p:cNvPr>
            <p:cNvSpPr/>
            <p:nvPr/>
          </p:nvSpPr>
          <p:spPr>
            <a:xfrm>
              <a:off x="5788599" y="5383490"/>
              <a:ext cx="647350" cy="774209"/>
            </a:xfrm>
            <a:custGeom>
              <a:avLst/>
              <a:gdLst>
                <a:gd name="connsiteX0" fmla="*/ 614383 w 647350"/>
                <a:gd name="connsiteY0" fmla="*/ 141940 h 774209"/>
                <a:gd name="connsiteX1" fmla="*/ 350740 w 647350"/>
                <a:gd name="connsiteY1" fmla="*/ 12400 h 774209"/>
                <a:gd name="connsiteX2" fmla="*/ 300351 w 647350"/>
                <a:gd name="connsiteY2" fmla="*/ 8668 h 774209"/>
                <a:gd name="connsiteX3" fmla="*/ 296619 w 647350"/>
                <a:gd name="connsiteY3" fmla="*/ 12400 h 774209"/>
                <a:gd name="connsiteX4" fmla="*/ 32967 w 647350"/>
                <a:gd name="connsiteY4" fmla="*/ 141816 h 774209"/>
                <a:gd name="connsiteX5" fmla="*/ 1 w 647350"/>
                <a:gd name="connsiteY5" fmla="*/ 178421 h 774209"/>
                <a:gd name="connsiteX6" fmla="*/ 1 w 647350"/>
                <a:gd name="connsiteY6" fmla="*/ 270651 h 774209"/>
                <a:gd name="connsiteX7" fmla="*/ 303763 w 647350"/>
                <a:gd name="connsiteY7" fmla="*/ 768333 h 774209"/>
                <a:gd name="connsiteX8" fmla="*/ 343587 w 647350"/>
                <a:gd name="connsiteY8" fmla="*/ 768333 h 774209"/>
                <a:gd name="connsiteX9" fmla="*/ 647349 w 647350"/>
                <a:gd name="connsiteY9" fmla="*/ 270747 h 774209"/>
                <a:gd name="connsiteX10" fmla="*/ 647349 w 647350"/>
                <a:gd name="connsiteY10" fmla="*/ 178535 h 774209"/>
                <a:gd name="connsiteX11" fmla="*/ 614383 w 647350"/>
                <a:gd name="connsiteY11" fmla="*/ 141940 h 774209"/>
                <a:gd name="connsiteX12" fmla="*/ 628299 w 647350"/>
                <a:gd name="connsiteY12" fmla="*/ 270775 h 774209"/>
                <a:gd name="connsiteX13" fmla="*/ 333291 w 647350"/>
                <a:gd name="connsiteY13" fmla="*/ 752331 h 774209"/>
                <a:gd name="connsiteX14" fmla="*/ 314069 w 647350"/>
                <a:gd name="connsiteY14" fmla="*/ 752331 h 774209"/>
                <a:gd name="connsiteX15" fmla="*/ 19051 w 647350"/>
                <a:gd name="connsiteY15" fmla="*/ 270670 h 774209"/>
                <a:gd name="connsiteX16" fmla="*/ 19051 w 647350"/>
                <a:gd name="connsiteY16" fmla="*/ 178440 h 774209"/>
                <a:gd name="connsiteX17" fmla="*/ 34501 w 647350"/>
                <a:gd name="connsiteY17" fmla="*/ 160819 h 774209"/>
                <a:gd name="connsiteX18" fmla="*/ 310726 w 647350"/>
                <a:gd name="connsiteY18" fmla="*/ 25240 h 774209"/>
                <a:gd name="connsiteX19" fmla="*/ 323642 w 647350"/>
                <a:gd name="connsiteY19" fmla="*/ 19067 h 774209"/>
                <a:gd name="connsiteX20" fmla="*/ 336653 w 647350"/>
                <a:gd name="connsiteY20" fmla="*/ 25240 h 774209"/>
                <a:gd name="connsiteX21" fmla="*/ 612878 w 647350"/>
                <a:gd name="connsiteY21" fmla="*/ 160914 h 774209"/>
                <a:gd name="connsiteX22" fmla="*/ 628337 w 647350"/>
                <a:gd name="connsiteY22" fmla="*/ 178535 h 77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7350" h="774209">
                  <a:moveTo>
                    <a:pt x="614383" y="141940"/>
                  </a:moveTo>
                  <a:cubicBezTo>
                    <a:pt x="513252" y="133765"/>
                    <a:pt x="419009" y="87458"/>
                    <a:pt x="350740" y="12400"/>
                  </a:cubicBezTo>
                  <a:cubicBezTo>
                    <a:pt x="337856" y="-2545"/>
                    <a:pt x="315296" y="-4216"/>
                    <a:pt x="300351" y="8668"/>
                  </a:cubicBezTo>
                  <a:cubicBezTo>
                    <a:pt x="299017" y="9818"/>
                    <a:pt x="297769" y="11066"/>
                    <a:pt x="296619" y="12400"/>
                  </a:cubicBezTo>
                  <a:cubicBezTo>
                    <a:pt x="228358" y="87454"/>
                    <a:pt x="134097" y="133723"/>
                    <a:pt x="32967" y="141816"/>
                  </a:cubicBezTo>
                  <a:cubicBezTo>
                    <a:pt x="14154" y="143632"/>
                    <a:pt x="-155" y="159520"/>
                    <a:pt x="1" y="178421"/>
                  </a:cubicBezTo>
                  <a:lnTo>
                    <a:pt x="1" y="270651"/>
                  </a:lnTo>
                  <a:cubicBezTo>
                    <a:pt x="1" y="471276"/>
                    <a:pt x="127208" y="654785"/>
                    <a:pt x="303763" y="768333"/>
                  </a:cubicBezTo>
                  <a:cubicBezTo>
                    <a:pt x="315882" y="776169"/>
                    <a:pt x="331468" y="776169"/>
                    <a:pt x="343587" y="768333"/>
                  </a:cubicBezTo>
                  <a:cubicBezTo>
                    <a:pt x="520152" y="654785"/>
                    <a:pt x="647349" y="471372"/>
                    <a:pt x="647349" y="270747"/>
                  </a:cubicBezTo>
                  <a:lnTo>
                    <a:pt x="647349" y="178535"/>
                  </a:lnTo>
                  <a:cubicBezTo>
                    <a:pt x="647533" y="159626"/>
                    <a:pt x="633208" y="143725"/>
                    <a:pt x="614383" y="141940"/>
                  </a:cubicBezTo>
                  <a:close/>
                  <a:moveTo>
                    <a:pt x="628299" y="270775"/>
                  </a:moveTo>
                  <a:cubicBezTo>
                    <a:pt x="628299" y="453512"/>
                    <a:pt x="518018" y="633535"/>
                    <a:pt x="333291" y="752331"/>
                  </a:cubicBezTo>
                  <a:cubicBezTo>
                    <a:pt x="327448" y="756135"/>
                    <a:pt x="319912" y="756135"/>
                    <a:pt x="314069" y="752331"/>
                  </a:cubicBezTo>
                  <a:cubicBezTo>
                    <a:pt x="129341" y="633525"/>
                    <a:pt x="19051" y="453465"/>
                    <a:pt x="19051" y="270670"/>
                  </a:cubicBezTo>
                  <a:lnTo>
                    <a:pt x="19051" y="178440"/>
                  </a:lnTo>
                  <a:cubicBezTo>
                    <a:pt x="18882" y="169459"/>
                    <a:pt x="25575" y="161824"/>
                    <a:pt x="34501" y="160819"/>
                  </a:cubicBezTo>
                  <a:cubicBezTo>
                    <a:pt x="140475" y="152428"/>
                    <a:pt x="239262" y="103941"/>
                    <a:pt x="310726" y="25240"/>
                  </a:cubicBezTo>
                  <a:cubicBezTo>
                    <a:pt x="313961" y="21444"/>
                    <a:pt x="318656" y="19200"/>
                    <a:pt x="323642" y="19067"/>
                  </a:cubicBezTo>
                  <a:cubicBezTo>
                    <a:pt x="328655" y="19199"/>
                    <a:pt x="333379" y="21441"/>
                    <a:pt x="336653" y="25240"/>
                  </a:cubicBezTo>
                  <a:cubicBezTo>
                    <a:pt x="408132" y="103934"/>
                    <a:pt x="506904" y="152448"/>
                    <a:pt x="612878" y="160914"/>
                  </a:cubicBezTo>
                  <a:cubicBezTo>
                    <a:pt x="621808" y="161916"/>
                    <a:pt x="628507" y="169551"/>
                    <a:pt x="628337" y="17853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图形 147" descr="盾打叉 轮廓">
              <a:extLst>
                <a:ext uri="{FF2B5EF4-FFF2-40B4-BE49-F238E27FC236}">
                  <a16:creationId xmlns:a16="http://schemas.microsoft.com/office/drawing/2014/main" id="{81788C3C-0EE8-49BD-BD17-C3C5C885DC6F}"/>
                </a:ext>
              </a:extLst>
            </p:cNvPr>
            <p:cNvSpPr/>
            <p:nvPr/>
          </p:nvSpPr>
          <p:spPr>
            <a:xfrm>
              <a:off x="5864800" y="5476719"/>
              <a:ext cx="494947" cy="596826"/>
            </a:xfrm>
            <a:custGeom>
              <a:avLst/>
              <a:gdLst>
                <a:gd name="connsiteX0" fmla="*/ 0 w 494947"/>
                <a:gd name="connsiteY0" fmla="*/ 120148 h 596826"/>
                <a:gd name="connsiteX1" fmla="*/ 0 w 494947"/>
                <a:gd name="connsiteY1" fmla="*/ 177470 h 596826"/>
                <a:gd name="connsiteX2" fmla="*/ 247479 w 494947"/>
                <a:gd name="connsiteY2" fmla="*/ 596827 h 596826"/>
                <a:gd name="connsiteX3" fmla="*/ 494948 w 494947"/>
                <a:gd name="connsiteY3" fmla="*/ 177536 h 596826"/>
                <a:gd name="connsiteX4" fmla="*/ 494948 w 494947"/>
                <a:gd name="connsiteY4" fmla="*/ 120148 h 596826"/>
                <a:gd name="connsiteX5" fmla="*/ 247469 w 494947"/>
                <a:gd name="connsiteY5" fmla="*/ 0 h 596826"/>
                <a:gd name="connsiteX6" fmla="*/ 0 w 494947"/>
                <a:gd name="connsiteY6" fmla="*/ 120148 h 596826"/>
                <a:gd name="connsiteX7" fmla="*/ 475898 w 494947"/>
                <a:gd name="connsiteY7" fmla="*/ 177565 h 596826"/>
                <a:gd name="connsiteX8" fmla="*/ 247479 w 494947"/>
                <a:gd name="connsiteY8" fmla="*/ 573472 h 596826"/>
                <a:gd name="connsiteX9" fmla="*/ 19050 w 494947"/>
                <a:gd name="connsiteY9" fmla="*/ 177441 h 596826"/>
                <a:gd name="connsiteX10" fmla="*/ 19050 w 494947"/>
                <a:gd name="connsiteY10" fmla="*/ 136103 h 596826"/>
                <a:gd name="connsiteX11" fmla="*/ 247459 w 494947"/>
                <a:gd name="connsiteY11" fmla="*/ 25527 h 596826"/>
                <a:gd name="connsiteX12" fmla="*/ 475898 w 494947"/>
                <a:gd name="connsiteY12" fmla="*/ 136160 h 59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947" h="596826">
                  <a:moveTo>
                    <a:pt x="0" y="120148"/>
                  </a:moveTo>
                  <a:lnTo>
                    <a:pt x="0" y="177470"/>
                  </a:lnTo>
                  <a:cubicBezTo>
                    <a:pt x="0" y="333727"/>
                    <a:pt x="92040" y="488937"/>
                    <a:pt x="247479" y="596827"/>
                  </a:cubicBezTo>
                  <a:cubicBezTo>
                    <a:pt x="402908" y="488880"/>
                    <a:pt x="494948" y="333727"/>
                    <a:pt x="494948" y="177536"/>
                  </a:cubicBezTo>
                  <a:lnTo>
                    <a:pt x="494948" y="120148"/>
                  </a:lnTo>
                  <a:cubicBezTo>
                    <a:pt x="402397" y="105425"/>
                    <a:pt x="316282" y="63617"/>
                    <a:pt x="247469" y="0"/>
                  </a:cubicBezTo>
                  <a:cubicBezTo>
                    <a:pt x="178674" y="63637"/>
                    <a:pt x="92555" y="105448"/>
                    <a:pt x="0" y="120148"/>
                  </a:cubicBezTo>
                  <a:close/>
                  <a:moveTo>
                    <a:pt x="475898" y="177565"/>
                  </a:moveTo>
                  <a:cubicBezTo>
                    <a:pt x="475898" y="322631"/>
                    <a:pt x="390763" y="469783"/>
                    <a:pt x="247479" y="573472"/>
                  </a:cubicBezTo>
                  <a:cubicBezTo>
                    <a:pt x="104194" y="469716"/>
                    <a:pt x="19050" y="322574"/>
                    <a:pt x="19050" y="177441"/>
                  </a:cubicBezTo>
                  <a:lnTo>
                    <a:pt x="19050" y="136103"/>
                  </a:lnTo>
                  <a:cubicBezTo>
                    <a:pt x="103547" y="119856"/>
                    <a:pt x="182305" y="81728"/>
                    <a:pt x="247459" y="25527"/>
                  </a:cubicBezTo>
                  <a:cubicBezTo>
                    <a:pt x="312629" y="81734"/>
                    <a:pt x="391392" y="119880"/>
                    <a:pt x="475898" y="13616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图形 147" descr="盾打叉 轮廓">
              <a:extLst>
                <a:ext uri="{FF2B5EF4-FFF2-40B4-BE49-F238E27FC236}">
                  <a16:creationId xmlns:a16="http://schemas.microsoft.com/office/drawing/2014/main" id="{9B0D1733-0E17-452C-8B48-378C1E013EF8}"/>
                </a:ext>
              </a:extLst>
            </p:cNvPr>
            <p:cNvSpPr/>
            <p:nvPr/>
          </p:nvSpPr>
          <p:spPr>
            <a:xfrm>
              <a:off x="6010180" y="5662523"/>
              <a:ext cx="203968" cy="203968"/>
            </a:xfrm>
            <a:custGeom>
              <a:avLst/>
              <a:gdLst>
                <a:gd name="connsiteX0" fmla="*/ 13468 w 203968"/>
                <a:gd name="connsiteY0" fmla="*/ 0 h 203968"/>
                <a:gd name="connsiteX1" fmla="*/ 0 w 203968"/>
                <a:gd name="connsiteY1" fmla="*/ 13468 h 203968"/>
                <a:gd name="connsiteX2" fmla="*/ 88516 w 203968"/>
                <a:gd name="connsiteY2" fmla="*/ 101984 h 203968"/>
                <a:gd name="connsiteX3" fmla="*/ 0 w 203968"/>
                <a:gd name="connsiteY3" fmla="*/ 190500 h 203968"/>
                <a:gd name="connsiteX4" fmla="*/ 13468 w 203968"/>
                <a:gd name="connsiteY4" fmla="*/ 203968 h 203968"/>
                <a:gd name="connsiteX5" fmla="*/ 101984 w 203968"/>
                <a:gd name="connsiteY5" fmla="*/ 115453 h 203968"/>
                <a:gd name="connsiteX6" fmla="*/ 190500 w 203968"/>
                <a:gd name="connsiteY6" fmla="*/ 203968 h 203968"/>
                <a:gd name="connsiteX7" fmla="*/ 203968 w 203968"/>
                <a:gd name="connsiteY7" fmla="*/ 190500 h 203968"/>
                <a:gd name="connsiteX8" fmla="*/ 115453 w 203968"/>
                <a:gd name="connsiteY8" fmla="*/ 101984 h 203968"/>
                <a:gd name="connsiteX9" fmla="*/ 203968 w 203968"/>
                <a:gd name="connsiteY9" fmla="*/ 13468 h 203968"/>
                <a:gd name="connsiteX10" fmla="*/ 190500 w 203968"/>
                <a:gd name="connsiteY10" fmla="*/ 0 h 203968"/>
                <a:gd name="connsiteX11" fmla="*/ 101984 w 203968"/>
                <a:gd name="connsiteY11" fmla="*/ 88516 h 203968"/>
                <a:gd name="connsiteX12" fmla="*/ 13468 w 203968"/>
                <a:gd name="connsiteY12" fmla="*/ 0 h 20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968" h="203968">
                  <a:moveTo>
                    <a:pt x="13468" y="0"/>
                  </a:moveTo>
                  <a:lnTo>
                    <a:pt x="0" y="13468"/>
                  </a:lnTo>
                  <a:lnTo>
                    <a:pt x="88516" y="101984"/>
                  </a:lnTo>
                  <a:lnTo>
                    <a:pt x="0" y="190500"/>
                  </a:lnTo>
                  <a:lnTo>
                    <a:pt x="13468" y="203968"/>
                  </a:lnTo>
                  <a:lnTo>
                    <a:pt x="101984" y="115453"/>
                  </a:lnTo>
                  <a:lnTo>
                    <a:pt x="190500" y="203968"/>
                  </a:lnTo>
                  <a:lnTo>
                    <a:pt x="203968" y="190500"/>
                  </a:lnTo>
                  <a:lnTo>
                    <a:pt x="115453" y="101984"/>
                  </a:lnTo>
                  <a:lnTo>
                    <a:pt x="203968" y="13468"/>
                  </a:lnTo>
                  <a:lnTo>
                    <a:pt x="190500" y="0"/>
                  </a:lnTo>
                  <a:lnTo>
                    <a:pt x="101984" y="88516"/>
                  </a:lnTo>
                  <a:lnTo>
                    <a:pt x="13468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2" name="图形 149" descr="盾蜱虫 轮廓">
            <a:extLst>
              <a:ext uri="{FF2B5EF4-FFF2-40B4-BE49-F238E27FC236}">
                <a16:creationId xmlns:a16="http://schemas.microsoft.com/office/drawing/2014/main" id="{84E4F00F-40A1-49A9-A387-AA615D7D2946}"/>
              </a:ext>
            </a:extLst>
          </p:cNvPr>
          <p:cNvGrpSpPr/>
          <p:nvPr/>
        </p:nvGrpSpPr>
        <p:grpSpPr>
          <a:xfrm>
            <a:off x="7028509" y="5383490"/>
            <a:ext cx="647350" cy="774209"/>
            <a:chOff x="7028509" y="5383490"/>
            <a:chExt cx="647350" cy="774209"/>
          </a:xfrm>
          <a:solidFill>
            <a:srgbClr val="000000"/>
          </a:solidFill>
        </p:grpSpPr>
        <p:sp>
          <p:nvSpPr>
            <p:cNvPr id="183" name="图形 149" descr="盾蜱虫 轮廓">
              <a:extLst>
                <a:ext uri="{FF2B5EF4-FFF2-40B4-BE49-F238E27FC236}">
                  <a16:creationId xmlns:a16="http://schemas.microsoft.com/office/drawing/2014/main" id="{4197E892-C754-4C72-A994-A7B84A0B8A55}"/>
                </a:ext>
              </a:extLst>
            </p:cNvPr>
            <p:cNvSpPr/>
            <p:nvPr/>
          </p:nvSpPr>
          <p:spPr>
            <a:xfrm>
              <a:off x="7223649" y="5672048"/>
              <a:ext cx="266376" cy="182070"/>
            </a:xfrm>
            <a:custGeom>
              <a:avLst/>
              <a:gdLst>
                <a:gd name="connsiteX0" fmla="*/ 13468 w 266376"/>
                <a:gd name="connsiteY0" fmla="*/ 70818 h 182070"/>
                <a:gd name="connsiteX1" fmla="*/ 0 w 266376"/>
                <a:gd name="connsiteY1" fmla="*/ 84287 h 182070"/>
                <a:gd name="connsiteX2" fmla="*/ 97774 w 266376"/>
                <a:gd name="connsiteY2" fmla="*/ 182070 h 182070"/>
                <a:gd name="connsiteX3" fmla="*/ 266376 w 266376"/>
                <a:gd name="connsiteY3" fmla="*/ 13468 h 182070"/>
                <a:gd name="connsiteX4" fmla="*/ 252908 w 266376"/>
                <a:gd name="connsiteY4" fmla="*/ 0 h 182070"/>
                <a:gd name="connsiteX5" fmla="*/ 97774 w 266376"/>
                <a:gd name="connsiteY5" fmla="*/ 155134 h 182070"/>
                <a:gd name="connsiteX6" fmla="*/ 13468 w 266376"/>
                <a:gd name="connsiteY6" fmla="*/ 70818 h 18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376" h="182070">
                  <a:moveTo>
                    <a:pt x="13468" y="70818"/>
                  </a:moveTo>
                  <a:lnTo>
                    <a:pt x="0" y="84287"/>
                  </a:lnTo>
                  <a:lnTo>
                    <a:pt x="97774" y="182070"/>
                  </a:lnTo>
                  <a:lnTo>
                    <a:pt x="266376" y="13468"/>
                  </a:lnTo>
                  <a:lnTo>
                    <a:pt x="252908" y="0"/>
                  </a:lnTo>
                  <a:lnTo>
                    <a:pt x="97774" y="155134"/>
                  </a:lnTo>
                  <a:lnTo>
                    <a:pt x="13468" y="7081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图形 149" descr="盾蜱虫 轮廓">
              <a:extLst>
                <a:ext uri="{FF2B5EF4-FFF2-40B4-BE49-F238E27FC236}">
                  <a16:creationId xmlns:a16="http://schemas.microsoft.com/office/drawing/2014/main" id="{424F8E6E-6691-4749-A104-C59F68169104}"/>
                </a:ext>
              </a:extLst>
            </p:cNvPr>
            <p:cNvSpPr/>
            <p:nvPr/>
          </p:nvSpPr>
          <p:spPr>
            <a:xfrm>
              <a:off x="7028509" y="5383490"/>
              <a:ext cx="647350" cy="774209"/>
            </a:xfrm>
            <a:custGeom>
              <a:avLst/>
              <a:gdLst>
                <a:gd name="connsiteX0" fmla="*/ 614383 w 647350"/>
                <a:gd name="connsiteY0" fmla="*/ 141940 h 774209"/>
                <a:gd name="connsiteX1" fmla="*/ 350740 w 647350"/>
                <a:gd name="connsiteY1" fmla="*/ 12400 h 774209"/>
                <a:gd name="connsiteX2" fmla="*/ 300351 w 647350"/>
                <a:gd name="connsiteY2" fmla="*/ 8668 h 774209"/>
                <a:gd name="connsiteX3" fmla="*/ 296619 w 647350"/>
                <a:gd name="connsiteY3" fmla="*/ 12400 h 774209"/>
                <a:gd name="connsiteX4" fmla="*/ 32967 w 647350"/>
                <a:gd name="connsiteY4" fmla="*/ 141816 h 774209"/>
                <a:gd name="connsiteX5" fmla="*/ 1 w 647350"/>
                <a:gd name="connsiteY5" fmla="*/ 178421 h 774209"/>
                <a:gd name="connsiteX6" fmla="*/ 1 w 647350"/>
                <a:gd name="connsiteY6" fmla="*/ 270651 h 774209"/>
                <a:gd name="connsiteX7" fmla="*/ 303763 w 647350"/>
                <a:gd name="connsiteY7" fmla="*/ 768333 h 774209"/>
                <a:gd name="connsiteX8" fmla="*/ 343587 w 647350"/>
                <a:gd name="connsiteY8" fmla="*/ 768333 h 774209"/>
                <a:gd name="connsiteX9" fmla="*/ 647349 w 647350"/>
                <a:gd name="connsiteY9" fmla="*/ 270747 h 774209"/>
                <a:gd name="connsiteX10" fmla="*/ 647349 w 647350"/>
                <a:gd name="connsiteY10" fmla="*/ 178535 h 774209"/>
                <a:gd name="connsiteX11" fmla="*/ 614383 w 647350"/>
                <a:gd name="connsiteY11" fmla="*/ 141940 h 774209"/>
                <a:gd name="connsiteX12" fmla="*/ 628299 w 647350"/>
                <a:gd name="connsiteY12" fmla="*/ 270775 h 774209"/>
                <a:gd name="connsiteX13" fmla="*/ 333291 w 647350"/>
                <a:gd name="connsiteY13" fmla="*/ 752331 h 774209"/>
                <a:gd name="connsiteX14" fmla="*/ 314069 w 647350"/>
                <a:gd name="connsiteY14" fmla="*/ 752331 h 774209"/>
                <a:gd name="connsiteX15" fmla="*/ 19051 w 647350"/>
                <a:gd name="connsiteY15" fmla="*/ 270670 h 774209"/>
                <a:gd name="connsiteX16" fmla="*/ 19051 w 647350"/>
                <a:gd name="connsiteY16" fmla="*/ 178440 h 774209"/>
                <a:gd name="connsiteX17" fmla="*/ 34501 w 647350"/>
                <a:gd name="connsiteY17" fmla="*/ 160819 h 774209"/>
                <a:gd name="connsiteX18" fmla="*/ 310726 w 647350"/>
                <a:gd name="connsiteY18" fmla="*/ 25240 h 774209"/>
                <a:gd name="connsiteX19" fmla="*/ 323642 w 647350"/>
                <a:gd name="connsiteY19" fmla="*/ 19067 h 774209"/>
                <a:gd name="connsiteX20" fmla="*/ 336653 w 647350"/>
                <a:gd name="connsiteY20" fmla="*/ 25240 h 774209"/>
                <a:gd name="connsiteX21" fmla="*/ 612878 w 647350"/>
                <a:gd name="connsiteY21" fmla="*/ 160914 h 774209"/>
                <a:gd name="connsiteX22" fmla="*/ 628337 w 647350"/>
                <a:gd name="connsiteY22" fmla="*/ 178535 h 77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7350" h="774209">
                  <a:moveTo>
                    <a:pt x="614383" y="141940"/>
                  </a:moveTo>
                  <a:cubicBezTo>
                    <a:pt x="513252" y="133765"/>
                    <a:pt x="419009" y="87458"/>
                    <a:pt x="350740" y="12400"/>
                  </a:cubicBezTo>
                  <a:cubicBezTo>
                    <a:pt x="337856" y="-2545"/>
                    <a:pt x="315296" y="-4216"/>
                    <a:pt x="300351" y="8668"/>
                  </a:cubicBezTo>
                  <a:cubicBezTo>
                    <a:pt x="299017" y="9818"/>
                    <a:pt x="297769" y="11066"/>
                    <a:pt x="296619" y="12400"/>
                  </a:cubicBezTo>
                  <a:cubicBezTo>
                    <a:pt x="228358" y="87454"/>
                    <a:pt x="134097" y="133723"/>
                    <a:pt x="32967" y="141816"/>
                  </a:cubicBezTo>
                  <a:cubicBezTo>
                    <a:pt x="14154" y="143632"/>
                    <a:pt x="-155" y="159520"/>
                    <a:pt x="1" y="178421"/>
                  </a:cubicBezTo>
                  <a:lnTo>
                    <a:pt x="1" y="270651"/>
                  </a:lnTo>
                  <a:cubicBezTo>
                    <a:pt x="1" y="471276"/>
                    <a:pt x="127208" y="654785"/>
                    <a:pt x="303763" y="768333"/>
                  </a:cubicBezTo>
                  <a:cubicBezTo>
                    <a:pt x="315882" y="776169"/>
                    <a:pt x="331468" y="776169"/>
                    <a:pt x="343587" y="768333"/>
                  </a:cubicBezTo>
                  <a:cubicBezTo>
                    <a:pt x="520152" y="654785"/>
                    <a:pt x="647349" y="471372"/>
                    <a:pt x="647349" y="270747"/>
                  </a:cubicBezTo>
                  <a:lnTo>
                    <a:pt x="647349" y="178535"/>
                  </a:lnTo>
                  <a:cubicBezTo>
                    <a:pt x="647533" y="159626"/>
                    <a:pt x="633208" y="143725"/>
                    <a:pt x="614383" y="141940"/>
                  </a:cubicBezTo>
                  <a:close/>
                  <a:moveTo>
                    <a:pt x="628299" y="270775"/>
                  </a:moveTo>
                  <a:cubicBezTo>
                    <a:pt x="628299" y="453512"/>
                    <a:pt x="518018" y="633535"/>
                    <a:pt x="333291" y="752331"/>
                  </a:cubicBezTo>
                  <a:cubicBezTo>
                    <a:pt x="327448" y="756135"/>
                    <a:pt x="319912" y="756135"/>
                    <a:pt x="314069" y="752331"/>
                  </a:cubicBezTo>
                  <a:cubicBezTo>
                    <a:pt x="129341" y="633525"/>
                    <a:pt x="19051" y="453465"/>
                    <a:pt x="19051" y="270670"/>
                  </a:cubicBezTo>
                  <a:lnTo>
                    <a:pt x="19051" y="178440"/>
                  </a:lnTo>
                  <a:cubicBezTo>
                    <a:pt x="18882" y="169459"/>
                    <a:pt x="25575" y="161824"/>
                    <a:pt x="34501" y="160819"/>
                  </a:cubicBezTo>
                  <a:cubicBezTo>
                    <a:pt x="140475" y="152428"/>
                    <a:pt x="239262" y="103941"/>
                    <a:pt x="310726" y="25240"/>
                  </a:cubicBezTo>
                  <a:cubicBezTo>
                    <a:pt x="313961" y="21444"/>
                    <a:pt x="318656" y="19200"/>
                    <a:pt x="323642" y="19067"/>
                  </a:cubicBezTo>
                  <a:cubicBezTo>
                    <a:pt x="328655" y="19199"/>
                    <a:pt x="333379" y="21441"/>
                    <a:pt x="336653" y="25240"/>
                  </a:cubicBezTo>
                  <a:cubicBezTo>
                    <a:pt x="408132" y="103934"/>
                    <a:pt x="506904" y="152448"/>
                    <a:pt x="612878" y="160914"/>
                  </a:cubicBezTo>
                  <a:cubicBezTo>
                    <a:pt x="621808" y="161916"/>
                    <a:pt x="628507" y="169551"/>
                    <a:pt x="628337" y="17853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图形 149" descr="盾蜱虫 轮廓">
              <a:extLst>
                <a:ext uri="{FF2B5EF4-FFF2-40B4-BE49-F238E27FC236}">
                  <a16:creationId xmlns:a16="http://schemas.microsoft.com/office/drawing/2014/main" id="{1F92A735-B7E6-4ECE-9A7E-485DAD3DBD36}"/>
                </a:ext>
              </a:extLst>
            </p:cNvPr>
            <p:cNvSpPr/>
            <p:nvPr/>
          </p:nvSpPr>
          <p:spPr>
            <a:xfrm>
              <a:off x="7104710" y="5476719"/>
              <a:ext cx="494947" cy="596826"/>
            </a:xfrm>
            <a:custGeom>
              <a:avLst/>
              <a:gdLst>
                <a:gd name="connsiteX0" fmla="*/ 0 w 494947"/>
                <a:gd name="connsiteY0" fmla="*/ 120148 h 596826"/>
                <a:gd name="connsiteX1" fmla="*/ 0 w 494947"/>
                <a:gd name="connsiteY1" fmla="*/ 177470 h 596826"/>
                <a:gd name="connsiteX2" fmla="*/ 247479 w 494947"/>
                <a:gd name="connsiteY2" fmla="*/ 596827 h 596826"/>
                <a:gd name="connsiteX3" fmla="*/ 494948 w 494947"/>
                <a:gd name="connsiteY3" fmla="*/ 177536 h 596826"/>
                <a:gd name="connsiteX4" fmla="*/ 494948 w 494947"/>
                <a:gd name="connsiteY4" fmla="*/ 120148 h 596826"/>
                <a:gd name="connsiteX5" fmla="*/ 247469 w 494947"/>
                <a:gd name="connsiteY5" fmla="*/ 0 h 596826"/>
                <a:gd name="connsiteX6" fmla="*/ 0 w 494947"/>
                <a:gd name="connsiteY6" fmla="*/ 120148 h 596826"/>
                <a:gd name="connsiteX7" fmla="*/ 475898 w 494947"/>
                <a:gd name="connsiteY7" fmla="*/ 177565 h 596826"/>
                <a:gd name="connsiteX8" fmla="*/ 247479 w 494947"/>
                <a:gd name="connsiteY8" fmla="*/ 573472 h 596826"/>
                <a:gd name="connsiteX9" fmla="*/ 19050 w 494947"/>
                <a:gd name="connsiteY9" fmla="*/ 177441 h 596826"/>
                <a:gd name="connsiteX10" fmla="*/ 19050 w 494947"/>
                <a:gd name="connsiteY10" fmla="*/ 136103 h 596826"/>
                <a:gd name="connsiteX11" fmla="*/ 247459 w 494947"/>
                <a:gd name="connsiteY11" fmla="*/ 25527 h 596826"/>
                <a:gd name="connsiteX12" fmla="*/ 475898 w 494947"/>
                <a:gd name="connsiteY12" fmla="*/ 136160 h 59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947" h="596826">
                  <a:moveTo>
                    <a:pt x="0" y="120148"/>
                  </a:moveTo>
                  <a:lnTo>
                    <a:pt x="0" y="177470"/>
                  </a:lnTo>
                  <a:cubicBezTo>
                    <a:pt x="0" y="333727"/>
                    <a:pt x="92040" y="488937"/>
                    <a:pt x="247479" y="596827"/>
                  </a:cubicBezTo>
                  <a:cubicBezTo>
                    <a:pt x="402908" y="488880"/>
                    <a:pt x="494948" y="333727"/>
                    <a:pt x="494948" y="177536"/>
                  </a:cubicBezTo>
                  <a:lnTo>
                    <a:pt x="494948" y="120148"/>
                  </a:lnTo>
                  <a:cubicBezTo>
                    <a:pt x="402397" y="105425"/>
                    <a:pt x="316282" y="63617"/>
                    <a:pt x="247469" y="0"/>
                  </a:cubicBezTo>
                  <a:cubicBezTo>
                    <a:pt x="178674" y="63637"/>
                    <a:pt x="92555" y="105448"/>
                    <a:pt x="0" y="120148"/>
                  </a:cubicBezTo>
                  <a:close/>
                  <a:moveTo>
                    <a:pt x="475898" y="177565"/>
                  </a:moveTo>
                  <a:cubicBezTo>
                    <a:pt x="475898" y="322631"/>
                    <a:pt x="390763" y="469783"/>
                    <a:pt x="247479" y="573472"/>
                  </a:cubicBezTo>
                  <a:cubicBezTo>
                    <a:pt x="104194" y="469716"/>
                    <a:pt x="19050" y="322574"/>
                    <a:pt x="19050" y="177441"/>
                  </a:cubicBezTo>
                  <a:lnTo>
                    <a:pt x="19050" y="136103"/>
                  </a:lnTo>
                  <a:cubicBezTo>
                    <a:pt x="103547" y="119856"/>
                    <a:pt x="182305" y="81728"/>
                    <a:pt x="247459" y="25527"/>
                  </a:cubicBezTo>
                  <a:cubicBezTo>
                    <a:pt x="312629" y="81734"/>
                    <a:pt x="391392" y="119880"/>
                    <a:pt x="475898" y="13616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86" name="图形 151" descr="单级齿轮 轮廓">
            <a:extLst>
              <a:ext uri="{FF2B5EF4-FFF2-40B4-BE49-F238E27FC236}">
                <a16:creationId xmlns:a16="http://schemas.microsoft.com/office/drawing/2014/main" id="{2ADC3057-DB74-4E94-855D-0F854F508210}"/>
              </a:ext>
            </a:extLst>
          </p:cNvPr>
          <p:cNvGrpSpPr/>
          <p:nvPr/>
        </p:nvGrpSpPr>
        <p:grpSpPr>
          <a:xfrm>
            <a:off x="8268135" y="5450183"/>
            <a:ext cx="648652" cy="647861"/>
            <a:chOff x="8268135" y="5450183"/>
            <a:chExt cx="648652" cy="647861"/>
          </a:xfrm>
          <a:solidFill>
            <a:srgbClr val="000000"/>
          </a:solidFill>
        </p:grpSpPr>
        <p:sp>
          <p:nvSpPr>
            <p:cNvPr id="187" name="图形 151" descr="单级齿轮 轮廓">
              <a:extLst>
                <a:ext uri="{FF2B5EF4-FFF2-40B4-BE49-F238E27FC236}">
                  <a16:creationId xmlns:a16="http://schemas.microsoft.com/office/drawing/2014/main" id="{61EBFEBC-669A-4760-B181-229CE71CCE6D}"/>
                </a:ext>
              </a:extLst>
            </p:cNvPr>
            <p:cNvSpPr/>
            <p:nvPr/>
          </p:nvSpPr>
          <p:spPr>
            <a:xfrm>
              <a:off x="8268135" y="5450183"/>
              <a:ext cx="648652" cy="647861"/>
            </a:xfrm>
            <a:custGeom>
              <a:avLst/>
              <a:gdLst>
                <a:gd name="connsiteX0" fmla="*/ 91440 w 648652"/>
                <a:gd name="connsiteY0" fmla="*/ 454504 h 647861"/>
                <a:gd name="connsiteX1" fmla="*/ 67628 w 648652"/>
                <a:gd name="connsiteY1" fmla="*/ 525942 h 647861"/>
                <a:gd name="connsiteX2" fmla="*/ 121920 w 648652"/>
                <a:gd name="connsiteY2" fmla="*/ 580234 h 647861"/>
                <a:gd name="connsiteX3" fmla="*/ 193358 w 648652"/>
                <a:gd name="connsiteY3" fmla="*/ 556422 h 647861"/>
                <a:gd name="connsiteX4" fmla="*/ 253365 w 648652"/>
                <a:gd name="connsiteY4" fmla="*/ 581187 h 647861"/>
                <a:gd name="connsiteX5" fmla="*/ 286703 w 648652"/>
                <a:gd name="connsiteY5" fmla="*/ 647862 h 647861"/>
                <a:gd name="connsiteX6" fmla="*/ 362903 w 648652"/>
                <a:gd name="connsiteY6" fmla="*/ 647862 h 647861"/>
                <a:gd name="connsiteX7" fmla="*/ 396240 w 648652"/>
                <a:gd name="connsiteY7" fmla="*/ 581187 h 647861"/>
                <a:gd name="connsiteX8" fmla="*/ 455295 w 648652"/>
                <a:gd name="connsiteY8" fmla="*/ 556422 h 647861"/>
                <a:gd name="connsiteX9" fmla="*/ 526733 w 648652"/>
                <a:gd name="connsiteY9" fmla="*/ 580234 h 647861"/>
                <a:gd name="connsiteX10" fmla="*/ 581025 w 648652"/>
                <a:gd name="connsiteY10" fmla="*/ 525942 h 647861"/>
                <a:gd name="connsiteX11" fmla="*/ 557213 w 648652"/>
                <a:gd name="connsiteY11" fmla="*/ 454504 h 647861"/>
                <a:gd name="connsiteX12" fmla="*/ 581978 w 648652"/>
                <a:gd name="connsiteY12" fmla="*/ 394497 h 647861"/>
                <a:gd name="connsiteX13" fmla="*/ 648653 w 648652"/>
                <a:gd name="connsiteY13" fmla="*/ 361159 h 647861"/>
                <a:gd name="connsiteX14" fmla="*/ 648653 w 648652"/>
                <a:gd name="connsiteY14" fmla="*/ 284959 h 647861"/>
                <a:gd name="connsiteX15" fmla="*/ 581025 w 648652"/>
                <a:gd name="connsiteY15" fmla="*/ 252574 h 647861"/>
                <a:gd name="connsiteX16" fmla="*/ 556260 w 648652"/>
                <a:gd name="connsiteY16" fmla="*/ 193519 h 647861"/>
                <a:gd name="connsiteX17" fmla="*/ 580073 w 648652"/>
                <a:gd name="connsiteY17" fmla="*/ 122082 h 647861"/>
                <a:gd name="connsiteX18" fmla="*/ 525780 w 648652"/>
                <a:gd name="connsiteY18" fmla="*/ 67789 h 647861"/>
                <a:gd name="connsiteX19" fmla="*/ 454343 w 648652"/>
                <a:gd name="connsiteY19" fmla="*/ 91602 h 647861"/>
                <a:gd name="connsiteX20" fmla="*/ 394335 w 648652"/>
                <a:gd name="connsiteY20" fmla="*/ 66837 h 647861"/>
                <a:gd name="connsiteX21" fmla="*/ 361950 w 648652"/>
                <a:gd name="connsiteY21" fmla="*/ 0 h 647861"/>
                <a:gd name="connsiteX22" fmla="*/ 285750 w 648652"/>
                <a:gd name="connsiteY22" fmla="*/ 0 h 647861"/>
                <a:gd name="connsiteX23" fmla="*/ 252413 w 648652"/>
                <a:gd name="connsiteY23" fmla="*/ 66675 h 647861"/>
                <a:gd name="connsiteX24" fmla="*/ 193358 w 648652"/>
                <a:gd name="connsiteY24" fmla="*/ 91440 h 647861"/>
                <a:gd name="connsiteX25" fmla="*/ 121920 w 648652"/>
                <a:gd name="connsiteY25" fmla="*/ 67628 h 647861"/>
                <a:gd name="connsiteX26" fmla="*/ 67628 w 648652"/>
                <a:gd name="connsiteY26" fmla="*/ 121920 h 647861"/>
                <a:gd name="connsiteX27" fmla="*/ 91440 w 648652"/>
                <a:gd name="connsiteY27" fmla="*/ 193358 h 647861"/>
                <a:gd name="connsiteX28" fmla="*/ 66675 w 648652"/>
                <a:gd name="connsiteY28" fmla="*/ 253365 h 647861"/>
                <a:gd name="connsiteX29" fmla="*/ 0 w 648652"/>
                <a:gd name="connsiteY29" fmla="*/ 285750 h 647861"/>
                <a:gd name="connsiteX30" fmla="*/ 0 w 648652"/>
                <a:gd name="connsiteY30" fmla="*/ 361950 h 647861"/>
                <a:gd name="connsiteX31" fmla="*/ 66675 w 648652"/>
                <a:gd name="connsiteY31" fmla="*/ 395288 h 647861"/>
                <a:gd name="connsiteX32" fmla="*/ 91440 w 648652"/>
                <a:gd name="connsiteY32" fmla="*/ 454504 h 647861"/>
                <a:gd name="connsiteX33" fmla="*/ 19050 w 648652"/>
                <a:gd name="connsiteY33" fmla="*/ 297790 h 647861"/>
                <a:gd name="connsiteX34" fmla="*/ 75000 w 648652"/>
                <a:gd name="connsiteY34" fmla="*/ 270605 h 647861"/>
                <a:gd name="connsiteX35" fmla="*/ 82782 w 648652"/>
                <a:gd name="connsiteY35" fmla="*/ 266795 h 647861"/>
                <a:gd name="connsiteX36" fmla="*/ 85058 w 648652"/>
                <a:gd name="connsiteY36" fmla="*/ 258451 h 647861"/>
                <a:gd name="connsiteX37" fmla="*/ 108137 w 648652"/>
                <a:gd name="connsiteY37" fmla="*/ 202587 h 647861"/>
                <a:gd name="connsiteX38" fmla="*/ 112147 w 648652"/>
                <a:gd name="connsiteY38" fmla="*/ 195291 h 647861"/>
                <a:gd name="connsiteX39" fmla="*/ 109518 w 648652"/>
                <a:gd name="connsiteY39" fmla="*/ 187385 h 647861"/>
                <a:gd name="connsiteX40" fmla="*/ 89421 w 648652"/>
                <a:gd name="connsiteY40" fmla="*/ 127102 h 647861"/>
                <a:gd name="connsiteX41" fmla="*/ 127073 w 648652"/>
                <a:gd name="connsiteY41" fmla="*/ 89440 h 647861"/>
                <a:gd name="connsiteX42" fmla="*/ 187338 w 648652"/>
                <a:gd name="connsiteY42" fmla="*/ 109538 h 647861"/>
                <a:gd name="connsiteX43" fmla="*/ 195482 w 648652"/>
                <a:gd name="connsiteY43" fmla="*/ 112252 h 647861"/>
                <a:gd name="connsiteX44" fmla="*/ 202911 w 648652"/>
                <a:gd name="connsiteY44" fmla="*/ 107947 h 647861"/>
                <a:gd name="connsiteX45" fmla="*/ 257432 w 648652"/>
                <a:gd name="connsiteY45" fmla="*/ 85087 h 647861"/>
                <a:gd name="connsiteX46" fmla="*/ 265652 w 648652"/>
                <a:gd name="connsiteY46" fmla="*/ 82848 h 647861"/>
                <a:gd name="connsiteX47" fmla="*/ 269462 w 648652"/>
                <a:gd name="connsiteY47" fmla="*/ 75228 h 647861"/>
                <a:gd name="connsiteX48" fmla="*/ 297542 w 648652"/>
                <a:gd name="connsiteY48" fmla="*/ 19050 h 647861"/>
                <a:gd name="connsiteX49" fmla="*/ 350044 w 648652"/>
                <a:gd name="connsiteY49" fmla="*/ 19050 h 647861"/>
                <a:gd name="connsiteX50" fmla="*/ 377190 w 648652"/>
                <a:gd name="connsiteY50" fmla="*/ 75057 h 647861"/>
                <a:gd name="connsiteX51" fmla="*/ 381000 w 648652"/>
                <a:gd name="connsiteY51" fmla="*/ 82829 h 647861"/>
                <a:gd name="connsiteX52" fmla="*/ 389344 w 648652"/>
                <a:gd name="connsiteY52" fmla="*/ 85106 h 647861"/>
                <a:gd name="connsiteX53" fmla="*/ 445189 w 648652"/>
                <a:gd name="connsiteY53" fmla="*/ 108194 h 647861"/>
                <a:gd name="connsiteX54" fmla="*/ 452495 w 648652"/>
                <a:gd name="connsiteY54" fmla="*/ 112214 h 647861"/>
                <a:gd name="connsiteX55" fmla="*/ 460400 w 648652"/>
                <a:gd name="connsiteY55" fmla="*/ 109576 h 647861"/>
                <a:gd name="connsiteX56" fmla="*/ 520665 w 648652"/>
                <a:gd name="connsiteY56" fmla="*/ 89478 h 647861"/>
                <a:gd name="connsiteX57" fmla="*/ 558317 w 648652"/>
                <a:gd name="connsiteY57" fmla="*/ 127140 h 647861"/>
                <a:gd name="connsiteX58" fmla="*/ 538220 w 648652"/>
                <a:gd name="connsiteY58" fmla="*/ 187423 h 647861"/>
                <a:gd name="connsiteX59" fmla="*/ 535505 w 648652"/>
                <a:gd name="connsiteY59" fmla="*/ 195567 h 647861"/>
                <a:gd name="connsiteX60" fmla="*/ 539810 w 648652"/>
                <a:gd name="connsiteY60" fmla="*/ 202987 h 647861"/>
                <a:gd name="connsiteX61" fmla="*/ 562670 w 648652"/>
                <a:gd name="connsiteY61" fmla="*/ 257527 h 647861"/>
                <a:gd name="connsiteX62" fmla="*/ 564966 w 648652"/>
                <a:gd name="connsiteY62" fmla="*/ 265938 h 647861"/>
                <a:gd name="connsiteX63" fmla="*/ 572824 w 648652"/>
                <a:gd name="connsiteY63" fmla="*/ 269700 h 647861"/>
                <a:gd name="connsiteX64" fmla="*/ 629603 w 648652"/>
                <a:gd name="connsiteY64" fmla="*/ 296913 h 647861"/>
                <a:gd name="connsiteX65" fmla="*/ 629603 w 648652"/>
                <a:gd name="connsiteY65" fmla="*/ 349367 h 647861"/>
                <a:gd name="connsiteX66" fmla="*/ 573453 w 648652"/>
                <a:gd name="connsiteY66" fmla="*/ 377447 h 647861"/>
                <a:gd name="connsiteX67" fmla="*/ 565833 w 648652"/>
                <a:gd name="connsiteY67" fmla="*/ 381257 h 647861"/>
                <a:gd name="connsiteX68" fmla="*/ 563594 w 648652"/>
                <a:gd name="connsiteY68" fmla="*/ 389468 h 647861"/>
                <a:gd name="connsiteX69" fmla="*/ 540515 w 648652"/>
                <a:gd name="connsiteY69" fmla="*/ 445332 h 647861"/>
                <a:gd name="connsiteX70" fmla="*/ 536505 w 648652"/>
                <a:gd name="connsiteY70" fmla="*/ 452628 h 647861"/>
                <a:gd name="connsiteX71" fmla="*/ 539134 w 648652"/>
                <a:gd name="connsiteY71" fmla="*/ 460534 h 647861"/>
                <a:gd name="connsiteX72" fmla="*/ 559232 w 648652"/>
                <a:gd name="connsiteY72" fmla="*/ 520817 h 647861"/>
                <a:gd name="connsiteX73" fmla="*/ 521580 w 648652"/>
                <a:gd name="connsiteY73" fmla="*/ 558479 h 647861"/>
                <a:gd name="connsiteX74" fmla="*/ 461315 w 648652"/>
                <a:gd name="connsiteY74" fmla="*/ 538382 h 647861"/>
                <a:gd name="connsiteX75" fmla="*/ 453171 w 648652"/>
                <a:gd name="connsiteY75" fmla="*/ 535667 h 647861"/>
                <a:gd name="connsiteX76" fmla="*/ 445741 w 648652"/>
                <a:gd name="connsiteY76" fmla="*/ 539972 h 647861"/>
                <a:gd name="connsiteX77" fmla="*/ 391211 w 648652"/>
                <a:gd name="connsiteY77" fmla="*/ 562832 h 647861"/>
                <a:gd name="connsiteX78" fmla="*/ 383000 w 648652"/>
                <a:gd name="connsiteY78" fmla="*/ 565071 h 647861"/>
                <a:gd name="connsiteX79" fmla="*/ 379190 w 648652"/>
                <a:gd name="connsiteY79" fmla="*/ 572691 h 647861"/>
                <a:gd name="connsiteX80" fmla="*/ 351111 w 648652"/>
                <a:gd name="connsiteY80" fmla="*/ 628888 h 647861"/>
                <a:gd name="connsiteX81" fmla="*/ 298494 w 648652"/>
                <a:gd name="connsiteY81" fmla="*/ 628888 h 647861"/>
                <a:gd name="connsiteX82" fmla="*/ 270424 w 648652"/>
                <a:gd name="connsiteY82" fmla="*/ 572691 h 647861"/>
                <a:gd name="connsiteX83" fmla="*/ 266614 w 648652"/>
                <a:gd name="connsiteY83" fmla="*/ 565071 h 647861"/>
                <a:gd name="connsiteX84" fmla="*/ 258394 w 648652"/>
                <a:gd name="connsiteY84" fmla="*/ 562832 h 647861"/>
                <a:gd name="connsiteX85" fmla="*/ 202559 w 648652"/>
                <a:gd name="connsiteY85" fmla="*/ 539744 h 647861"/>
                <a:gd name="connsiteX86" fmla="*/ 195253 w 648652"/>
                <a:gd name="connsiteY86" fmla="*/ 535724 h 647861"/>
                <a:gd name="connsiteX87" fmla="*/ 187347 w 648652"/>
                <a:gd name="connsiteY87" fmla="*/ 538363 h 647861"/>
                <a:gd name="connsiteX88" fmla="*/ 127083 w 648652"/>
                <a:gd name="connsiteY88" fmla="*/ 558460 h 647861"/>
                <a:gd name="connsiteX89" fmla="*/ 89430 w 648652"/>
                <a:gd name="connsiteY89" fmla="*/ 520798 h 647861"/>
                <a:gd name="connsiteX90" fmla="*/ 109538 w 648652"/>
                <a:gd name="connsiteY90" fmla="*/ 460534 h 647861"/>
                <a:gd name="connsiteX91" fmla="*/ 112243 w 648652"/>
                <a:gd name="connsiteY91" fmla="*/ 452390 h 647861"/>
                <a:gd name="connsiteX92" fmla="*/ 107947 w 648652"/>
                <a:gd name="connsiteY92" fmla="*/ 444960 h 647861"/>
                <a:gd name="connsiteX93" fmla="*/ 85087 w 648652"/>
                <a:gd name="connsiteY93" fmla="*/ 390420 h 647861"/>
                <a:gd name="connsiteX94" fmla="*/ 82839 w 648652"/>
                <a:gd name="connsiteY94" fmla="*/ 382210 h 647861"/>
                <a:gd name="connsiteX95" fmla="*/ 75219 w 648652"/>
                <a:gd name="connsiteY95" fmla="*/ 378400 h 647861"/>
                <a:gd name="connsiteX96" fmla="*/ 19050 w 648652"/>
                <a:gd name="connsiteY96" fmla="*/ 350320 h 64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648652" h="647861">
                  <a:moveTo>
                    <a:pt x="91440" y="454504"/>
                  </a:moveTo>
                  <a:lnTo>
                    <a:pt x="67628" y="525942"/>
                  </a:lnTo>
                  <a:lnTo>
                    <a:pt x="121920" y="580234"/>
                  </a:lnTo>
                  <a:lnTo>
                    <a:pt x="193358" y="556422"/>
                  </a:lnTo>
                  <a:cubicBezTo>
                    <a:pt x="212309" y="567022"/>
                    <a:pt x="232453" y="575336"/>
                    <a:pt x="253365" y="581187"/>
                  </a:cubicBezTo>
                  <a:lnTo>
                    <a:pt x="286703" y="647862"/>
                  </a:lnTo>
                  <a:lnTo>
                    <a:pt x="362903" y="647862"/>
                  </a:lnTo>
                  <a:lnTo>
                    <a:pt x="396240" y="581187"/>
                  </a:lnTo>
                  <a:cubicBezTo>
                    <a:pt x="416907" y="575505"/>
                    <a:pt x="436756" y="567181"/>
                    <a:pt x="455295" y="556422"/>
                  </a:cubicBezTo>
                  <a:lnTo>
                    <a:pt x="526733" y="580234"/>
                  </a:lnTo>
                  <a:lnTo>
                    <a:pt x="581025" y="525942"/>
                  </a:lnTo>
                  <a:lnTo>
                    <a:pt x="557213" y="454504"/>
                  </a:lnTo>
                  <a:cubicBezTo>
                    <a:pt x="567808" y="435551"/>
                    <a:pt x="576122" y="415407"/>
                    <a:pt x="581978" y="394497"/>
                  </a:cubicBezTo>
                  <a:lnTo>
                    <a:pt x="648653" y="361159"/>
                  </a:lnTo>
                  <a:lnTo>
                    <a:pt x="648653" y="284959"/>
                  </a:lnTo>
                  <a:lnTo>
                    <a:pt x="581025" y="252574"/>
                  </a:lnTo>
                  <a:cubicBezTo>
                    <a:pt x="575339" y="231908"/>
                    <a:pt x="567015" y="212060"/>
                    <a:pt x="556260" y="193519"/>
                  </a:cubicBezTo>
                  <a:lnTo>
                    <a:pt x="580073" y="122082"/>
                  </a:lnTo>
                  <a:lnTo>
                    <a:pt x="525780" y="67789"/>
                  </a:lnTo>
                  <a:lnTo>
                    <a:pt x="454343" y="91602"/>
                  </a:lnTo>
                  <a:cubicBezTo>
                    <a:pt x="435391" y="81002"/>
                    <a:pt x="415247" y="72688"/>
                    <a:pt x="394335" y="66837"/>
                  </a:cubicBezTo>
                  <a:lnTo>
                    <a:pt x="361950" y="0"/>
                  </a:lnTo>
                  <a:lnTo>
                    <a:pt x="285750" y="0"/>
                  </a:lnTo>
                  <a:lnTo>
                    <a:pt x="252413" y="66675"/>
                  </a:lnTo>
                  <a:cubicBezTo>
                    <a:pt x="231745" y="72357"/>
                    <a:pt x="211896" y="80681"/>
                    <a:pt x="193358" y="91440"/>
                  </a:cubicBezTo>
                  <a:lnTo>
                    <a:pt x="121920" y="67628"/>
                  </a:lnTo>
                  <a:lnTo>
                    <a:pt x="67628" y="121920"/>
                  </a:lnTo>
                  <a:lnTo>
                    <a:pt x="91440" y="193358"/>
                  </a:lnTo>
                  <a:cubicBezTo>
                    <a:pt x="80844" y="212311"/>
                    <a:pt x="72531" y="232455"/>
                    <a:pt x="66675" y="253365"/>
                  </a:cubicBezTo>
                  <a:lnTo>
                    <a:pt x="0" y="285750"/>
                  </a:lnTo>
                  <a:lnTo>
                    <a:pt x="0" y="361950"/>
                  </a:lnTo>
                  <a:lnTo>
                    <a:pt x="66675" y="395288"/>
                  </a:lnTo>
                  <a:cubicBezTo>
                    <a:pt x="72348" y="416009"/>
                    <a:pt x="80672" y="435913"/>
                    <a:pt x="91440" y="454504"/>
                  </a:cubicBezTo>
                  <a:close/>
                  <a:moveTo>
                    <a:pt x="19050" y="297790"/>
                  </a:moveTo>
                  <a:lnTo>
                    <a:pt x="75000" y="270605"/>
                  </a:lnTo>
                  <a:lnTo>
                    <a:pt x="82782" y="266795"/>
                  </a:lnTo>
                  <a:lnTo>
                    <a:pt x="85058" y="258451"/>
                  </a:lnTo>
                  <a:cubicBezTo>
                    <a:pt x="90527" y="238987"/>
                    <a:pt x="98273" y="220236"/>
                    <a:pt x="108137" y="202587"/>
                  </a:cubicBezTo>
                  <a:lnTo>
                    <a:pt x="112147" y="195291"/>
                  </a:lnTo>
                  <a:lnTo>
                    <a:pt x="109518" y="187385"/>
                  </a:lnTo>
                  <a:lnTo>
                    <a:pt x="89421" y="127102"/>
                  </a:lnTo>
                  <a:lnTo>
                    <a:pt x="127073" y="89440"/>
                  </a:lnTo>
                  <a:lnTo>
                    <a:pt x="187338" y="109538"/>
                  </a:lnTo>
                  <a:lnTo>
                    <a:pt x="195482" y="112252"/>
                  </a:lnTo>
                  <a:lnTo>
                    <a:pt x="202911" y="107947"/>
                  </a:lnTo>
                  <a:cubicBezTo>
                    <a:pt x="220026" y="98012"/>
                    <a:pt x="238351" y="90328"/>
                    <a:pt x="257432" y="85087"/>
                  </a:cubicBezTo>
                  <a:lnTo>
                    <a:pt x="265652" y="82848"/>
                  </a:lnTo>
                  <a:lnTo>
                    <a:pt x="269462" y="75228"/>
                  </a:lnTo>
                  <a:lnTo>
                    <a:pt x="297542" y="19050"/>
                  </a:lnTo>
                  <a:lnTo>
                    <a:pt x="350044" y="19050"/>
                  </a:lnTo>
                  <a:lnTo>
                    <a:pt x="377190" y="75057"/>
                  </a:lnTo>
                  <a:lnTo>
                    <a:pt x="381000" y="82829"/>
                  </a:lnTo>
                  <a:lnTo>
                    <a:pt x="389344" y="85106"/>
                  </a:lnTo>
                  <a:cubicBezTo>
                    <a:pt x="408801" y="90583"/>
                    <a:pt x="427545" y="98332"/>
                    <a:pt x="445189" y="108194"/>
                  </a:cubicBezTo>
                  <a:lnTo>
                    <a:pt x="452495" y="112214"/>
                  </a:lnTo>
                  <a:lnTo>
                    <a:pt x="460400" y="109576"/>
                  </a:lnTo>
                  <a:lnTo>
                    <a:pt x="520665" y="89478"/>
                  </a:lnTo>
                  <a:lnTo>
                    <a:pt x="558317" y="127140"/>
                  </a:lnTo>
                  <a:lnTo>
                    <a:pt x="538220" y="187423"/>
                  </a:lnTo>
                  <a:lnTo>
                    <a:pt x="535505" y="195567"/>
                  </a:lnTo>
                  <a:lnTo>
                    <a:pt x="539810" y="202987"/>
                  </a:lnTo>
                  <a:cubicBezTo>
                    <a:pt x="549750" y="220106"/>
                    <a:pt x="557434" y="238438"/>
                    <a:pt x="562670" y="257527"/>
                  </a:cubicBezTo>
                  <a:lnTo>
                    <a:pt x="564966" y="265938"/>
                  </a:lnTo>
                  <a:lnTo>
                    <a:pt x="572824" y="269700"/>
                  </a:lnTo>
                  <a:lnTo>
                    <a:pt x="629603" y="296913"/>
                  </a:lnTo>
                  <a:lnTo>
                    <a:pt x="629603" y="349367"/>
                  </a:lnTo>
                  <a:lnTo>
                    <a:pt x="573453" y="377447"/>
                  </a:lnTo>
                  <a:lnTo>
                    <a:pt x="565833" y="381257"/>
                  </a:lnTo>
                  <a:lnTo>
                    <a:pt x="563594" y="389468"/>
                  </a:lnTo>
                  <a:cubicBezTo>
                    <a:pt x="558124" y="408931"/>
                    <a:pt x="550377" y="427682"/>
                    <a:pt x="540515" y="445332"/>
                  </a:cubicBezTo>
                  <a:lnTo>
                    <a:pt x="536505" y="452628"/>
                  </a:lnTo>
                  <a:lnTo>
                    <a:pt x="539134" y="460534"/>
                  </a:lnTo>
                  <a:lnTo>
                    <a:pt x="559232" y="520817"/>
                  </a:lnTo>
                  <a:lnTo>
                    <a:pt x="521580" y="558479"/>
                  </a:lnTo>
                  <a:lnTo>
                    <a:pt x="461315" y="538382"/>
                  </a:lnTo>
                  <a:lnTo>
                    <a:pt x="453171" y="535667"/>
                  </a:lnTo>
                  <a:lnTo>
                    <a:pt x="445741" y="539972"/>
                  </a:lnTo>
                  <a:cubicBezTo>
                    <a:pt x="428625" y="549909"/>
                    <a:pt x="410296" y="557593"/>
                    <a:pt x="391211" y="562832"/>
                  </a:cubicBezTo>
                  <a:lnTo>
                    <a:pt x="383000" y="565071"/>
                  </a:lnTo>
                  <a:lnTo>
                    <a:pt x="379190" y="572691"/>
                  </a:lnTo>
                  <a:lnTo>
                    <a:pt x="351111" y="628888"/>
                  </a:lnTo>
                  <a:lnTo>
                    <a:pt x="298494" y="628888"/>
                  </a:lnTo>
                  <a:lnTo>
                    <a:pt x="270424" y="572691"/>
                  </a:lnTo>
                  <a:lnTo>
                    <a:pt x="266614" y="565071"/>
                  </a:lnTo>
                  <a:lnTo>
                    <a:pt x="258394" y="562832"/>
                  </a:lnTo>
                  <a:cubicBezTo>
                    <a:pt x="238940" y="557355"/>
                    <a:pt x="220199" y="549606"/>
                    <a:pt x="202559" y="539744"/>
                  </a:cubicBezTo>
                  <a:lnTo>
                    <a:pt x="195253" y="535724"/>
                  </a:lnTo>
                  <a:lnTo>
                    <a:pt x="187347" y="538363"/>
                  </a:lnTo>
                  <a:lnTo>
                    <a:pt x="127083" y="558460"/>
                  </a:lnTo>
                  <a:lnTo>
                    <a:pt x="89430" y="520798"/>
                  </a:lnTo>
                  <a:lnTo>
                    <a:pt x="109538" y="460534"/>
                  </a:lnTo>
                  <a:lnTo>
                    <a:pt x="112243" y="452390"/>
                  </a:lnTo>
                  <a:lnTo>
                    <a:pt x="107947" y="444960"/>
                  </a:lnTo>
                  <a:cubicBezTo>
                    <a:pt x="98005" y="427843"/>
                    <a:pt x="90321" y="409511"/>
                    <a:pt x="85087" y="390420"/>
                  </a:cubicBezTo>
                  <a:lnTo>
                    <a:pt x="82839" y="382210"/>
                  </a:lnTo>
                  <a:lnTo>
                    <a:pt x="75219" y="378400"/>
                  </a:lnTo>
                  <a:lnTo>
                    <a:pt x="19050" y="35032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8" name="图形 151" descr="单级齿轮 轮廓">
              <a:extLst>
                <a:ext uri="{FF2B5EF4-FFF2-40B4-BE49-F238E27FC236}">
                  <a16:creationId xmlns:a16="http://schemas.microsoft.com/office/drawing/2014/main" id="{D8218E0E-A91E-446D-909C-F865D290AA7A}"/>
                </a:ext>
              </a:extLst>
            </p:cNvPr>
            <p:cNvSpPr/>
            <p:nvPr/>
          </p:nvSpPr>
          <p:spPr>
            <a:xfrm>
              <a:off x="8477685" y="5659894"/>
              <a:ext cx="228600" cy="228600"/>
            </a:xfrm>
            <a:custGeom>
              <a:avLst/>
              <a:gdLst>
                <a:gd name="connsiteX0" fmla="*/ 114300 w 228600"/>
                <a:gd name="connsiteY0" fmla="*/ 228600 h 228600"/>
                <a:gd name="connsiteX1" fmla="*/ 228600 w 228600"/>
                <a:gd name="connsiteY1" fmla="*/ 114300 h 228600"/>
                <a:gd name="connsiteX2" fmla="*/ 114300 w 228600"/>
                <a:gd name="connsiteY2" fmla="*/ 0 h 228600"/>
                <a:gd name="connsiteX3" fmla="*/ 0 w 228600"/>
                <a:gd name="connsiteY3" fmla="*/ 114300 h 228600"/>
                <a:gd name="connsiteX4" fmla="*/ 114300 w 228600"/>
                <a:gd name="connsiteY4" fmla="*/ 228600 h 228600"/>
                <a:gd name="connsiteX5" fmla="*/ 114300 w 228600"/>
                <a:gd name="connsiteY5" fmla="*/ 18983 h 228600"/>
                <a:gd name="connsiteX6" fmla="*/ 209550 w 228600"/>
                <a:gd name="connsiteY6" fmla="*/ 114233 h 228600"/>
                <a:gd name="connsiteX7" fmla="*/ 114300 w 228600"/>
                <a:gd name="connsiteY7" fmla="*/ 209483 h 228600"/>
                <a:gd name="connsiteX8" fmla="*/ 19050 w 228600"/>
                <a:gd name="connsiteY8" fmla="*/ 114233 h 228600"/>
                <a:gd name="connsiteX9" fmla="*/ 114300 w 228600"/>
                <a:gd name="connsiteY9" fmla="*/ 18983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28600">
                  <a:moveTo>
                    <a:pt x="114300" y="228600"/>
                  </a:moveTo>
                  <a:cubicBezTo>
                    <a:pt x="177426" y="228600"/>
                    <a:pt x="228600" y="177426"/>
                    <a:pt x="228600" y="114300"/>
                  </a:cubicBezTo>
                  <a:cubicBezTo>
                    <a:pt x="228600" y="51174"/>
                    <a:pt x="177426" y="0"/>
                    <a:pt x="114300" y="0"/>
                  </a:cubicBezTo>
                  <a:cubicBezTo>
                    <a:pt x="51174" y="0"/>
                    <a:pt x="0" y="51174"/>
                    <a:pt x="0" y="114300"/>
                  </a:cubicBezTo>
                  <a:cubicBezTo>
                    <a:pt x="199" y="177344"/>
                    <a:pt x="51256" y="228401"/>
                    <a:pt x="114300" y="228600"/>
                  </a:cubicBezTo>
                  <a:close/>
                  <a:moveTo>
                    <a:pt x="114300" y="18983"/>
                  </a:moveTo>
                  <a:cubicBezTo>
                    <a:pt x="166905" y="18983"/>
                    <a:pt x="209550" y="61629"/>
                    <a:pt x="209550" y="114233"/>
                  </a:cubicBezTo>
                  <a:cubicBezTo>
                    <a:pt x="209550" y="166838"/>
                    <a:pt x="166905" y="209483"/>
                    <a:pt x="114300" y="209483"/>
                  </a:cubicBezTo>
                  <a:cubicBezTo>
                    <a:pt x="61695" y="209483"/>
                    <a:pt x="19050" y="166838"/>
                    <a:pt x="19050" y="114233"/>
                  </a:cubicBezTo>
                  <a:cubicBezTo>
                    <a:pt x="19119" y="61656"/>
                    <a:pt x="61723" y="19052"/>
                    <a:pt x="114300" y="1898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89" name="图形 153" descr="社交网络 轮廓">
            <a:extLst>
              <a:ext uri="{FF2B5EF4-FFF2-40B4-BE49-F238E27FC236}">
                <a16:creationId xmlns:a16="http://schemas.microsoft.com/office/drawing/2014/main" id="{F3F38EBD-044A-4718-A415-22D831032572}"/>
              </a:ext>
            </a:extLst>
          </p:cNvPr>
          <p:cNvSpPr/>
          <p:nvPr/>
        </p:nvSpPr>
        <p:spPr>
          <a:xfrm>
            <a:off x="9450161" y="5421569"/>
            <a:ext cx="743930" cy="706685"/>
          </a:xfrm>
          <a:custGeom>
            <a:avLst/>
            <a:gdLst>
              <a:gd name="connsiteX0" fmla="*/ 657959 w 743930"/>
              <a:gd name="connsiteY0" fmla="*/ 361988 h 706685"/>
              <a:gd name="connsiteX1" fmla="*/ 743930 w 743930"/>
              <a:gd name="connsiteY1" fmla="*/ 276262 h 706685"/>
              <a:gd name="connsiteX2" fmla="*/ 658205 w 743930"/>
              <a:gd name="connsiteY2" fmla="*/ 190291 h 706685"/>
              <a:gd name="connsiteX3" fmla="*/ 572233 w 743930"/>
              <a:gd name="connsiteY3" fmla="*/ 276017 h 706685"/>
              <a:gd name="connsiteX4" fmla="*/ 575920 w 743930"/>
              <a:gd name="connsiteY4" fmla="*/ 301028 h 706685"/>
              <a:gd name="connsiteX5" fmla="*/ 478765 w 743930"/>
              <a:gd name="connsiteY5" fmla="*/ 342424 h 706685"/>
              <a:gd name="connsiteX6" fmla="*/ 381734 w 743930"/>
              <a:gd name="connsiteY6" fmla="*/ 276749 h 706685"/>
              <a:gd name="connsiteX7" fmla="*/ 381734 w 743930"/>
              <a:gd name="connsiteY7" fmla="*/ 170926 h 706685"/>
              <a:gd name="connsiteX8" fmla="*/ 457403 w 743930"/>
              <a:gd name="connsiteY8" fmla="*/ 76207 h 706685"/>
              <a:gd name="connsiteX9" fmla="*/ 362684 w 743930"/>
              <a:gd name="connsiteY9" fmla="*/ 538 h 706685"/>
              <a:gd name="connsiteX10" fmla="*/ 287014 w 743930"/>
              <a:gd name="connsiteY10" fmla="*/ 95257 h 706685"/>
              <a:gd name="connsiteX11" fmla="*/ 362684 w 743930"/>
              <a:gd name="connsiteY11" fmla="*/ 170926 h 706685"/>
              <a:gd name="connsiteX12" fmla="*/ 362684 w 743930"/>
              <a:gd name="connsiteY12" fmla="*/ 276749 h 706685"/>
              <a:gd name="connsiteX13" fmla="*/ 265700 w 743930"/>
              <a:gd name="connsiteY13" fmla="*/ 342424 h 706685"/>
              <a:gd name="connsiteX14" fmla="*/ 168498 w 743930"/>
              <a:gd name="connsiteY14" fmla="*/ 301028 h 706685"/>
              <a:gd name="connsiteX15" fmla="*/ 111295 w 743930"/>
              <a:gd name="connsiteY15" fmla="*/ 193513 h 706685"/>
              <a:gd name="connsiteX16" fmla="*/ 3779 w 743930"/>
              <a:gd name="connsiteY16" fmla="*/ 250715 h 706685"/>
              <a:gd name="connsiteX17" fmla="*/ 60982 w 743930"/>
              <a:gd name="connsiteY17" fmla="*/ 358231 h 706685"/>
              <a:gd name="connsiteX18" fmla="*/ 160954 w 743930"/>
              <a:gd name="connsiteY18" fmla="*/ 318516 h 706685"/>
              <a:gd name="connsiteX19" fmla="*/ 258480 w 743930"/>
              <a:gd name="connsiteY19" fmla="*/ 360083 h 706685"/>
              <a:gd name="connsiteX20" fmla="*/ 279435 w 743930"/>
              <a:gd name="connsiteY20" fmla="*/ 469859 h 706685"/>
              <a:gd name="connsiteX21" fmla="*/ 201092 w 743930"/>
              <a:gd name="connsiteY21" fmla="*/ 548202 h 706685"/>
              <a:gd name="connsiteX22" fmla="*/ 80349 w 743930"/>
              <a:gd name="connsiteY22" fmla="*/ 570711 h 706685"/>
              <a:gd name="connsiteX23" fmla="*/ 102858 w 743930"/>
              <a:gd name="connsiteY23" fmla="*/ 691453 h 706685"/>
              <a:gd name="connsiteX24" fmla="*/ 223601 w 743930"/>
              <a:gd name="connsiteY24" fmla="*/ 668945 h 706685"/>
              <a:gd name="connsiteX25" fmla="*/ 215561 w 743930"/>
              <a:gd name="connsiteY25" fmla="*/ 560670 h 706685"/>
              <a:gd name="connsiteX26" fmla="*/ 292580 w 743930"/>
              <a:gd name="connsiteY26" fmla="*/ 483651 h 706685"/>
              <a:gd name="connsiteX27" fmla="*/ 451762 w 743930"/>
              <a:gd name="connsiteY27" fmla="*/ 483651 h 706685"/>
              <a:gd name="connsiteX28" fmla="*/ 528781 w 743930"/>
              <a:gd name="connsiteY28" fmla="*/ 560670 h 706685"/>
              <a:gd name="connsiteX29" fmla="*/ 533428 w 743930"/>
              <a:gd name="connsiteY29" fmla="*/ 680466 h 706685"/>
              <a:gd name="connsiteX30" fmla="*/ 653224 w 743930"/>
              <a:gd name="connsiteY30" fmla="*/ 675820 h 706685"/>
              <a:gd name="connsiteX31" fmla="*/ 648577 w 743930"/>
              <a:gd name="connsiteY31" fmla="*/ 556023 h 706685"/>
              <a:gd name="connsiteX32" fmla="*/ 543249 w 743930"/>
              <a:gd name="connsiteY32" fmla="*/ 548202 h 706685"/>
              <a:gd name="connsiteX33" fmla="*/ 464906 w 743930"/>
              <a:gd name="connsiteY33" fmla="*/ 469859 h 706685"/>
              <a:gd name="connsiteX34" fmla="*/ 485937 w 743930"/>
              <a:gd name="connsiteY34" fmla="*/ 360083 h 706685"/>
              <a:gd name="connsiteX35" fmla="*/ 583464 w 743930"/>
              <a:gd name="connsiteY35" fmla="*/ 318545 h 706685"/>
              <a:gd name="connsiteX36" fmla="*/ 657959 w 743930"/>
              <a:gd name="connsiteY36" fmla="*/ 361988 h 706685"/>
              <a:gd name="connsiteX37" fmla="*/ 48597 w 743930"/>
              <a:gd name="connsiteY37" fmla="*/ 331080 h 706685"/>
              <a:gd name="connsiteX38" fmla="*/ 88540 w 743930"/>
              <a:gd name="connsiteY38" fmla="*/ 295299 h 706685"/>
              <a:gd name="connsiteX39" fmla="*/ 124321 w 743930"/>
              <a:gd name="connsiteY39" fmla="*/ 331080 h 706685"/>
              <a:gd name="connsiteX40" fmla="*/ 48597 w 743930"/>
              <a:gd name="connsiteY40" fmla="*/ 331080 h 706685"/>
              <a:gd name="connsiteX41" fmla="*/ 72171 w 743930"/>
              <a:gd name="connsiteY41" fmla="*/ 261976 h 706685"/>
              <a:gd name="connsiteX42" fmla="*/ 86459 w 743930"/>
              <a:gd name="connsiteY42" fmla="*/ 247688 h 706685"/>
              <a:gd name="connsiteX43" fmla="*/ 100746 w 743930"/>
              <a:gd name="connsiteY43" fmla="*/ 261976 h 706685"/>
              <a:gd name="connsiteX44" fmla="*/ 86459 w 743930"/>
              <a:gd name="connsiteY44" fmla="*/ 276263 h 706685"/>
              <a:gd name="connsiteX45" fmla="*/ 72171 w 743930"/>
              <a:gd name="connsiteY45" fmla="*/ 261976 h 706685"/>
              <a:gd name="connsiteX46" fmla="*/ 140542 w 743930"/>
              <a:gd name="connsiteY46" fmla="*/ 315106 h 706685"/>
              <a:gd name="connsiteX47" fmla="*/ 112462 w 743930"/>
              <a:gd name="connsiteY47" fmla="*/ 282578 h 706685"/>
              <a:gd name="connsiteX48" fmla="*/ 119796 w 743930"/>
              <a:gd name="connsiteY48" fmla="*/ 261976 h 706685"/>
              <a:gd name="connsiteX49" fmla="*/ 86459 w 743930"/>
              <a:gd name="connsiteY49" fmla="*/ 228638 h 706685"/>
              <a:gd name="connsiteX50" fmla="*/ 53121 w 743930"/>
              <a:gd name="connsiteY50" fmla="*/ 261976 h 706685"/>
              <a:gd name="connsiteX51" fmla="*/ 60455 w 743930"/>
              <a:gd name="connsiteY51" fmla="*/ 282578 h 706685"/>
              <a:gd name="connsiteX52" fmla="*/ 32376 w 743930"/>
              <a:gd name="connsiteY52" fmla="*/ 315106 h 706685"/>
              <a:gd name="connsiteX53" fmla="*/ 47464 w 743930"/>
              <a:gd name="connsiteY53" fmla="*/ 222029 h 706685"/>
              <a:gd name="connsiteX54" fmla="*/ 140542 w 743930"/>
              <a:gd name="connsiteY54" fmla="*/ 237117 h 706685"/>
              <a:gd name="connsiteX55" fmla="*/ 140542 w 743930"/>
              <a:gd name="connsiteY55" fmla="*/ 315106 h 706685"/>
              <a:gd name="connsiteX56" fmla="*/ 357921 w 743930"/>
              <a:gd name="connsiteY56" fmla="*/ 71476 h 706685"/>
              <a:gd name="connsiteX57" fmla="*/ 372209 w 743930"/>
              <a:gd name="connsiteY57" fmla="*/ 57188 h 706685"/>
              <a:gd name="connsiteX58" fmla="*/ 386496 w 743930"/>
              <a:gd name="connsiteY58" fmla="*/ 71476 h 706685"/>
              <a:gd name="connsiteX59" fmla="*/ 372209 w 743930"/>
              <a:gd name="connsiteY59" fmla="*/ 85763 h 706685"/>
              <a:gd name="connsiteX60" fmla="*/ 357921 w 743930"/>
              <a:gd name="connsiteY60" fmla="*/ 71476 h 706685"/>
              <a:gd name="connsiteX61" fmla="*/ 372209 w 743930"/>
              <a:gd name="connsiteY61" fmla="*/ 104813 h 706685"/>
              <a:gd name="connsiteX62" fmla="*/ 410071 w 743930"/>
              <a:gd name="connsiteY62" fmla="*/ 140580 h 706685"/>
              <a:gd name="connsiteX63" fmla="*/ 334347 w 743930"/>
              <a:gd name="connsiteY63" fmla="*/ 140580 h 706685"/>
              <a:gd name="connsiteX64" fmla="*/ 372209 w 743930"/>
              <a:gd name="connsiteY64" fmla="*/ 104813 h 706685"/>
              <a:gd name="connsiteX65" fmla="*/ 305534 w 743930"/>
              <a:gd name="connsiteY65" fmla="*/ 85763 h 706685"/>
              <a:gd name="connsiteX66" fmla="*/ 372057 w 743930"/>
              <a:gd name="connsiteY66" fmla="*/ 18937 h 706685"/>
              <a:gd name="connsiteX67" fmla="*/ 438884 w 743930"/>
              <a:gd name="connsiteY67" fmla="*/ 85461 h 706685"/>
              <a:gd name="connsiteX68" fmla="*/ 426292 w 743930"/>
              <a:gd name="connsiteY68" fmla="*/ 124606 h 706685"/>
              <a:gd name="connsiteX69" fmla="*/ 398212 w 743930"/>
              <a:gd name="connsiteY69" fmla="*/ 92078 h 706685"/>
              <a:gd name="connsiteX70" fmla="*/ 405546 w 743930"/>
              <a:gd name="connsiteY70" fmla="*/ 71476 h 706685"/>
              <a:gd name="connsiteX71" fmla="*/ 372209 w 743930"/>
              <a:gd name="connsiteY71" fmla="*/ 38138 h 706685"/>
              <a:gd name="connsiteX72" fmla="*/ 338871 w 743930"/>
              <a:gd name="connsiteY72" fmla="*/ 71476 h 706685"/>
              <a:gd name="connsiteX73" fmla="*/ 346206 w 743930"/>
              <a:gd name="connsiteY73" fmla="*/ 92078 h 706685"/>
              <a:gd name="connsiteX74" fmla="*/ 318126 w 743930"/>
              <a:gd name="connsiteY74" fmla="*/ 124606 h 706685"/>
              <a:gd name="connsiteX75" fmla="*/ 305534 w 743930"/>
              <a:gd name="connsiteY75" fmla="*/ 85763 h 706685"/>
              <a:gd name="connsiteX76" fmla="*/ 115272 w 743930"/>
              <a:gd name="connsiteY76" fmla="*/ 673980 h 706685"/>
              <a:gd name="connsiteX77" fmla="*/ 155215 w 743930"/>
              <a:gd name="connsiteY77" fmla="*/ 638199 h 706685"/>
              <a:gd name="connsiteX78" fmla="*/ 190996 w 743930"/>
              <a:gd name="connsiteY78" fmla="*/ 673980 h 706685"/>
              <a:gd name="connsiteX79" fmla="*/ 115272 w 743930"/>
              <a:gd name="connsiteY79" fmla="*/ 673980 h 706685"/>
              <a:gd name="connsiteX80" fmla="*/ 138846 w 743930"/>
              <a:gd name="connsiteY80" fmla="*/ 604876 h 706685"/>
              <a:gd name="connsiteX81" fmla="*/ 153134 w 743930"/>
              <a:gd name="connsiteY81" fmla="*/ 590588 h 706685"/>
              <a:gd name="connsiteX82" fmla="*/ 167421 w 743930"/>
              <a:gd name="connsiteY82" fmla="*/ 604876 h 706685"/>
              <a:gd name="connsiteX83" fmla="*/ 153134 w 743930"/>
              <a:gd name="connsiteY83" fmla="*/ 619163 h 706685"/>
              <a:gd name="connsiteX84" fmla="*/ 138846 w 743930"/>
              <a:gd name="connsiteY84" fmla="*/ 604876 h 706685"/>
              <a:gd name="connsiteX85" fmla="*/ 207217 w 743930"/>
              <a:gd name="connsiteY85" fmla="*/ 658006 h 706685"/>
              <a:gd name="connsiteX86" fmla="*/ 179137 w 743930"/>
              <a:gd name="connsiteY86" fmla="*/ 625479 h 706685"/>
              <a:gd name="connsiteX87" fmla="*/ 186471 w 743930"/>
              <a:gd name="connsiteY87" fmla="*/ 604876 h 706685"/>
              <a:gd name="connsiteX88" fmla="*/ 153134 w 743930"/>
              <a:gd name="connsiteY88" fmla="*/ 571538 h 706685"/>
              <a:gd name="connsiteX89" fmla="*/ 119796 w 743930"/>
              <a:gd name="connsiteY89" fmla="*/ 604876 h 706685"/>
              <a:gd name="connsiteX90" fmla="*/ 127130 w 743930"/>
              <a:gd name="connsiteY90" fmla="*/ 625479 h 706685"/>
              <a:gd name="connsiteX91" fmla="*/ 99051 w 743930"/>
              <a:gd name="connsiteY91" fmla="*/ 658006 h 706685"/>
              <a:gd name="connsiteX92" fmla="*/ 114139 w 743930"/>
              <a:gd name="connsiteY92" fmla="*/ 564929 h 706685"/>
              <a:gd name="connsiteX93" fmla="*/ 207217 w 743930"/>
              <a:gd name="connsiteY93" fmla="*/ 580017 h 706685"/>
              <a:gd name="connsiteX94" fmla="*/ 207217 w 743930"/>
              <a:gd name="connsiteY94" fmla="*/ 658006 h 706685"/>
              <a:gd name="connsiteX95" fmla="*/ 314611 w 743930"/>
              <a:gd name="connsiteY95" fmla="*/ 476946 h 706685"/>
              <a:gd name="connsiteX96" fmla="*/ 377658 w 743930"/>
              <a:gd name="connsiteY96" fmla="*/ 424797 h 706685"/>
              <a:gd name="connsiteX97" fmla="*/ 429806 w 743930"/>
              <a:gd name="connsiteY97" fmla="*/ 476946 h 706685"/>
              <a:gd name="connsiteX98" fmla="*/ 314611 w 743930"/>
              <a:gd name="connsiteY98" fmla="*/ 476946 h 706685"/>
              <a:gd name="connsiteX99" fmla="*/ 345720 w 743930"/>
              <a:gd name="connsiteY99" fmla="*/ 378952 h 706685"/>
              <a:gd name="connsiteX100" fmla="*/ 372218 w 743930"/>
              <a:gd name="connsiteY100" fmla="*/ 352473 h 706685"/>
              <a:gd name="connsiteX101" fmla="*/ 398698 w 743930"/>
              <a:gd name="connsiteY101" fmla="*/ 378972 h 706685"/>
              <a:gd name="connsiteX102" fmla="*/ 372209 w 743930"/>
              <a:gd name="connsiteY102" fmla="*/ 405451 h 706685"/>
              <a:gd name="connsiteX103" fmla="*/ 345720 w 743930"/>
              <a:gd name="connsiteY103" fmla="*/ 378952 h 706685"/>
              <a:gd name="connsiteX104" fmla="*/ 553422 w 743930"/>
              <a:gd name="connsiteY104" fmla="*/ 673980 h 706685"/>
              <a:gd name="connsiteX105" fmla="*/ 593365 w 743930"/>
              <a:gd name="connsiteY105" fmla="*/ 638199 h 706685"/>
              <a:gd name="connsiteX106" fmla="*/ 629146 w 743930"/>
              <a:gd name="connsiteY106" fmla="*/ 673980 h 706685"/>
              <a:gd name="connsiteX107" fmla="*/ 553422 w 743930"/>
              <a:gd name="connsiteY107" fmla="*/ 673980 h 706685"/>
              <a:gd name="connsiteX108" fmla="*/ 576996 w 743930"/>
              <a:gd name="connsiteY108" fmla="*/ 604876 h 706685"/>
              <a:gd name="connsiteX109" fmla="*/ 591284 w 743930"/>
              <a:gd name="connsiteY109" fmla="*/ 590588 h 706685"/>
              <a:gd name="connsiteX110" fmla="*/ 605571 w 743930"/>
              <a:gd name="connsiteY110" fmla="*/ 604876 h 706685"/>
              <a:gd name="connsiteX111" fmla="*/ 591284 w 743930"/>
              <a:gd name="connsiteY111" fmla="*/ 619163 h 706685"/>
              <a:gd name="connsiteX112" fmla="*/ 576996 w 743930"/>
              <a:gd name="connsiteY112" fmla="*/ 604876 h 706685"/>
              <a:gd name="connsiteX113" fmla="*/ 657959 w 743930"/>
              <a:gd name="connsiteY113" fmla="*/ 619163 h 706685"/>
              <a:gd name="connsiteX114" fmla="*/ 645367 w 743930"/>
              <a:gd name="connsiteY114" fmla="*/ 658006 h 706685"/>
              <a:gd name="connsiteX115" fmla="*/ 617287 w 743930"/>
              <a:gd name="connsiteY115" fmla="*/ 625479 h 706685"/>
              <a:gd name="connsiteX116" fmla="*/ 624621 w 743930"/>
              <a:gd name="connsiteY116" fmla="*/ 604876 h 706685"/>
              <a:gd name="connsiteX117" fmla="*/ 591284 w 743930"/>
              <a:gd name="connsiteY117" fmla="*/ 571538 h 706685"/>
              <a:gd name="connsiteX118" fmla="*/ 557946 w 743930"/>
              <a:gd name="connsiteY118" fmla="*/ 604876 h 706685"/>
              <a:gd name="connsiteX119" fmla="*/ 565280 w 743930"/>
              <a:gd name="connsiteY119" fmla="*/ 625479 h 706685"/>
              <a:gd name="connsiteX120" fmla="*/ 537201 w 743930"/>
              <a:gd name="connsiteY120" fmla="*/ 658006 h 706685"/>
              <a:gd name="connsiteX121" fmla="*/ 552289 w 743930"/>
              <a:gd name="connsiteY121" fmla="*/ 564929 h 706685"/>
              <a:gd name="connsiteX122" fmla="*/ 645367 w 743930"/>
              <a:gd name="connsiteY122" fmla="*/ 580018 h 706685"/>
              <a:gd name="connsiteX123" fmla="*/ 657959 w 743930"/>
              <a:gd name="connsiteY123" fmla="*/ 619163 h 706685"/>
              <a:gd name="connsiteX124" fmla="*/ 446361 w 743930"/>
              <a:gd name="connsiteY124" fmla="*/ 462201 h 706685"/>
              <a:gd name="connsiteX125" fmla="*/ 403279 w 743930"/>
              <a:gd name="connsiteY125" fmla="*/ 412061 h 706685"/>
              <a:gd name="connsiteX126" fmla="*/ 405501 w 743930"/>
              <a:gd name="connsiteY126" fmla="*/ 347698 h 706685"/>
              <a:gd name="connsiteX127" fmla="*/ 341138 w 743930"/>
              <a:gd name="connsiteY127" fmla="*/ 345475 h 706685"/>
              <a:gd name="connsiteX128" fmla="*/ 338916 w 743930"/>
              <a:gd name="connsiteY128" fmla="*/ 409839 h 706685"/>
              <a:gd name="connsiteX129" fmla="*/ 341138 w 743930"/>
              <a:gd name="connsiteY129" fmla="*/ 412061 h 706685"/>
              <a:gd name="connsiteX130" fmla="*/ 298057 w 743930"/>
              <a:gd name="connsiteY130" fmla="*/ 462201 h 706685"/>
              <a:gd name="connsiteX131" fmla="*/ 305098 w 743930"/>
              <a:gd name="connsiteY131" fmla="*/ 320938 h 706685"/>
              <a:gd name="connsiteX132" fmla="*/ 446361 w 743930"/>
              <a:gd name="connsiteY132" fmla="*/ 327978 h 706685"/>
              <a:gd name="connsiteX133" fmla="*/ 446361 w 743930"/>
              <a:gd name="connsiteY133" fmla="*/ 462201 h 706685"/>
              <a:gd name="connsiteX134" fmla="*/ 620097 w 743930"/>
              <a:gd name="connsiteY134" fmla="*/ 331080 h 706685"/>
              <a:gd name="connsiteX135" fmla="*/ 660040 w 743930"/>
              <a:gd name="connsiteY135" fmla="*/ 295299 h 706685"/>
              <a:gd name="connsiteX136" fmla="*/ 695821 w 743930"/>
              <a:gd name="connsiteY136" fmla="*/ 331080 h 706685"/>
              <a:gd name="connsiteX137" fmla="*/ 620097 w 743930"/>
              <a:gd name="connsiteY137" fmla="*/ 331080 h 706685"/>
              <a:gd name="connsiteX138" fmla="*/ 643671 w 743930"/>
              <a:gd name="connsiteY138" fmla="*/ 261976 h 706685"/>
              <a:gd name="connsiteX139" fmla="*/ 657959 w 743930"/>
              <a:gd name="connsiteY139" fmla="*/ 247688 h 706685"/>
              <a:gd name="connsiteX140" fmla="*/ 672246 w 743930"/>
              <a:gd name="connsiteY140" fmla="*/ 261976 h 706685"/>
              <a:gd name="connsiteX141" fmla="*/ 657959 w 743930"/>
              <a:gd name="connsiteY141" fmla="*/ 276263 h 706685"/>
              <a:gd name="connsiteX142" fmla="*/ 643671 w 743930"/>
              <a:gd name="connsiteY142" fmla="*/ 261976 h 706685"/>
              <a:gd name="connsiteX143" fmla="*/ 657959 w 743930"/>
              <a:gd name="connsiteY143" fmla="*/ 209588 h 706685"/>
              <a:gd name="connsiteX144" fmla="*/ 724634 w 743930"/>
              <a:gd name="connsiteY144" fmla="*/ 276035 h 706685"/>
              <a:gd name="connsiteX145" fmla="*/ 712042 w 743930"/>
              <a:gd name="connsiteY145" fmla="*/ 315106 h 706685"/>
              <a:gd name="connsiteX146" fmla="*/ 683962 w 743930"/>
              <a:gd name="connsiteY146" fmla="*/ 282578 h 706685"/>
              <a:gd name="connsiteX147" fmla="*/ 691296 w 743930"/>
              <a:gd name="connsiteY147" fmla="*/ 261976 h 706685"/>
              <a:gd name="connsiteX148" fmla="*/ 657959 w 743930"/>
              <a:gd name="connsiteY148" fmla="*/ 228638 h 706685"/>
              <a:gd name="connsiteX149" fmla="*/ 624621 w 743930"/>
              <a:gd name="connsiteY149" fmla="*/ 261976 h 706685"/>
              <a:gd name="connsiteX150" fmla="*/ 631955 w 743930"/>
              <a:gd name="connsiteY150" fmla="*/ 282578 h 706685"/>
              <a:gd name="connsiteX151" fmla="*/ 603876 w 743930"/>
              <a:gd name="connsiteY151" fmla="*/ 315106 h 706685"/>
              <a:gd name="connsiteX152" fmla="*/ 618887 w 743930"/>
              <a:gd name="connsiteY152" fmla="*/ 222180 h 706685"/>
              <a:gd name="connsiteX153" fmla="*/ 657959 w 743930"/>
              <a:gd name="connsiteY153" fmla="*/ 209588 h 70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743930" h="706685">
                <a:moveTo>
                  <a:pt x="657959" y="361988"/>
                </a:moveTo>
                <a:cubicBezTo>
                  <a:pt x="705371" y="362056"/>
                  <a:pt x="743863" y="323676"/>
                  <a:pt x="743930" y="276262"/>
                </a:cubicBezTo>
                <a:cubicBezTo>
                  <a:pt x="743998" y="228850"/>
                  <a:pt x="705618" y="190359"/>
                  <a:pt x="658205" y="190291"/>
                </a:cubicBezTo>
                <a:cubicBezTo>
                  <a:pt x="610792" y="190223"/>
                  <a:pt x="572301" y="228604"/>
                  <a:pt x="572233" y="276017"/>
                </a:cubicBezTo>
                <a:cubicBezTo>
                  <a:pt x="572220" y="284490"/>
                  <a:pt x="573463" y="292919"/>
                  <a:pt x="575920" y="301028"/>
                </a:cubicBezTo>
                <a:lnTo>
                  <a:pt x="478765" y="342424"/>
                </a:lnTo>
                <a:cubicBezTo>
                  <a:pt x="460168" y="305038"/>
                  <a:pt x="423353" y="280120"/>
                  <a:pt x="381734" y="276749"/>
                </a:cubicBezTo>
                <a:lnTo>
                  <a:pt x="381734" y="170926"/>
                </a:lnTo>
                <a:cubicBezTo>
                  <a:pt x="428785" y="165666"/>
                  <a:pt x="462664" y="123259"/>
                  <a:pt x="457403" y="76207"/>
                </a:cubicBezTo>
                <a:cubicBezTo>
                  <a:pt x="452143" y="29155"/>
                  <a:pt x="409735" y="-4722"/>
                  <a:pt x="362684" y="538"/>
                </a:cubicBezTo>
                <a:cubicBezTo>
                  <a:pt x="315632" y="5798"/>
                  <a:pt x="281754" y="48205"/>
                  <a:pt x="287014" y="95257"/>
                </a:cubicBezTo>
                <a:cubicBezTo>
                  <a:pt x="291464" y="135060"/>
                  <a:pt x="322882" y="166476"/>
                  <a:pt x="362684" y="170926"/>
                </a:cubicBezTo>
                <a:lnTo>
                  <a:pt x="362684" y="276749"/>
                </a:lnTo>
                <a:cubicBezTo>
                  <a:pt x="321081" y="280135"/>
                  <a:pt x="284288" y="305052"/>
                  <a:pt x="265700" y="342424"/>
                </a:cubicBezTo>
                <a:lnTo>
                  <a:pt x="168498" y="301028"/>
                </a:lnTo>
                <a:cubicBezTo>
                  <a:pt x="182391" y="255543"/>
                  <a:pt x="156781" y="207406"/>
                  <a:pt x="111295" y="193513"/>
                </a:cubicBezTo>
                <a:cubicBezTo>
                  <a:pt x="65809" y="179619"/>
                  <a:pt x="17673" y="205230"/>
                  <a:pt x="3779" y="250715"/>
                </a:cubicBezTo>
                <a:cubicBezTo>
                  <a:pt x="-10114" y="296201"/>
                  <a:pt x="15496" y="344338"/>
                  <a:pt x="60982" y="358231"/>
                </a:cubicBezTo>
                <a:cubicBezTo>
                  <a:pt x="99493" y="369994"/>
                  <a:pt x="141013" y="353500"/>
                  <a:pt x="160954" y="318516"/>
                </a:cubicBezTo>
                <a:lnTo>
                  <a:pt x="258480" y="360083"/>
                </a:lnTo>
                <a:cubicBezTo>
                  <a:pt x="246743" y="397881"/>
                  <a:pt x="254600" y="439043"/>
                  <a:pt x="279435" y="469859"/>
                </a:cubicBezTo>
                <a:lnTo>
                  <a:pt x="201092" y="548202"/>
                </a:lnTo>
                <a:cubicBezTo>
                  <a:pt x="161534" y="521076"/>
                  <a:pt x="107476" y="531153"/>
                  <a:pt x="80349" y="570711"/>
                </a:cubicBezTo>
                <a:cubicBezTo>
                  <a:pt x="53222" y="610269"/>
                  <a:pt x="63300" y="664327"/>
                  <a:pt x="102858" y="691453"/>
                </a:cubicBezTo>
                <a:cubicBezTo>
                  <a:pt x="142416" y="718581"/>
                  <a:pt x="196474" y="708503"/>
                  <a:pt x="223601" y="668945"/>
                </a:cubicBezTo>
                <a:cubicBezTo>
                  <a:pt x="246591" y="635420"/>
                  <a:pt x="243250" y="590432"/>
                  <a:pt x="215561" y="560670"/>
                </a:cubicBezTo>
                <a:lnTo>
                  <a:pt x="292580" y="483651"/>
                </a:lnTo>
                <a:cubicBezTo>
                  <a:pt x="337711" y="524675"/>
                  <a:pt x="406630" y="524675"/>
                  <a:pt x="451762" y="483651"/>
                </a:cubicBezTo>
                <a:lnTo>
                  <a:pt x="528781" y="560670"/>
                </a:lnTo>
                <a:cubicBezTo>
                  <a:pt x="496983" y="595035"/>
                  <a:pt x="499064" y="648669"/>
                  <a:pt x="533428" y="680466"/>
                </a:cubicBezTo>
                <a:cubicBezTo>
                  <a:pt x="567791" y="712265"/>
                  <a:pt x="621427" y="710184"/>
                  <a:pt x="653224" y="675820"/>
                </a:cubicBezTo>
                <a:cubicBezTo>
                  <a:pt x="685021" y="641456"/>
                  <a:pt x="682941" y="587821"/>
                  <a:pt x="648577" y="556023"/>
                </a:cubicBezTo>
                <a:cubicBezTo>
                  <a:pt x="619580" y="529191"/>
                  <a:pt x="575891" y="525947"/>
                  <a:pt x="543249" y="548202"/>
                </a:cubicBezTo>
                <a:lnTo>
                  <a:pt x="464906" y="469859"/>
                </a:lnTo>
                <a:cubicBezTo>
                  <a:pt x="489768" y="439056"/>
                  <a:pt x="497654" y="397894"/>
                  <a:pt x="485937" y="360083"/>
                </a:cubicBezTo>
                <a:lnTo>
                  <a:pt x="583464" y="318545"/>
                </a:lnTo>
                <a:cubicBezTo>
                  <a:pt x="598674" y="345371"/>
                  <a:pt x="627121" y="361961"/>
                  <a:pt x="657959" y="361988"/>
                </a:cubicBezTo>
                <a:close/>
                <a:moveTo>
                  <a:pt x="48597" y="331080"/>
                </a:moveTo>
                <a:cubicBezTo>
                  <a:pt x="49747" y="310170"/>
                  <a:pt x="67630" y="294149"/>
                  <a:pt x="88540" y="295299"/>
                </a:cubicBezTo>
                <a:cubicBezTo>
                  <a:pt x="107844" y="296360"/>
                  <a:pt x="123260" y="311775"/>
                  <a:pt x="124321" y="331080"/>
                </a:cubicBezTo>
                <a:cubicBezTo>
                  <a:pt x="101556" y="346891"/>
                  <a:pt x="71362" y="346891"/>
                  <a:pt x="48597" y="331080"/>
                </a:cubicBezTo>
                <a:close/>
                <a:moveTo>
                  <a:pt x="72171" y="261976"/>
                </a:moveTo>
                <a:cubicBezTo>
                  <a:pt x="72171" y="254085"/>
                  <a:pt x="78568" y="247688"/>
                  <a:pt x="86459" y="247688"/>
                </a:cubicBezTo>
                <a:cubicBezTo>
                  <a:pt x="94349" y="247688"/>
                  <a:pt x="100746" y="254085"/>
                  <a:pt x="100746" y="261976"/>
                </a:cubicBezTo>
                <a:cubicBezTo>
                  <a:pt x="100746" y="269866"/>
                  <a:pt x="94349" y="276263"/>
                  <a:pt x="86459" y="276263"/>
                </a:cubicBezTo>
                <a:cubicBezTo>
                  <a:pt x="78568" y="276263"/>
                  <a:pt x="72171" y="269866"/>
                  <a:pt x="72171" y="261976"/>
                </a:cubicBezTo>
                <a:close/>
                <a:moveTo>
                  <a:pt x="140542" y="315106"/>
                </a:moveTo>
                <a:cubicBezTo>
                  <a:pt x="135745" y="301038"/>
                  <a:pt x="125680" y="289377"/>
                  <a:pt x="112462" y="282578"/>
                </a:cubicBezTo>
                <a:cubicBezTo>
                  <a:pt x="117176" y="276743"/>
                  <a:pt x="119762" y="269477"/>
                  <a:pt x="119796" y="261976"/>
                </a:cubicBezTo>
                <a:cubicBezTo>
                  <a:pt x="119796" y="243564"/>
                  <a:pt x="104871" y="228638"/>
                  <a:pt x="86459" y="228638"/>
                </a:cubicBezTo>
                <a:cubicBezTo>
                  <a:pt x="68047" y="228638"/>
                  <a:pt x="53121" y="243564"/>
                  <a:pt x="53121" y="261976"/>
                </a:cubicBezTo>
                <a:cubicBezTo>
                  <a:pt x="53156" y="269477"/>
                  <a:pt x="55742" y="276743"/>
                  <a:pt x="60455" y="282578"/>
                </a:cubicBezTo>
                <a:cubicBezTo>
                  <a:pt x="47238" y="289377"/>
                  <a:pt x="37173" y="301038"/>
                  <a:pt x="32376" y="315106"/>
                </a:cubicBezTo>
                <a:cubicBezTo>
                  <a:pt x="10840" y="285237"/>
                  <a:pt x="17595" y="243565"/>
                  <a:pt x="47464" y="222029"/>
                </a:cubicBezTo>
                <a:cubicBezTo>
                  <a:pt x="77333" y="200492"/>
                  <a:pt x="119006" y="207248"/>
                  <a:pt x="140542" y="237117"/>
                </a:cubicBezTo>
                <a:cubicBezTo>
                  <a:pt x="157331" y="260402"/>
                  <a:pt x="157331" y="291821"/>
                  <a:pt x="140542" y="315106"/>
                </a:cubicBezTo>
                <a:close/>
                <a:moveTo>
                  <a:pt x="357921" y="71476"/>
                </a:moveTo>
                <a:cubicBezTo>
                  <a:pt x="357921" y="63585"/>
                  <a:pt x="364318" y="57188"/>
                  <a:pt x="372209" y="57188"/>
                </a:cubicBezTo>
                <a:cubicBezTo>
                  <a:pt x="380099" y="57188"/>
                  <a:pt x="386496" y="63585"/>
                  <a:pt x="386496" y="71476"/>
                </a:cubicBezTo>
                <a:cubicBezTo>
                  <a:pt x="386496" y="79366"/>
                  <a:pt x="380099" y="85763"/>
                  <a:pt x="372209" y="85763"/>
                </a:cubicBezTo>
                <a:cubicBezTo>
                  <a:pt x="364318" y="85763"/>
                  <a:pt x="357921" y="79366"/>
                  <a:pt x="357921" y="71476"/>
                </a:cubicBezTo>
                <a:close/>
                <a:moveTo>
                  <a:pt x="372209" y="104813"/>
                </a:moveTo>
                <a:cubicBezTo>
                  <a:pt x="392293" y="104869"/>
                  <a:pt x="408873" y="120531"/>
                  <a:pt x="410071" y="140580"/>
                </a:cubicBezTo>
                <a:cubicBezTo>
                  <a:pt x="387306" y="156391"/>
                  <a:pt x="357112" y="156391"/>
                  <a:pt x="334347" y="140580"/>
                </a:cubicBezTo>
                <a:cubicBezTo>
                  <a:pt x="335544" y="120531"/>
                  <a:pt x="352124" y="104869"/>
                  <a:pt x="372209" y="104813"/>
                </a:cubicBezTo>
                <a:close/>
                <a:moveTo>
                  <a:pt x="305534" y="85763"/>
                </a:moveTo>
                <a:cubicBezTo>
                  <a:pt x="305450" y="48940"/>
                  <a:pt x="335234" y="19021"/>
                  <a:pt x="372057" y="18937"/>
                </a:cubicBezTo>
                <a:cubicBezTo>
                  <a:pt x="408881" y="18853"/>
                  <a:pt x="438800" y="48637"/>
                  <a:pt x="438884" y="85461"/>
                </a:cubicBezTo>
                <a:cubicBezTo>
                  <a:pt x="438915" y="99510"/>
                  <a:pt x="434508" y="113211"/>
                  <a:pt x="426292" y="124606"/>
                </a:cubicBezTo>
                <a:cubicBezTo>
                  <a:pt x="421495" y="110538"/>
                  <a:pt x="411429" y="98877"/>
                  <a:pt x="398212" y="92078"/>
                </a:cubicBezTo>
                <a:cubicBezTo>
                  <a:pt x="402926" y="86243"/>
                  <a:pt x="405512" y="78977"/>
                  <a:pt x="405546" y="71476"/>
                </a:cubicBezTo>
                <a:cubicBezTo>
                  <a:pt x="405546" y="53064"/>
                  <a:pt x="390621" y="38138"/>
                  <a:pt x="372209" y="38138"/>
                </a:cubicBezTo>
                <a:cubicBezTo>
                  <a:pt x="353797" y="38138"/>
                  <a:pt x="338871" y="53064"/>
                  <a:pt x="338871" y="71476"/>
                </a:cubicBezTo>
                <a:cubicBezTo>
                  <a:pt x="338905" y="78977"/>
                  <a:pt x="341492" y="86243"/>
                  <a:pt x="346206" y="92078"/>
                </a:cubicBezTo>
                <a:cubicBezTo>
                  <a:pt x="332988" y="98877"/>
                  <a:pt x="322923" y="110538"/>
                  <a:pt x="318126" y="124606"/>
                </a:cubicBezTo>
                <a:cubicBezTo>
                  <a:pt x="309944" y="113307"/>
                  <a:pt x="305538" y="99714"/>
                  <a:pt x="305534" y="85763"/>
                </a:cubicBezTo>
                <a:close/>
                <a:moveTo>
                  <a:pt x="115272" y="673980"/>
                </a:moveTo>
                <a:cubicBezTo>
                  <a:pt x="116422" y="653070"/>
                  <a:pt x="134305" y="637049"/>
                  <a:pt x="155215" y="638199"/>
                </a:cubicBezTo>
                <a:cubicBezTo>
                  <a:pt x="174519" y="639260"/>
                  <a:pt x="189935" y="654676"/>
                  <a:pt x="190996" y="673980"/>
                </a:cubicBezTo>
                <a:cubicBezTo>
                  <a:pt x="168231" y="689791"/>
                  <a:pt x="138037" y="689791"/>
                  <a:pt x="115272" y="673980"/>
                </a:cubicBezTo>
                <a:close/>
                <a:moveTo>
                  <a:pt x="138846" y="604876"/>
                </a:moveTo>
                <a:cubicBezTo>
                  <a:pt x="138846" y="596985"/>
                  <a:pt x="145243" y="590588"/>
                  <a:pt x="153134" y="590588"/>
                </a:cubicBezTo>
                <a:cubicBezTo>
                  <a:pt x="161024" y="590588"/>
                  <a:pt x="167421" y="596985"/>
                  <a:pt x="167421" y="604876"/>
                </a:cubicBezTo>
                <a:cubicBezTo>
                  <a:pt x="167421" y="612766"/>
                  <a:pt x="161024" y="619163"/>
                  <a:pt x="153134" y="619163"/>
                </a:cubicBezTo>
                <a:cubicBezTo>
                  <a:pt x="145243" y="619163"/>
                  <a:pt x="138846" y="612766"/>
                  <a:pt x="138846" y="604876"/>
                </a:cubicBezTo>
                <a:close/>
                <a:moveTo>
                  <a:pt x="207217" y="658006"/>
                </a:moveTo>
                <a:cubicBezTo>
                  <a:pt x="202420" y="643938"/>
                  <a:pt x="192355" y="632277"/>
                  <a:pt x="179137" y="625479"/>
                </a:cubicBezTo>
                <a:cubicBezTo>
                  <a:pt x="183851" y="619644"/>
                  <a:pt x="186437" y="612377"/>
                  <a:pt x="186471" y="604876"/>
                </a:cubicBezTo>
                <a:cubicBezTo>
                  <a:pt x="186471" y="586464"/>
                  <a:pt x="171546" y="571538"/>
                  <a:pt x="153134" y="571538"/>
                </a:cubicBezTo>
                <a:cubicBezTo>
                  <a:pt x="134722" y="571538"/>
                  <a:pt x="119796" y="586464"/>
                  <a:pt x="119796" y="604876"/>
                </a:cubicBezTo>
                <a:cubicBezTo>
                  <a:pt x="119831" y="612377"/>
                  <a:pt x="122417" y="619644"/>
                  <a:pt x="127130" y="625479"/>
                </a:cubicBezTo>
                <a:cubicBezTo>
                  <a:pt x="113913" y="632277"/>
                  <a:pt x="103848" y="643938"/>
                  <a:pt x="99051" y="658006"/>
                </a:cubicBezTo>
                <a:cubicBezTo>
                  <a:pt x="77515" y="628137"/>
                  <a:pt x="84270" y="586465"/>
                  <a:pt x="114139" y="564929"/>
                </a:cubicBezTo>
                <a:cubicBezTo>
                  <a:pt x="144008" y="543393"/>
                  <a:pt x="185681" y="550148"/>
                  <a:pt x="207217" y="580017"/>
                </a:cubicBezTo>
                <a:cubicBezTo>
                  <a:pt x="224006" y="603302"/>
                  <a:pt x="224006" y="634721"/>
                  <a:pt x="207217" y="658006"/>
                </a:cubicBezTo>
                <a:close/>
                <a:moveTo>
                  <a:pt x="314611" y="476946"/>
                </a:moveTo>
                <a:cubicBezTo>
                  <a:pt x="317620" y="445135"/>
                  <a:pt x="345847" y="421787"/>
                  <a:pt x="377658" y="424797"/>
                </a:cubicBezTo>
                <a:cubicBezTo>
                  <a:pt x="405303" y="427413"/>
                  <a:pt x="427191" y="449300"/>
                  <a:pt x="429806" y="476946"/>
                </a:cubicBezTo>
                <a:cubicBezTo>
                  <a:pt x="395323" y="501469"/>
                  <a:pt x="349094" y="501469"/>
                  <a:pt x="314611" y="476946"/>
                </a:cubicBezTo>
                <a:close/>
                <a:moveTo>
                  <a:pt x="345720" y="378952"/>
                </a:moveTo>
                <a:cubicBezTo>
                  <a:pt x="345725" y="364323"/>
                  <a:pt x="357589" y="352467"/>
                  <a:pt x="372218" y="352473"/>
                </a:cubicBezTo>
                <a:cubicBezTo>
                  <a:pt x="386848" y="352479"/>
                  <a:pt x="398704" y="364342"/>
                  <a:pt x="398698" y="378972"/>
                </a:cubicBezTo>
                <a:cubicBezTo>
                  <a:pt x="398692" y="393597"/>
                  <a:pt x="386834" y="405451"/>
                  <a:pt x="372209" y="405451"/>
                </a:cubicBezTo>
                <a:cubicBezTo>
                  <a:pt x="357582" y="405435"/>
                  <a:pt x="345730" y="393579"/>
                  <a:pt x="345720" y="378952"/>
                </a:cubicBezTo>
                <a:close/>
                <a:moveTo>
                  <a:pt x="553422" y="673980"/>
                </a:moveTo>
                <a:cubicBezTo>
                  <a:pt x="554572" y="653070"/>
                  <a:pt x="572455" y="637049"/>
                  <a:pt x="593365" y="638199"/>
                </a:cubicBezTo>
                <a:cubicBezTo>
                  <a:pt x="612669" y="639260"/>
                  <a:pt x="628085" y="654676"/>
                  <a:pt x="629146" y="673980"/>
                </a:cubicBezTo>
                <a:cubicBezTo>
                  <a:pt x="606381" y="689791"/>
                  <a:pt x="576187" y="689791"/>
                  <a:pt x="553422" y="673980"/>
                </a:cubicBezTo>
                <a:close/>
                <a:moveTo>
                  <a:pt x="576996" y="604876"/>
                </a:moveTo>
                <a:cubicBezTo>
                  <a:pt x="576996" y="596985"/>
                  <a:pt x="583393" y="590588"/>
                  <a:pt x="591284" y="590588"/>
                </a:cubicBezTo>
                <a:cubicBezTo>
                  <a:pt x="599174" y="590588"/>
                  <a:pt x="605571" y="596985"/>
                  <a:pt x="605571" y="604876"/>
                </a:cubicBezTo>
                <a:cubicBezTo>
                  <a:pt x="605571" y="612766"/>
                  <a:pt x="599174" y="619163"/>
                  <a:pt x="591284" y="619163"/>
                </a:cubicBezTo>
                <a:cubicBezTo>
                  <a:pt x="583393" y="619163"/>
                  <a:pt x="576996" y="612766"/>
                  <a:pt x="576996" y="604876"/>
                </a:cubicBezTo>
                <a:close/>
                <a:moveTo>
                  <a:pt x="657959" y="619163"/>
                </a:moveTo>
                <a:cubicBezTo>
                  <a:pt x="657955" y="633114"/>
                  <a:pt x="653549" y="646707"/>
                  <a:pt x="645367" y="658006"/>
                </a:cubicBezTo>
                <a:cubicBezTo>
                  <a:pt x="640570" y="643938"/>
                  <a:pt x="630505" y="632277"/>
                  <a:pt x="617287" y="625479"/>
                </a:cubicBezTo>
                <a:cubicBezTo>
                  <a:pt x="622001" y="619644"/>
                  <a:pt x="624588" y="612377"/>
                  <a:pt x="624621" y="604876"/>
                </a:cubicBezTo>
                <a:cubicBezTo>
                  <a:pt x="624621" y="586464"/>
                  <a:pt x="609696" y="571538"/>
                  <a:pt x="591284" y="571538"/>
                </a:cubicBezTo>
                <a:cubicBezTo>
                  <a:pt x="572872" y="571538"/>
                  <a:pt x="557946" y="586464"/>
                  <a:pt x="557946" y="604876"/>
                </a:cubicBezTo>
                <a:cubicBezTo>
                  <a:pt x="557981" y="612377"/>
                  <a:pt x="560567" y="619644"/>
                  <a:pt x="565280" y="625479"/>
                </a:cubicBezTo>
                <a:cubicBezTo>
                  <a:pt x="552063" y="632277"/>
                  <a:pt x="541998" y="643938"/>
                  <a:pt x="537201" y="658006"/>
                </a:cubicBezTo>
                <a:cubicBezTo>
                  <a:pt x="515665" y="628137"/>
                  <a:pt x="522420" y="586465"/>
                  <a:pt x="552289" y="564929"/>
                </a:cubicBezTo>
                <a:cubicBezTo>
                  <a:pt x="582159" y="543393"/>
                  <a:pt x="623831" y="550148"/>
                  <a:pt x="645367" y="580018"/>
                </a:cubicBezTo>
                <a:cubicBezTo>
                  <a:pt x="653584" y="591413"/>
                  <a:pt x="657990" y="605114"/>
                  <a:pt x="657959" y="619163"/>
                </a:cubicBezTo>
                <a:close/>
                <a:moveTo>
                  <a:pt x="446361" y="462201"/>
                </a:moveTo>
                <a:cubicBezTo>
                  <a:pt x="440251" y="439871"/>
                  <a:pt x="424435" y="421464"/>
                  <a:pt x="403279" y="412061"/>
                </a:cubicBezTo>
                <a:cubicBezTo>
                  <a:pt x="421666" y="394901"/>
                  <a:pt x="422662" y="366085"/>
                  <a:pt x="405501" y="347698"/>
                </a:cubicBezTo>
                <a:cubicBezTo>
                  <a:pt x="388342" y="329311"/>
                  <a:pt x="359525" y="328316"/>
                  <a:pt x="341138" y="345475"/>
                </a:cubicBezTo>
                <a:cubicBezTo>
                  <a:pt x="322751" y="362635"/>
                  <a:pt x="321756" y="391452"/>
                  <a:pt x="338916" y="409839"/>
                </a:cubicBezTo>
                <a:cubicBezTo>
                  <a:pt x="339630" y="410605"/>
                  <a:pt x="340372" y="411346"/>
                  <a:pt x="341138" y="412061"/>
                </a:cubicBezTo>
                <a:cubicBezTo>
                  <a:pt x="319982" y="421464"/>
                  <a:pt x="304167" y="439871"/>
                  <a:pt x="298057" y="462201"/>
                </a:cubicBezTo>
                <a:cubicBezTo>
                  <a:pt x="260992" y="421248"/>
                  <a:pt x="264144" y="358002"/>
                  <a:pt x="305098" y="320938"/>
                </a:cubicBezTo>
                <a:cubicBezTo>
                  <a:pt x="346050" y="283873"/>
                  <a:pt x="409296" y="287025"/>
                  <a:pt x="446361" y="327978"/>
                </a:cubicBezTo>
                <a:cubicBezTo>
                  <a:pt x="480841" y="366076"/>
                  <a:pt x="480841" y="424103"/>
                  <a:pt x="446361" y="462201"/>
                </a:cubicBezTo>
                <a:close/>
                <a:moveTo>
                  <a:pt x="620097" y="331080"/>
                </a:moveTo>
                <a:cubicBezTo>
                  <a:pt x="621247" y="310170"/>
                  <a:pt x="639130" y="294149"/>
                  <a:pt x="660040" y="295299"/>
                </a:cubicBezTo>
                <a:cubicBezTo>
                  <a:pt x="679344" y="296360"/>
                  <a:pt x="694760" y="311775"/>
                  <a:pt x="695821" y="331080"/>
                </a:cubicBezTo>
                <a:cubicBezTo>
                  <a:pt x="673056" y="346891"/>
                  <a:pt x="642862" y="346891"/>
                  <a:pt x="620097" y="331080"/>
                </a:cubicBezTo>
                <a:close/>
                <a:moveTo>
                  <a:pt x="643671" y="261976"/>
                </a:moveTo>
                <a:cubicBezTo>
                  <a:pt x="643671" y="254085"/>
                  <a:pt x="650068" y="247688"/>
                  <a:pt x="657959" y="247688"/>
                </a:cubicBezTo>
                <a:cubicBezTo>
                  <a:pt x="665849" y="247688"/>
                  <a:pt x="672246" y="254085"/>
                  <a:pt x="672246" y="261976"/>
                </a:cubicBezTo>
                <a:cubicBezTo>
                  <a:pt x="672246" y="269866"/>
                  <a:pt x="665849" y="276263"/>
                  <a:pt x="657959" y="276263"/>
                </a:cubicBezTo>
                <a:cubicBezTo>
                  <a:pt x="650068" y="276263"/>
                  <a:pt x="643671" y="269866"/>
                  <a:pt x="643671" y="261976"/>
                </a:cubicBezTo>
                <a:close/>
                <a:moveTo>
                  <a:pt x="657959" y="209588"/>
                </a:moveTo>
                <a:cubicBezTo>
                  <a:pt x="694720" y="209526"/>
                  <a:pt x="724570" y="239275"/>
                  <a:pt x="724634" y="276035"/>
                </a:cubicBezTo>
                <a:cubicBezTo>
                  <a:pt x="724658" y="290060"/>
                  <a:pt x="720250" y="303735"/>
                  <a:pt x="712042" y="315106"/>
                </a:cubicBezTo>
                <a:cubicBezTo>
                  <a:pt x="707245" y="301038"/>
                  <a:pt x="697180" y="289377"/>
                  <a:pt x="683962" y="282578"/>
                </a:cubicBezTo>
                <a:cubicBezTo>
                  <a:pt x="688676" y="276743"/>
                  <a:pt x="691263" y="269477"/>
                  <a:pt x="691296" y="261976"/>
                </a:cubicBezTo>
                <a:cubicBezTo>
                  <a:pt x="691296" y="243564"/>
                  <a:pt x="676371" y="228638"/>
                  <a:pt x="657959" y="228638"/>
                </a:cubicBezTo>
                <a:cubicBezTo>
                  <a:pt x="639547" y="228638"/>
                  <a:pt x="624621" y="243564"/>
                  <a:pt x="624621" y="261976"/>
                </a:cubicBezTo>
                <a:cubicBezTo>
                  <a:pt x="624656" y="269477"/>
                  <a:pt x="627242" y="276743"/>
                  <a:pt x="631955" y="282578"/>
                </a:cubicBezTo>
                <a:cubicBezTo>
                  <a:pt x="618738" y="289377"/>
                  <a:pt x="608673" y="301038"/>
                  <a:pt x="603876" y="315106"/>
                </a:cubicBezTo>
                <a:cubicBezTo>
                  <a:pt x="582360" y="285300"/>
                  <a:pt x="589082" y="243696"/>
                  <a:pt x="618887" y="222180"/>
                </a:cubicBezTo>
                <a:cubicBezTo>
                  <a:pt x="630259" y="213971"/>
                  <a:pt x="643933" y="209565"/>
                  <a:pt x="657959" y="209588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90" name="图形 155" descr="字幕 轮廓">
            <a:extLst>
              <a:ext uri="{FF2B5EF4-FFF2-40B4-BE49-F238E27FC236}">
                <a16:creationId xmlns:a16="http://schemas.microsoft.com/office/drawing/2014/main" id="{BA2A9046-4018-46F7-9A69-4CFCE27F7917}"/>
              </a:ext>
            </a:extLst>
          </p:cNvPr>
          <p:cNvGrpSpPr/>
          <p:nvPr/>
        </p:nvGrpSpPr>
        <p:grpSpPr>
          <a:xfrm>
            <a:off x="10704277" y="5478758"/>
            <a:ext cx="647701" cy="590721"/>
            <a:chOff x="10704277" y="5478758"/>
            <a:chExt cx="647701" cy="590721"/>
          </a:xfrm>
          <a:solidFill>
            <a:srgbClr val="000000"/>
          </a:solidFill>
        </p:grpSpPr>
        <p:sp>
          <p:nvSpPr>
            <p:cNvPr id="191" name="图形 155" descr="字幕 轮廓">
              <a:extLst>
                <a:ext uri="{FF2B5EF4-FFF2-40B4-BE49-F238E27FC236}">
                  <a16:creationId xmlns:a16="http://schemas.microsoft.com/office/drawing/2014/main" id="{ED84B8DA-27B1-4BF1-A934-9554B53CC509}"/>
                </a:ext>
              </a:extLst>
            </p:cNvPr>
            <p:cNvSpPr/>
            <p:nvPr/>
          </p:nvSpPr>
          <p:spPr>
            <a:xfrm>
              <a:off x="10704277" y="5478758"/>
              <a:ext cx="647701" cy="590721"/>
            </a:xfrm>
            <a:custGeom>
              <a:avLst/>
              <a:gdLst>
                <a:gd name="connsiteX0" fmla="*/ 32386 w 647701"/>
                <a:gd name="connsiteY0" fmla="*/ 457371 h 590721"/>
                <a:gd name="connsiteX1" fmla="*/ 133351 w 647701"/>
                <a:gd name="connsiteY1" fmla="*/ 457371 h 590721"/>
                <a:gd name="connsiteX2" fmla="*/ 133351 w 647701"/>
                <a:gd name="connsiteY2" fmla="*/ 590721 h 590721"/>
                <a:gd name="connsiteX3" fmla="*/ 259081 w 647701"/>
                <a:gd name="connsiteY3" fmla="*/ 457371 h 590721"/>
                <a:gd name="connsiteX4" fmla="*/ 615316 w 647701"/>
                <a:gd name="connsiteY4" fmla="*/ 457371 h 590721"/>
                <a:gd name="connsiteX5" fmla="*/ 616687 w 647701"/>
                <a:gd name="connsiteY5" fmla="*/ 457371 h 590721"/>
                <a:gd name="connsiteX6" fmla="*/ 616849 w 647701"/>
                <a:gd name="connsiteY6" fmla="*/ 457371 h 590721"/>
                <a:gd name="connsiteX7" fmla="*/ 647701 w 647701"/>
                <a:gd name="connsiteY7" fmla="*/ 426720 h 590721"/>
                <a:gd name="connsiteX8" fmla="*/ 647701 w 647701"/>
                <a:gd name="connsiteY8" fmla="*/ 32823 h 590721"/>
                <a:gd name="connsiteX9" fmla="*/ 647701 w 647701"/>
                <a:gd name="connsiteY9" fmla="*/ 32823 h 590721"/>
                <a:gd name="connsiteX10" fmla="*/ 615356 w 647701"/>
                <a:gd name="connsiteY10" fmla="*/ 0 h 590721"/>
                <a:gd name="connsiteX11" fmla="*/ 615316 w 647701"/>
                <a:gd name="connsiteY11" fmla="*/ 0 h 590721"/>
                <a:gd name="connsiteX12" fmla="*/ 32386 w 647701"/>
                <a:gd name="connsiteY12" fmla="*/ 0 h 590721"/>
                <a:gd name="connsiteX13" fmla="*/ 1 w 647701"/>
                <a:gd name="connsiteY13" fmla="*/ 32802 h 590721"/>
                <a:gd name="connsiteX14" fmla="*/ 1 w 647701"/>
                <a:gd name="connsiteY14" fmla="*/ 32823 h 590721"/>
                <a:gd name="connsiteX15" fmla="*/ 1 w 647701"/>
                <a:gd name="connsiteY15" fmla="*/ 426720 h 590721"/>
                <a:gd name="connsiteX16" fmla="*/ 1 w 647701"/>
                <a:gd name="connsiteY16" fmla="*/ 428092 h 590721"/>
                <a:gd name="connsiteX17" fmla="*/ 30795 w 647701"/>
                <a:gd name="connsiteY17" fmla="*/ 457438 h 590721"/>
                <a:gd name="connsiteX18" fmla="*/ 32386 w 647701"/>
                <a:gd name="connsiteY18" fmla="*/ 457371 h 590721"/>
                <a:gd name="connsiteX19" fmla="*/ 133351 w 647701"/>
                <a:gd name="connsiteY19" fmla="*/ 438321 h 590721"/>
                <a:gd name="connsiteX20" fmla="*/ 31919 w 647701"/>
                <a:gd name="connsiteY20" fmla="*/ 438321 h 590721"/>
                <a:gd name="connsiteX21" fmla="*/ 31443 w 647701"/>
                <a:gd name="connsiteY21" fmla="*/ 438321 h 590721"/>
                <a:gd name="connsiteX22" fmla="*/ 30833 w 647701"/>
                <a:gd name="connsiteY22" fmla="*/ 438321 h 590721"/>
                <a:gd name="connsiteX23" fmla="*/ 19051 w 647701"/>
                <a:gd name="connsiteY23" fmla="*/ 427120 h 590721"/>
                <a:gd name="connsiteX24" fmla="*/ 19051 w 647701"/>
                <a:gd name="connsiteY24" fmla="*/ 426606 h 590721"/>
                <a:gd name="connsiteX25" fmla="*/ 19051 w 647701"/>
                <a:gd name="connsiteY25" fmla="*/ 32823 h 590721"/>
                <a:gd name="connsiteX26" fmla="*/ 32440 w 647701"/>
                <a:gd name="connsiteY26" fmla="*/ 19050 h 590721"/>
                <a:gd name="connsiteX27" fmla="*/ 32452 w 647701"/>
                <a:gd name="connsiteY27" fmla="*/ 19050 h 590721"/>
                <a:gd name="connsiteX28" fmla="*/ 615316 w 647701"/>
                <a:gd name="connsiteY28" fmla="*/ 19050 h 590721"/>
                <a:gd name="connsiteX29" fmla="*/ 628651 w 647701"/>
                <a:gd name="connsiteY29" fmla="*/ 32671 h 590721"/>
                <a:gd name="connsiteX30" fmla="*/ 628651 w 647701"/>
                <a:gd name="connsiteY30" fmla="*/ 426720 h 590721"/>
                <a:gd name="connsiteX31" fmla="*/ 616849 w 647701"/>
                <a:gd name="connsiteY31" fmla="*/ 438388 h 590721"/>
                <a:gd name="connsiteX32" fmla="*/ 616363 w 647701"/>
                <a:gd name="connsiteY32" fmla="*/ 438388 h 590721"/>
                <a:gd name="connsiteX33" fmla="*/ 250870 w 647701"/>
                <a:gd name="connsiteY33" fmla="*/ 438388 h 590721"/>
                <a:gd name="connsiteX34" fmla="*/ 245231 w 647701"/>
                <a:gd name="connsiteY34" fmla="*/ 444370 h 590721"/>
                <a:gd name="connsiteX35" fmla="*/ 152401 w 647701"/>
                <a:gd name="connsiteY35" fmla="*/ 542773 h 590721"/>
                <a:gd name="connsiteX36" fmla="*/ 152401 w 647701"/>
                <a:gd name="connsiteY36" fmla="*/ 438321 h 59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47701" h="590721">
                  <a:moveTo>
                    <a:pt x="32386" y="457371"/>
                  </a:moveTo>
                  <a:lnTo>
                    <a:pt x="133351" y="457371"/>
                  </a:lnTo>
                  <a:lnTo>
                    <a:pt x="133351" y="590721"/>
                  </a:lnTo>
                  <a:lnTo>
                    <a:pt x="259081" y="457371"/>
                  </a:lnTo>
                  <a:lnTo>
                    <a:pt x="615316" y="457371"/>
                  </a:lnTo>
                  <a:cubicBezTo>
                    <a:pt x="615773" y="457371"/>
                    <a:pt x="616268" y="457371"/>
                    <a:pt x="616687" y="457371"/>
                  </a:cubicBezTo>
                  <a:lnTo>
                    <a:pt x="616849" y="457371"/>
                  </a:lnTo>
                  <a:cubicBezTo>
                    <a:pt x="633808" y="457367"/>
                    <a:pt x="647585" y="443678"/>
                    <a:pt x="647701" y="426720"/>
                  </a:cubicBezTo>
                  <a:lnTo>
                    <a:pt x="647701" y="32823"/>
                  </a:lnTo>
                  <a:lnTo>
                    <a:pt x="647701" y="32823"/>
                  </a:lnTo>
                  <a:cubicBezTo>
                    <a:pt x="647832" y="14828"/>
                    <a:pt x="633351" y="132"/>
                    <a:pt x="615356" y="0"/>
                  </a:cubicBezTo>
                  <a:cubicBezTo>
                    <a:pt x="615342" y="0"/>
                    <a:pt x="615329" y="0"/>
                    <a:pt x="615316" y="0"/>
                  </a:cubicBezTo>
                  <a:lnTo>
                    <a:pt x="32386" y="0"/>
                  </a:lnTo>
                  <a:cubicBezTo>
                    <a:pt x="14384" y="115"/>
                    <a:pt x="-115" y="14802"/>
                    <a:pt x="1" y="32802"/>
                  </a:cubicBezTo>
                  <a:cubicBezTo>
                    <a:pt x="1" y="32810"/>
                    <a:pt x="1" y="32816"/>
                    <a:pt x="1" y="32823"/>
                  </a:cubicBezTo>
                  <a:lnTo>
                    <a:pt x="1" y="426720"/>
                  </a:lnTo>
                  <a:cubicBezTo>
                    <a:pt x="1" y="427177"/>
                    <a:pt x="1" y="427673"/>
                    <a:pt x="1" y="428092"/>
                  </a:cubicBezTo>
                  <a:cubicBezTo>
                    <a:pt x="812" y="444514"/>
                    <a:pt x="14353" y="457417"/>
                    <a:pt x="30795" y="457438"/>
                  </a:cubicBezTo>
                  <a:cubicBezTo>
                    <a:pt x="31347" y="457410"/>
                    <a:pt x="31871" y="457400"/>
                    <a:pt x="32386" y="457371"/>
                  </a:cubicBezTo>
                  <a:close/>
                  <a:moveTo>
                    <a:pt x="133351" y="438321"/>
                  </a:moveTo>
                  <a:lnTo>
                    <a:pt x="31919" y="438321"/>
                  </a:lnTo>
                  <a:lnTo>
                    <a:pt x="31443" y="438321"/>
                  </a:lnTo>
                  <a:lnTo>
                    <a:pt x="30833" y="438321"/>
                  </a:lnTo>
                  <a:cubicBezTo>
                    <a:pt x="24547" y="438329"/>
                    <a:pt x="19360" y="433399"/>
                    <a:pt x="19051" y="427120"/>
                  </a:cubicBezTo>
                  <a:lnTo>
                    <a:pt x="19051" y="426606"/>
                  </a:lnTo>
                  <a:lnTo>
                    <a:pt x="19051" y="32823"/>
                  </a:lnTo>
                  <a:cubicBezTo>
                    <a:pt x="18945" y="25322"/>
                    <a:pt x="24940" y="19156"/>
                    <a:pt x="32440" y="19050"/>
                  </a:cubicBezTo>
                  <a:cubicBezTo>
                    <a:pt x="32445" y="19050"/>
                    <a:pt x="32449" y="19050"/>
                    <a:pt x="32452" y="19050"/>
                  </a:cubicBezTo>
                  <a:lnTo>
                    <a:pt x="615316" y="19050"/>
                  </a:lnTo>
                  <a:cubicBezTo>
                    <a:pt x="622748" y="19155"/>
                    <a:pt x="628704" y="25237"/>
                    <a:pt x="628651" y="32671"/>
                  </a:cubicBezTo>
                  <a:lnTo>
                    <a:pt x="628651" y="426720"/>
                  </a:lnTo>
                  <a:cubicBezTo>
                    <a:pt x="628573" y="433184"/>
                    <a:pt x="623313" y="438383"/>
                    <a:pt x="616849" y="438388"/>
                  </a:cubicBezTo>
                  <a:lnTo>
                    <a:pt x="616363" y="438388"/>
                  </a:lnTo>
                  <a:lnTo>
                    <a:pt x="250870" y="438388"/>
                  </a:lnTo>
                  <a:lnTo>
                    <a:pt x="245231" y="444370"/>
                  </a:lnTo>
                  <a:lnTo>
                    <a:pt x="152401" y="542773"/>
                  </a:lnTo>
                  <a:lnTo>
                    <a:pt x="152401" y="4383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图形 155" descr="字幕 轮廓">
              <a:extLst>
                <a:ext uri="{FF2B5EF4-FFF2-40B4-BE49-F238E27FC236}">
                  <a16:creationId xmlns:a16="http://schemas.microsoft.com/office/drawing/2014/main" id="{4A67EDE7-18C4-414F-98F6-14B191F82E2B}"/>
                </a:ext>
              </a:extLst>
            </p:cNvPr>
            <p:cNvSpPr/>
            <p:nvPr/>
          </p:nvSpPr>
          <p:spPr>
            <a:xfrm>
              <a:off x="11171003" y="5735933"/>
              <a:ext cx="114300" cy="19050"/>
            </a:xfrm>
            <a:custGeom>
              <a:avLst/>
              <a:gdLst>
                <a:gd name="connsiteX0" fmla="*/ 0 w 114300"/>
                <a:gd name="connsiteY0" fmla="*/ 0 h 19050"/>
                <a:gd name="connsiteX1" fmla="*/ 114300 w 114300"/>
                <a:gd name="connsiteY1" fmla="*/ 0 h 19050"/>
                <a:gd name="connsiteX2" fmla="*/ 114300 w 114300"/>
                <a:gd name="connsiteY2" fmla="*/ 19050 h 19050"/>
                <a:gd name="connsiteX3" fmla="*/ 0 w 1143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19050">
                  <a:moveTo>
                    <a:pt x="0" y="0"/>
                  </a:moveTo>
                  <a:lnTo>
                    <a:pt x="114300" y="0"/>
                  </a:lnTo>
                  <a:lnTo>
                    <a:pt x="11430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图形 155" descr="字幕 轮廓">
              <a:extLst>
                <a:ext uri="{FF2B5EF4-FFF2-40B4-BE49-F238E27FC236}">
                  <a16:creationId xmlns:a16="http://schemas.microsoft.com/office/drawing/2014/main" id="{A794131F-18B5-4A24-BA13-272DB7272FDB}"/>
                </a:ext>
              </a:extLst>
            </p:cNvPr>
            <p:cNvSpPr/>
            <p:nvPr/>
          </p:nvSpPr>
          <p:spPr>
            <a:xfrm>
              <a:off x="10932878" y="5735933"/>
              <a:ext cx="190500" cy="19050"/>
            </a:xfrm>
            <a:custGeom>
              <a:avLst/>
              <a:gdLst>
                <a:gd name="connsiteX0" fmla="*/ 0 w 190500"/>
                <a:gd name="connsiteY0" fmla="*/ 0 h 19050"/>
                <a:gd name="connsiteX1" fmla="*/ 190500 w 190500"/>
                <a:gd name="connsiteY1" fmla="*/ 0 h 19050"/>
                <a:gd name="connsiteX2" fmla="*/ 190500 w 190500"/>
                <a:gd name="connsiteY2" fmla="*/ 19050 h 19050"/>
                <a:gd name="connsiteX3" fmla="*/ 0 w 1905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9050">
                  <a:moveTo>
                    <a:pt x="0" y="0"/>
                  </a:moveTo>
                  <a:lnTo>
                    <a:pt x="190500" y="0"/>
                  </a:lnTo>
                  <a:lnTo>
                    <a:pt x="190500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图形 155" descr="字幕 轮廓">
              <a:extLst>
                <a:ext uri="{FF2B5EF4-FFF2-40B4-BE49-F238E27FC236}">
                  <a16:creationId xmlns:a16="http://schemas.microsoft.com/office/drawing/2014/main" id="{C247BCE8-BD45-42DC-8035-F48874431BEB}"/>
                </a:ext>
              </a:extLst>
            </p:cNvPr>
            <p:cNvSpPr/>
            <p:nvPr/>
          </p:nvSpPr>
          <p:spPr>
            <a:xfrm>
              <a:off x="10770953" y="5735933"/>
              <a:ext cx="123825" cy="19050"/>
            </a:xfrm>
            <a:custGeom>
              <a:avLst/>
              <a:gdLst>
                <a:gd name="connsiteX0" fmla="*/ 0 w 123825"/>
                <a:gd name="connsiteY0" fmla="*/ 0 h 19050"/>
                <a:gd name="connsiteX1" fmla="*/ 123825 w 123825"/>
                <a:gd name="connsiteY1" fmla="*/ 0 h 19050"/>
                <a:gd name="connsiteX2" fmla="*/ 123825 w 123825"/>
                <a:gd name="connsiteY2" fmla="*/ 19050 h 19050"/>
                <a:gd name="connsiteX3" fmla="*/ 0 w 1238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9050">
                  <a:moveTo>
                    <a:pt x="0" y="0"/>
                  </a:moveTo>
                  <a:lnTo>
                    <a:pt x="123825" y="0"/>
                  </a:lnTo>
                  <a:lnTo>
                    <a:pt x="12382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图形 155" descr="字幕 轮廓">
              <a:extLst>
                <a:ext uri="{FF2B5EF4-FFF2-40B4-BE49-F238E27FC236}">
                  <a16:creationId xmlns:a16="http://schemas.microsoft.com/office/drawing/2014/main" id="{9B1BAA56-5CB9-41E3-B6EA-C4134D3512C2}"/>
                </a:ext>
              </a:extLst>
            </p:cNvPr>
            <p:cNvSpPr/>
            <p:nvPr/>
          </p:nvSpPr>
          <p:spPr>
            <a:xfrm>
              <a:off x="11104328" y="5812133"/>
              <a:ext cx="180975" cy="19050"/>
            </a:xfrm>
            <a:custGeom>
              <a:avLst/>
              <a:gdLst>
                <a:gd name="connsiteX0" fmla="*/ 0 w 180975"/>
                <a:gd name="connsiteY0" fmla="*/ 0 h 19050"/>
                <a:gd name="connsiteX1" fmla="*/ 180975 w 180975"/>
                <a:gd name="connsiteY1" fmla="*/ 0 h 19050"/>
                <a:gd name="connsiteX2" fmla="*/ 180975 w 180975"/>
                <a:gd name="connsiteY2" fmla="*/ 19050 h 19050"/>
                <a:gd name="connsiteX3" fmla="*/ 0 w 1809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9050">
                  <a:moveTo>
                    <a:pt x="0" y="0"/>
                  </a:moveTo>
                  <a:lnTo>
                    <a:pt x="180975" y="0"/>
                  </a:lnTo>
                  <a:lnTo>
                    <a:pt x="1809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图形 155" descr="字幕 轮廓">
              <a:extLst>
                <a:ext uri="{FF2B5EF4-FFF2-40B4-BE49-F238E27FC236}">
                  <a16:creationId xmlns:a16="http://schemas.microsoft.com/office/drawing/2014/main" id="{041DCA5E-91E9-453B-BF51-83E9A7200213}"/>
                </a:ext>
              </a:extLst>
            </p:cNvPr>
            <p:cNvSpPr/>
            <p:nvPr/>
          </p:nvSpPr>
          <p:spPr>
            <a:xfrm>
              <a:off x="10961453" y="5812133"/>
              <a:ext cx="104775" cy="19050"/>
            </a:xfrm>
            <a:custGeom>
              <a:avLst/>
              <a:gdLst>
                <a:gd name="connsiteX0" fmla="*/ 0 w 104775"/>
                <a:gd name="connsiteY0" fmla="*/ 0 h 19050"/>
                <a:gd name="connsiteX1" fmla="*/ 104775 w 104775"/>
                <a:gd name="connsiteY1" fmla="*/ 0 h 19050"/>
                <a:gd name="connsiteX2" fmla="*/ 104775 w 104775"/>
                <a:gd name="connsiteY2" fmla="*/ 19050 h 19050"/>
                <a:gd name="connsiteX3" fmla="*/ 0 w 1047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050">
                  <a:moveTo>
                    <a:pt x="0" y="0"/>
                  </a:moveTo>
                  <a:lnTo>
                    <a:pt x="104775" y="0"/>
                  </a:lnTo>
                  <a:lnTo>
                    <a:pt x="1047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图形 155" descr="字幕 轮廓">
              <a:extLst>
                <a:ext uri="{FF2B5EF4-FFF2-40B4-BE49-F238E27FC236}">
                  <a16:creationId xmlns:a16="http://schemas.microsoft.com/office/drawing/2014/main" id="{37665956-2F42-4811-9905-B14CB7658EA4}"/>
                </a:ext>
              </a:extLst>
            </p:cNvPr>
            <p:cNvSpPr/>
            <p:nvPr/>
          </p:nvSpPr>
          <p:spPr>
            <a:xfrm>
              <a:off x="10818578" y="5812133"/>
              <a:ext cx="104775" cy="19050"/>
            </a:xfrm>
            <a:custGeom>
              <a:avLst/>
              <a:gdLst>
                <a:gd name="connsiteX0" fmla="*/ 0 w 104775"/>
                <a:gd name="connsiteY0" fmla="*/ 0 h 19050"/>
                <a:gd name="connsiteX1" fmla="*/ 104775 w 104775"/>
                <a:gd name="connsiteY1" fmla="*/ 0 h 19050"/>
                <a:gd name="connsiteX2" fmla="*/ 104775 w 104775"/>
                <a:gd name="connsiteY2" fmla="*/ 19050 h 19050"/>
                <a:gd name="connsiteX3" fmla="*/ 0 w 10477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050">
                  <a:moveTo>
                    <a:pt x="0" y="0"/>
                  </a:moveTo>
                  <a:lnTo>
                    <a:pt x="104775" y="0"/>
                  </a:lnTo>
                  <a:lnTo>
                    <a:pt x="10477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2212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251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69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712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36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65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9F8C91A9-239A-4AAE-9C71-5A2B52D32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290" y="3154970"/>
            <a:ext cx="1678625" cy="457806"/>
          </a:xfrm>
        </p:spPr>
        <p:txBody>
          <a:bodyPr/>
          <a:lstStyle/>
          <a:p>
            <a:r>
              <a:rPr lang="zh-CN" altLang="en-US" dirty="0"/>
              <a:t>品牌故事</a:t>
            </a:r>
          </a:p>
          <a:p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DC7B86E-65E0-4ABB-AA88-ABFF0165C1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7046" y="3154970"/>
            <a:ext cx="1686634" cy="457806"/>
          </a:xfrm>
        </p:spPr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8A3D4C36-02A2-4B75-9261-B60253EEEF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58568" y="3154970"/>
            <a:ext cx="1686136" cy="457806"/>
          </a:xfrm>
        </p:spPr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F2A4ACD1-1256-46E7-863B-422C9A0407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70775" y="3154970"/>
            <a:ext cx="1685485" cy="457806"/>
          </a:xfrm>
        </p:spPr>
        <p:txBody>
          <a:bodyPr/>
          <a:lstStyle/>
          <a:p>
            <a:r>
              <a:rPr lang="zh-CN" altLang="en-US" dirty="0"/>
              <a:t>定价服务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11599B52-6200-4D5B-9D42-C6B66FF15C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1428640E-5E05-45FE-A501-3962FA8C03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36" name="文本占位符 35">
            <a:extLst>
              <a:ext uri="{FF2B5EF4-FFF2-40B4-BE49-F238E27FC236}">
                <a16:creationId xmlns:a16="http://schemas.microsoft.com/office/drawing/2014/main" id="{10A000A8-CBC1-432B-99DC-A4BFB164B6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3297FFF5-2193-4FEB-8E47-F99A1F747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可进行详细介绍，如品牌背景、发展历程等；如无需详细介绍，可用英文装饰。</a:t>
            </a:r>
          </a:p>
          <a:p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AA4207B1-7840-4194-BC9E-263130993DE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02031" y="2149237"/>
            <a:ext cx="967142" cy="830997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426B9737-BD8A-44B8-94F7-6EDB6DA6C2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06792" y="2149237"/>
            <a:ext cx="967142" cy="830997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CA6158ED-8D62-4594-97BF-7DAB8C6BD6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18065" y="2149237"/>
            <a:ext cx="967142" cy="830997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3F495BF-5B29-4F62-B1E5-4996AB8876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29946" y="2149237"/>
            <a:ext cx="967142" cy="830997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2664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7664332-6720-4AB7-8D2A-FABD53119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30833" y="1249878"/>
            <a:ext cx="1627441" cy="424472"/>
          </a:xfrm>
        </p:spPr>
        <p:txBody>
          <a:bodyPr/>
          <a:lstStyle/>
          <a:p>
            <a:r>
              <a:rPr lang="zh-CN" altLang="en-US" dirty="0"/>
              <a:t>品牌故事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F6918EF-43E3-42EB-8C7F-7A38500E1B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2385" y="1249878"/>
            <a:ext cx="2872440" cy="424472"/>
          </a:xfrm>
        </p:spPr>
        <p:txBody>
          <a:bodyPr/>
          <a:lstStyle/>
          <a:p>
            <a:r>
              <a:rPr lang="en-US" altLang="zh-CN" dirty="0"/>
              <a:t>Brand story</a:t>
            </a:r>
            <a:endParaRPr lang="zh-CN" altLang="en-US" dirty="0"/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BB83D670-7EF0-4106-B2A4-00562CC149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0907" y="1246672"/>
            <a:ext cx="596902" cy="430885"/>
          </a:xfrm>
        </p:spPr>
        <p:txBody>
          <a:bodyPr/>
          <a:lstStyle/>
          <a:p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87B1F539-A698-4060-80AA-65B5371DD6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0907" y="2533563"/>
            <a:ext cx="596902" cy="430885"/>
          </a:xfrm>
        </p:spPr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12955AC6-AAD1-4F3C-B1DD-8B435B795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07" y="3822056"/>
            <a:ext cx="596902" cy="430885"/>
          </a:xfrm>
        </p:spPr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C343D4ED-6596-4A57-8470-814D442403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30907" y="5110549"/>
            <a:ext cx="596902" cy="430885"/>
          </a:xfrm>
        </p:spPr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FA56D5-E8EB-4A56-8827-EF4015ECC3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0E8E5F-E5B3-4819-96EA-DA1B61AAB2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lvl="0"/>
            <a:r>
              <a:rPr lang="en-US" altLang="zh-CN" dirty="0"/>
              <a:t>Product introduction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5D5D9B-4D4F-4023-85E2-16CA56818E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2C7EEC7-5439-48E9-A6E1-1713923EED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CN" dirty="0"/>
              <a:t>Design concept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AD8D3874-82F3-492B-8606-4CF48E8604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CN" altLang="en-US" dirty="0"/>
              <a:t>定价服务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BC15251-2BBC-4511-A090-4660E86335E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CN" dirty="0"/>
              <a:t>Price and service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568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ABEB972-E76E-4613-8CC0-1685D2E4F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455" y="1819274"/>
            <a:ext cx="949693" cy="2016123"/>
          </a:xfrm>
        </p:spPr>
        <p:txBody>
          <a:bodyPr/>
          <a:lstStyle/>
          <a:p>
            <a:r>
              <a:rPr lang="en-US" altLang="zh-CN" dirty="0"/>
              <a:t>B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497C603-0B66-4254-8D53-EF463A298E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2063" y="3336925"/>
            <a:ext cx="2408630" cy="498475"/>
          </a:xfrm>
        </p:spPr>
        <p:txBody>
          <a:bodyPr/>
          <a:lstStyle/>
          <a:p>
            <a:r>
              <a:rPr lang="en-US" altLang="zh-CN" dirty="0"/>
              <a:t>rand story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F4C68BF-A071-4E70-BCE7-7B503313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7651" y="4096334"/>
            <a:ext cx="2784886" cy="1173247"/>
          </a:xfrm>
        </p:spPr>
        <p:txBody>
          <a:bodyPr/>
          <a:lstStyle/>
          <a:p>
            <a:pPr algn="dist"/>
            <a:r>
              <a:rPr lang="zh-CN" altLang="en-US" dirty="0"/>
              <a:t>品牌故事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1579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374F8E7-8964-4CA9-A687-CAE6155218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455" y="1819274"/>
            <a:ext cx="949693" cy="2016123"/>
          </a:xfrm>
        </p:spPr>
        <p:txBody>
          <a:bodyPr/>
          <a:lstStyle/>
          <a:p>
            <a:r>
              <a:rPr lang="en-US" altLang="zh-CN" dirty="0"/>
              <a:t>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39F292-77B7-49F3-ABC0-66FAE32F3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9185" y="3336925"/>
            <a:ext cx="4547248" cy="498475"/>
          </a:xfrm>
        </p:spPr>
        <p:txBody>
          <a:bodyPr/>
          <a:lstStyle/>
          <a:p>
            <a:pPr lvl="0"/>
            <a:r>
              <a:rPr lang="en-US" altLang="zh-CN" dirty="0"/>
              <a:t>roduct introduction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A3ECBC3-68EA-4E75-977C-3597852BF1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产品介绍</a:t>
            </a:r>
          </a:p>
        </p:txBody>
      </p:sp>
    </p:spTree>
    <p:extLst>
      <p:ext uri="{BB962C8B-B14F-4D97-AF65-F5344CB8AC3E}">
        <p14:creationId xmlns:p14="http://schemas.microsoft.com/office/powerpoint/2010/main" val="272011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4BE48A2-A668-4A7A-A630-CDA7C87896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455" y="1819274"/>
            <a:ext cx="949693" cy="2016123"/>
          </a:xfrm>
        </p:spPr>
        <p:txBody>
          <a:bodyPr/>
          <a:lstStyle/>
          <a:p>
            <a:r>
              <a:rPr lang="en-US" altLang="zh-CN" dirty="0"/>
              <a:t>D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9E6840-4FE2-4BBA-88F1-43D4627176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2062" y="3336925"/>
            <a:ext cx="3417299" cy="498475"/>
          </a:xfrm>
        </p:spPr>
        <p:txBody>
          <a:bodyPr/>
          <a:lstStyle/>
          <a:p>
            <a:r>
              <a:rPr lang="en-US" altLang="zh-CN" dirty="0"/>
              <a:t>esign concept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7D659B-B2DD-401C-929C-CEB2BA12B0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设计理念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361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8A4298-04BF-40F1-B059-4E972B19D3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455" y="1819274"/>
            <a:ext cx="949693" cy="2016123"/>
          </a:xfrm>
        </p:spPr>
        <p:txBody>
          <a:bodyPr/>
          <a:lstStyle/>
          <a:p>
            <a:r>
              <a:rPr lang="en-US" altLang="zh-CN" dirty="0"/>
              <a:t>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541D3B-00A6-4DF7-9333-23FCFE9892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6199" y="3336925"/>
            <a:ext cx="3888638" cy="498475"/>
          </a:xfrm>
        </p:spPr>
        <p:txBody>
          <a:bodyPr/>
          <a:lstStyle/>
          <a:p>
            <a:r>
              <a:rPr lang="en-US" altLang="zh-CN" dirty="0"/>
              <a:t>rice and service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6E2742-D56C-499B-B210-10751ED76E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定价服务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2310000"/>
      </p:ext>
    </p:extLst>
  </p:cSld>
  <p:clrMapOvr>
    <a:masterClrMapping/>
  </p:clrMapOvr>
</p:sld>
</file>

<file path=ppt/theme/theme1.xml><?xml version="1.0" encoding="utf-8"?>
<a:theme xmlns:a="http://schemas.openxmlformats.org/drawingml/2006/main" name="Microsoft">
  <a:themeElements>
    <a:clrScheme name="Microsoft">
      <a:dk1>
        <a:sysClr val="windowText" lastClr="000000"/>
      </a:dk1>
      <a:lt1>
        <a:sysClr val="window" lastClr="FFFFFF"/>
      </a:lt1>
      <a:dk2>
        <a:srgbClr val="262626"/>
      </a:dk2>
      <a:lt2>
        <a:srgbClr val="EAEAEA"/>
      </a:lt2>
      <a:accent1>
        <a:srgbClr val="FF0000"/>
      </a:accent1>
      <a:accent2>
        <a:srgbClr val="B00830"/>
      </a:accent2>
      <a:accent3>
        <a:srgbClr val="FF4B4B"/>
      </a:accent3>
      <a:accent4>
        <a:srgbClr val="FF5353"/>
      </a:accent4>
      <a:accent5>
        <a:srgbClr val="D60000"/>
      </a:accent5>
      <a:accent6>
        <a:srgbClr val="B27D49"/>
      </a:accent6>
      <a:hlink>
        <a:srgbClr val="FF0066"/>
      </a:hlink>
      <a:folHlink>
        <a:srgbClr val="B26B02"/>
      </a:folHlink>
    </a:clrScheme>
    <a:fontScheme name="Microsof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1464</Words>
  <Application>Microsoft Office PowerPoint</Application>
  <PresentationFormat>Widescreen</PresentationFormat>
  <Paragraphs>235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等线</vt:lpstr>
      <vt:lpstr>Microsoft YaHei</vt:lpstr>
      <vt:lpstr>Microsoft YaHei</vt:lpstr>
      <vt:lpstr>Arial</vt:lpstr>
      <vt:lpstr>Segoe UI Light</vt:lpstr>
      <vt:lpstr>Wingdings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甘 涌泉</dc:creator>
  <cp:lastModifiedBy>Muen Zhao</cp:lastModifiedBy>
  <cp:revision>230</cp:revision>
  <dcterms:created xsi:type="dcterms:W3CDTF">2021-06-05T03:35:58Z</dcterms:created>
  <dcterms:modified xsi:type="dcterms:W3CDTF">2021-08-15T15:27:18Z</dcterms:modified>
</cp:coreProperties>
</file>