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5" r:id="rId24"/>
  </p:sldIdLst>
  <p:sldSz cx="12192000" cy="6858000"/>
  <p:notesSz cx="6858000" cy="9144000"/>
  <p:embeddedFontLst>
    <p:embeddedFont>
      <p:font typeface="Microsoft YaHei" panose="020B0503020204020204" pitchFamily="34" charset="-122"/>
      <p:regular r:id="rId27"/>
      <p:bold r:id="rId28"/>
    </p:embeddedFont>
    <p:embeddedFont>
      <p:font typeface="Manrope3 Bold" panose="00000800000000000000" pitchFamily="50" charset="0"/>
      <p:bold r:id="rId29"/>
    </p:embeddedFont>
    <p:embeddedFont>
      <p:font typeface="Manrope3 Medium" panose="00000606000000000000" pitchFamily="50" charset="0"/>
      <p:regular r:id="rId30"/>
    </p:embeddedFont>
    <p:embeddedFont>
      <p:font typeface="Microsoft YaHei Light" panose="020B0502040204020203" pitchFamily="34" charset="-122"/>
      <p:regular r:id="rId31"/>
    </p:embeddedFont>
    <p:embeddedFont>
      <p:font typeface="MiSans Medium" panose="00000600000000000000" pitchFamily="2" charset="-122"/>
      <p:regular r:id="rId32"/>
    </p:embeddedFont>
    <p:embeddedFont>
      <p:font typeface="MiSans Semibold" panose="00000700000000000000" pitchFamily="2" charset="-122"/>
      <p:bold r:id="rId33"/>
    </p:embeddedFont>
    <p:embeddedFont>
      <p:font typeface="等线" panose="02010600030101010101" pitchFamily="2" charset="-122"/>
      <p:regular r:id="rId34"/>
      <p:bold r:id="rId35"/>
    </p:embeddedFont>
    <p:embeddedFont>
      <p:font typeface="庞门正道标题体3.0" panose="02010600030101010101" pitchFamily="2"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userDrawn="1">
          <p15:clr>
            <a:srgbClr val="A4A3A4"/>
          </p15:clr>
        </p15:guide>
        <p15:guide id="2" pos="7265" userDrawn="1">
          <p15:clr>
            <a:srgbClr val="A4A3A4"/>
          </p15:clr>
        </p15:guide>
        <p15:guide id="3" orient="horz" pos="504" userDrawn="1">
          <p15:clr>
            <a:srgbClr val="A4A3A4"/>
          </p15:clr>
        </p15:guide>
        <p15:guide id="4" orient="horz" pos="4042" userDrawn="1">
          <p15:clr>
            <a:srgbClr val="A4A3A4"/>
          </p15:clr>
        </p15:guide>
        <p15:guide id="5" orient="horz" pos="3294" userDrawn="1">
          <p15:clr>
            <a:srgbClr val="A4A3A4"/>
          </p15:clr>
        </p15:guide>
        <p15:guide id="6" orient="horz" pos="9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EF6"/>
    <a:srgbClr val="B5E7F7"/>
    <a:srgbClr val="508ACE"/>
    <a:srgbClr val="70AAE3"/>
    <a:srgbClr val="0D47A1"/>
    <a:srgbClr val="2190FD"/>
    <a:srgbClr val="3D72C1"/>
    <a:srgbClr val="D62627"/>
    <a:srgbClr val="F9BC5A"/>
    <a:srgbClr val="212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9" autoAdjust="0"/>
    <p:restoredTop sz="96115" autoAdjust="0"/>
  </p:normalViewPr>
  <p:slideViewPr>
    <p:cSldViewPr snapToGrid="0" showGuides="1">
      <p:cViewPr>
        <p:scale>
          <a:sx n="75" d="100"/>
          <a:sy n="75" d="100"/>
        </p:scale>
        <p:origin x="192" y="134"/>
      </p:cViewPr>
      <p:guideLst>
        <p:guide pos="393"/>
        <p:guide pos="7265"/>
        <p:guide orient="horz" pos="504"/>
        <p:guide orient="horz" pos="4042"/>
        <p:guide orient="horz" pos="3294"/>
        <p:guide orient="horz" pos="958"/>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9516310461192"/>
          <c:y val="4.7142846537042399E-2"/>
          <c:w val="0.6442363935277321"/>
          <c:h val="0.95285746747898403"/>
        </c:manualLayout>
      </c:layout>
      <c:doughnutChart>
        <c:varyColors val="1"/>
        <c:ser>
          <c:idx val="0"/>
          <c:order val="0"/>
          <c:tx>
            <c:strRef>
              <c:f>Sheet1!$B$1</c:f>
              <c:strCache>
                <c:ptCount val="1"/>
                <c:pt idx="0">
                  <c:v>销售额</c:v>
                </c:pt>
              </c:strCache>
            </c:strRef>
          </c:tx>
          <c:spPr>
            <a:effectLst/>
          </c:spPr>
          <c:dPt>
            <c:idx val="0"/>
            <c:bubble3D val="0"/>
            <c:spPr>
              <a:solidFill>
                <a:schemeClr val="accent1"/>
              </a:solidFill>
              <a:ln w="9525" cap="flat" cmpd="sng" algn="ctr">
                <a:noFill/>
                <a:round/>
              </a:ln>
              <a:effectLst/>
            </c:spPr>
            <c:extLst>
              <c:ext xmlns:c16="http://schemas.microsoft.com/office/drawing/2014/chart" uri="{C3380CC4-5D6E-409C-BE32-E72D297353CC}">
                <c16:uniqueId val="{00000001-7614-4058-BFA4-638FC8956B2E}"/>
              </c:ext>
            </c:extLst>
          </c:dPt>
          <c:dPt>
            <c:idx val="1"/>
            <c:bubble3D val="0"/>
            <c:spPr>
              <a:solidFill>
                <a:schemeClr val="accent1">
                  <a:lumMod val="20000"/>
                  <a:lumOff val="80000"/>
                </a:schemeClr>
              </a:solidFill>
              <a:ln w="9525" cap="flat" cmpd="sng" algn="ctr">
                <a:noFill/>
                <a:round/>
              </a:ln>
              <a:effectLst/>
            </c:spPr>
            <c:extLst>
              <c:ext xmlns:c16="http://schemas.microsoft.com/office/drawing/2014/chart" uri="{C3380CC4-5D6E-409C-BE32-E72D297353CC}">
                <c16:uniqueId val="{00000003-7614-4058-BFA4-638FC8956B2E}"/>
              </c:ext>
            </c:extLst>
          </c:dPt>
          <c:dPt>
            <c:idx val="2"/>
            <c:bubble3D val="0"/>
            <c:spPr>
              <a:solidFill>
                <a:schemeClr val="accent1">
                  <a:lumMod val="60000"/>
                  <a:lumOff val="40000"/>
                </a:schemeClr>
              </a:solidFill>
              <a:ln w="9525" cap="flat" cmpd="sng" algn="ctr">
                <a:noFill/>
                <a:round/>
              </a:ln>
              <a:effectLst/>
            </c:spPr>
            <c:extLst>
              <c:ext xmlns:c16="http://schemas.microsoft.com/office/drawing/2014/chart" uri="{C3380CC4-5D6E-409C-BE32-E72D297353CC}">
                <c16:uniqueId val="{00000005-7614-4058-BFA4-638FC8956B2E}"/>
              </c:ext>
            </c:extLst>
          </c:dPt>
          <c:cat>
            <c:strRef>
              <c:f>Sheet1!$A$2:$A$4</c:f>
              <c:strCache>
                <c:ptCount val="1"/>
                <c:pt idx="0">
                  <c:v>第一季度</c:v>
                </c:pt>
              </c:strCache>
            </c:strRef>
          </c:cat>
          <c:val>
            <c:numRef>
              <c:f>Sheet1!$B$2:$B$4</c:f>
              <c:numCache>
                <c:formatCode>0%</c:formatCode>
                <c:ptCount val="3"/>
                <c:pt idx="0">
                  <c:v>0.71899999999999997</c:v>
                </c:pt>
                <c:pt idx="1">
                  <c:v>0.28100000000000003</c:v>
                </c:pt>
              </c:numCache>
            </c:numRef>
          </c:val>
          <c:extLst>
            <c:ext xmlns:c16="http://schemas.microsoft.com/office/drawing/2014/chart" uri="{C3380CC4-5D6E-409C-BE32-E72D297353CC}">
              <c16:uniqueId val="{00000006-7614-4058-BFA4-638FC8956B2E}"/>
            </c:ext>
          </c:extLst>
        </c:ser>
        <c:dLbls>
          <c:showLegendKey val="0"/>
          <c:showVal val="0"/>
          <c:showCatName val="0"/>
          <c:showSerName val="0"/>
          <c:showPercent val="0"/>
          <c:showBubbleSize val="0"/>
          <c:showLeaderLines val="1"/>
        </c:dLbls>
        <c:firstSliceAng val="222"/>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9516310461192"/>
          <c:y val="4.7142846537042399E-2"/>
          <c:w val="0.6442363935277321"/>
          <c:h val="0.95285746747898403"/>
        </c:manualLayout>
      </c:layout>
      <c:doughnutChart>
        <c:varyColors val="1"/>
        <c:ser>
          <c:idx val="0"/>
          <c:order val="0"/>
          <c:tx>
            <c:strRef>
              <c:f>Sheet1!$B$1</c:f>
              <c:strCache>
                <c:ptCount val="1"/>
                <c:pt idx="0">
                  <c:v>销售额</c:v>
                </c:pt>
              </c:strCache>
            </c:strRef>
          </c:tx>
          <c:spPr>
            <a:effectLst/>
          </c:spPr>
          <c:dPt>
            <c:idx val="0"/>
            <c:bubble3D val="0"/>
            <c:spPr>
              <a:solidFill>
                <a:schemeClr val="accent1"/>
              </a:solidFill>
              <a:ln w="9525" cap="flat" cmpd="sng" algn="ctr">
                <a:noFill/>
                <a:round/>
              </a:ln>
              <a:effectLst/>
            </c:spPr>
            <c:extLst>
              <c:ext xmlns:c16="http://schemas.microsoft.com/office/drawing/2014/chart" uri="{C3380CC4-5D6E-409C-BE32-E72D297353CC}">
                <c16:uniqueId val="{00000001-7614-4058-BFA4-638FC8956B2E}"/>
              </c:ext>
            </c:extLst>
          </c:dPt>
          <c:dPt>
            <c:idx val="1"/>
            <c:bubble3D val="0"/>
            <c:spPr>
              <a:solidFill>
                <a:schemeClr val="accent1">
                  <a:lumMod val="20000"/>
                  <a:lumOff val="80000"/>
                </a:schemeClr>
              </a:solidFill>
              <a:ln w="9525" cap="flat" cmpd="sng" algn="ctr">
                <a:noFill/>
                <a:round/>
              </a:ln>
              <a:effectLst/>
            </c:spPr>
            <c:extLst>
              <c:ext xmlns:c16="http://schemas.microsoft.com/office/drawing/2014/chart" uri="{C3380CC4-5D6E-409C-BE32-E72D297353CC}">
                <c16:uniqueId val="{00000003-7614-4058-BFA4-638FC8956B2E}"/>
              </c:ext>
            </c:extLst>
          </c:dPt>
          <c:dPt>
            <c:idx val="2"/>
            <c:bubble3D val="0"/>
            <c:spPr>
              <a:solidFill>
                <a:schemeClr val="accent1">
                  <a:lumMod val="60000"/>
                  <a:lumOff val="40000"/>
                </a:schemeClr>
              </a:solidFill>
              <a:ln w="9525" cap="flat" cmpd="sng" algn="ctr">
                <a:noFill/>
                <a:round/>
              </a:ln>
              <a:effectLst/>
            </c:spPr>
            <c:extLst>
              <c:ext xmlns:c16="http://schemas.microsoft.com/office/drawing/2014/chart" uri="{C3380CC4-5D6E-409C-BE32-E72D297353CC}">
                <c16:uniqueId val="{00000005-7614-4058-BFA4-638FC8956B2E}"/>
              </c:ext>
            </c:extLst>
          </c:dPt>
          <c:cat>
            <c:strRef>
              <c:f>Sheet1!$A$2:$A$4</c:f>
              <c:strCache>
                <c:ptCount val="1"/>
                <c:pt idx="0">
                  <c:v>第一季度</c:v>
                </c:pt>
              </c:strCache>
            </c:strRef>
          </c:cat>
          <c:val>
            <c:numRef>
              <c:f>Sheet1!$B$2:$B$4</c:f>
              <c:numCache>
                <c:formatCode>0%</c:formatCode>
                <c:ptCount val="3"/>
                <c:pt idx="0">
                  <c:v>0.38500000000000001</c:v>
                </c:pt>
                <c:pt idx="1">
                  <c:v>0.61499999999999999</c:v>
                </c:pt>
              </c:numCache>
            </c:numRef>
          </c:val>
          <c:extLst>
            <c:ext xmlns:c16="http://schemas.microsoft.com/office/drawing/2014/chart" uri="{C3380CC4-5D6E-409C-BE32-E72D297353CC}">
              <c16:uniqueId val="{00000006-7614-4058-BFA4-638FC8956B2E}"/>
            </c:ext>
          </c:extLst>
        </c:ser>
        <c:dLbls>
          <c:showLegendKey val="0"/>
          <c:showVal val="0"/>
          <c:showCatName val="0"/>
          <c:showSerName val="0"/>
          <c:showPercent val="0"/>
          <c:showBubbleSize val="0"/>
          <c:showLeaderLines val="1"/>
        </c:dLbls>
        <c:firstSliceAng val="222"/>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2022/7/11</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2022/7/11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8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2" name="图片 1" descr="背景图案&#10;&#10;描述已自动生成">
            <a:extLst>
              <a:ext uri="{FF2B5EF4-FFF2-40B4-BE49-F238E27FC236}">
                <a16:creationId xmlns:a16="http://schemas.microsoft.com/office/drawing/2014/main" id="{479F4542-C7A2-0C0F-AEF9-905F31DC28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6" t="4077" r="4725"/>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3" name="图形 29">
            <a:extLst>
              <a:ext uri="{FF2B5EF4-FFF2-40B4-BE49-F238E27FC236}">
                <a16:creationId xmlns:a16="http://schemas.microsoft.com/office/drawing/2014/main" id="{48A2038B-5830-FC49-38AF-E147A19DFF62}"/>
              </a:ext>
            </a:extLst>
          </p:cNvPr>
          <p:cNvGrpSpPr/>
          <p:nvPr userDrawn="1"/>
        </p:nvGrpSpPr>
        <p:grpSpPr>
          <a:xfrm rot="981937" flipH="1">
            <a:off x="6943486" y="1248378"/>
            <a:ext cx="2137965" cy="2944757"/>
            <a:chOff x="6908678" y="1234629"/>
            <a:chExt cx="2672433" cy="3680914"/>
          </a:xfrm>
        </p:grpSpPr>
        <p:sp>
          <p:nvSpPr>
            <p:cNvPr id="4" name="任意多边形: 形状 3">
              <a:extLst>
                <a:ext uri="{FF2B5EF4-FFF2-40B4-BE49-F238E27FC236}">
                  <a16:creationId xmlns:a16="http://schemas.microsoft.com/office/drawing/2014/main" id="{E2B51466-100C-70DA-A70E-838509463EDE}"/>
                </a:ext>
              </a:extLst>
            </p:cNvPr>
            <p:cNvSpPr/>
            <p:nvPr/>
          </p:nvSpPr>
          <p:spPr>
            <a:xfrm>
              <a:off x="7157531" y="1530236"/>
              <a:ext cx="1497554" cy="1690643"/>
            </a:xfrm>
            <a:custGeom>
              <a:avLst/>
              <a:gdLst>
                <a:gd name="connsiteX0" fmla="*/ 663558 w 1497554"/>
                <a:gd name="connsiteY0" fmla="*/ 0 h 1690643"/>
                <a:gd name="connsiteX1" fmla="*/ 1110894 w 1497554"/>
                <a:gd name="connsiteY1" fmla="*/ 159194 h 1690643"/>
                <a:gd name="connsiteX2" fmla="*/ 1405176 w 1497554"/>
                <a:gd name="connsiteY2" fmla="*/ 1334958 h 1690643"/>
                <a:gd name="connsiteX3" fmla="*/ 834123 w 1497554"/>
                <a:gd name="connsiteY3" fmla="*/ 1690643 h 1690643"/>
                <a:gd name="connsiteX4" fmla="*/ 834123 w 1497554"/>
                <a:gd name="connsiteY4" fmla="*/ 1690643 h 1690643"/>
                <a:gd name="connsiteX5" fmla="*/ 386560 w 1497554"/>
                <a:gd name="connsiteY5" fmla="*/ 1533268 h 1690643"/>
                <a:gd name="connsiteX6" fmla="*/ 92277 w 1497554"/>
                <a:gd name="connsiteY6" fmla="*/ 356368 h 1690643"/>
                <a:gd name="connsiteX7" fmla="*/ 663558 w 1497554"/>
                <a:gd name="connsiteY7" fmla="*/ 0 h 169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554" h="1690643">
                  <a:moveTo>
                    <a:pt x="663558" y="0"/>
                  </a:moveTo>
                  <a:cubicBezTo>
                    <a:pt x="826018" y="2991"/>
                    <a:pt x="983070" y="58881"/>
                    <a:pt x="1110894" y="159194"/>
                  </a:cubicBezTo>
                  <a:cubicBezTo>
                    <a:pt x="1471582" y="428233"/>
                    <a:pt x="1603714" y="955166"/>
                    <a:pt x="1405176" y="1334958"/>
                  </a:cubicBezTo>
                  <a:cubicBezTo>
                    <a:pt x="1288509" y="1557602"/>
                    <a:pt x="1075189" y="1690416"/>
                    <a:pt x="834123" y="1690643"/>
                  </a:cubicBezTo>
                  <a:lnTo>
                    <a:pt x="834123" y="1690643"/>
                  </a:lnTo>
                  <a:cubicBezTo>
                    <a:pt x="671808" y="1688157"/>
                    <a:pt x="514709" y="1632917"/>
                    <a:pt x="386560" y="1533268"/>
                  </a:cubicBezTo>
                  <a:cubicBezTo>
                    <a:pt x="25871" y="1263320"/>
                    <a:pt x="-106033" y="735250"/>
                    <a:pt x="92277" y="356368"/>
                  </a:cubicBezTo>
                  <a:cubicBezTo>
                    <a:pt x="209172" y="133723"/>
                    <a:pt x="422492" y="0"/>
                    <a:pt x="663558" y="0"/>
                  </a:cubicBezTo>
                  <a:close/>
                </a:path>
              </a:pathLst>
            </a:custGeom>
            <a:gradFill>
              <a:gsLst>
                <a:gs pos="0">
                  <a:srgbClr val="F8F4FF">
                    <a:alpha val="52000"/>
                  </a:srgbClr>
                </a:gs>
                <a:gs pos="50000">
                  <a:srgbClr val="EAF0F9">
                    <a:alpha val="40000"/>
                  </a:srgbClr>
                </a:gs>
                <a:gs pos="100000">
                  <a:srgbClr val="DCECF3">
                    <a:alpha val="44000"/>
                  </a:srgbClr>
                </a:gs>
              </a:gsLst>
              <a:lin ang="12788386" scaled="1"/>
            </a:gradFill>
            <a:ln w="22713" cap="flat">
              <a:noFill/>
              <a:prstDash val="solid"/>
              <a:miter/>
            </a:ln>
          </p:spPr>
          <p:txBody>
            <a:bodyPr rtlCol="0" anchor="ctr"/>
            <a:lstStyle/>
            <a:p>
              <a:endParaRPr lang="en-US"/>
            </a:p>
          </p:txBody>
        </p:sp>
        <p:sp>
          <p:nvSpPr>
            <p:cNvPr id="5" name="任意多边形: 形状 4">
              <a:extLst>
                <a:ext uri="{FF2B5EF4-FFF2-40B4-BE49-F238E27FC236}">
                  <a16:creationId xmlns:a16="http://schemas.microsoft.com/office/drawing/2014/main" id="{521AF1AF-3E71-27B8-5217-089EB9847433}"/>
                </a:ext>
              </a:extLst>
            </p:cNvPr>
            <p:cNvSpPr/>
            <p:nvPr/>
          </p:nvSpPr>
          <p:spPr>
            <a:xfrm>
              <a:off x="7271186" y="1535012"/>
              <a:ext cx="1158707" cy="1685867"/>
            </a:xfrm>
            <a:custGeom>
              <a:avLst/>
              <a:gdLst>
                <a:gd name="connsiteX0" fmla="*/ 1158707 w 1158707"/>
                <a:gd name="connsiteY0" fmla="*/ 1533723 h 1685867"/>
                <a:gd name="connsiteX1" fmla="*/ 925374 w 1158707"/>
                <a:gd name="connsiteY1" fmla="*/ 1660624 h 1685867"/>
                <a:gd name="connsiteX2" fmla="*/ 898993 w 1158707"/>
                <a:gd name="connsiteY2" fmla="*/ 75276 h 1685867"/>
                <a:gd name="connsiteX3" fmla="*/ 1024756 w 1158707"/>
                <a:gd name="connsiteY3" fmla="*/ 154418 h 1685867"/>
                <a:gd name="connsiteX4" fmla="*/ 1138467 w 1158707"/>
                <a:gd name="connsiteY4" fmla="*/ 253119 h 1685867"/>
                <a:gd name="connsiteX5" fmla="*/ 13645 w 1158707"/>
                <a:gd name="connsiteY5" fmla="*/ 1173489 h 1685867"/>
                <a:gd name="connsiteX6" fmla="*/ 300877 w 1158707"/>
                <a:gd name="connsiteY6" fmla="*/ 1528492 h 1685867"/>
                <a:gd name="connsiteX7" fmla="*/ 457797 w 1158707"/>
                <a:gd name="connsiteY7" fmla="*/ 1621280 h 1685867"/>
                <a:gd name="connsiteX8" fmla="*/ 430734 w 1158707"/>
                <a:gd name="connsiteY8" fmla="*/ 13418 h 1685867"/>
                <a:gd name="connsiteX9" fmla="*/ 6823 w 1158707"/>
                <a:gd name="connsiteY9" fmla="*/ 351592 h 1685867"/>
                <a:gd name="connsiteX10" fmla="*/ 0 w 1158707"/>
                <a:gd name="connsiteY10" fmla="*/ 365465 h 1685867"/>
                <a:gd name="connsiteX11" fmla="*/ 674529 w 1158707"/>
                <a:gd name="connsiteY11" fmla="*/ 1681092 h 1685867"/>
                <a:gd name="connsiteX12" fmla="*/ 748441 w 1158707"/>
                <a:gd name="connsiteY12" fmla="*/ 1685867 h 1685867"/>
                <a:gd name="connsiteX13" fmla="*/ 748441 w 1158707"/>
                <a:gd name="connsiteY13" fmla="*/ 1685867 h 1685867"/>
                <a:gd name="connsiteX14" fmla="*/ 811436 w 1158707"/>
                <a:gd name="connsiteY14" fmla="*/ 1682229 h 1685867"/>
                <a:gd name="connsiteX15" fmla="*/ 783918 w 1158707"/>
                <a:gd name="connsiteY15" fmla="*/ 28655 h 1685867"/>
                <a:gd name="connsiteX16" fmla="*/ 647466 w 1158707"/>
                <a:gd name="connsiteY16" fmla="*/ 0 h 16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8707" h="1685867">
                  <a:moveTo>
                    <a:pt x="1158707" y="1533723"/>
                  </a:moveTo>
                  <a:cubicBezTo>
                    <a:pt x="1090997" y="1592366"/>
                    <a:pt x="1011398" y="1635658"/>
                    <a:pt x="925374" y="1660624"/>
                  </a:cubicBezTo>
                  <a:lnTo>
                    <a:pt x="898993" y="75276"/>
                  </a:lnTo>
                  <a:cubicBezTo>
                    <a:pt x="943149" y="97927"/>
                    <a:pt x="985231" y="124410"/>
                    <a:pt x="1024756" y="154418"/>
                  </a:cubicBezTo>
                  <a:cubicBezTo>
                    <a:pt x="1065347" y="184090"/>
                    <a:pt x="1103383" y="217105"/>
                    <a:pt x="1138467" y="253119"/>
                  </a:cubicBezTo>
                  <a:close/>
                  <a:moveTo>
                    <a:pt x="13645" y="1173489"/>
                  </a:moveTo>
                  <a:cubicBezTo>
                    <a:pt x="79363" y="1313253"/>
                    <a:pt x="177909" y="1435050"/>
                    <a:pt x="300877" y="1528492"/>
                  </a:cubicBezTo>
                  <a:cubicBezTo>
                    <a:pt x="349636" y="1565064"/>
                    <a:pt x="402257" y="1596177"/>
                    <a:pt x="457797" y="1621280"/>
                  </a:cubicBezTo>
                  <a:lnTo>
                    <a:pt x="430734" y="13418"/>
                  </a:lnTo>
                  <a:cubicBezTo>
                    <a:pt x="246840" y="58859"/>
                    <a:pt x="91987" y="182391"/>
                    <a:pt x="6823" y="351592"/>
                  </a:cubicBezTo>
                  <a:lnTo>
                    <a:pt x="0" y="365465"/>
                  </a:lnTo>
                  <a:close/>
                  <a:moveTo>
                    <a:pt x="674529" y="1681092"/>
                  </a:moveTo>
                  <a:cubicBezTo>
                    <a:pt x="699059" y="1684048"/>
                    <a:pt x="723734" y="1685642"/>
                    <a:pt x="748441" y="1685867"/>
                  </a:cubicBezTo>
                  <a:lnTo>
                    <a:pt x="748441" y="1685867"/>
                  </a:lnTo>
                  <a:cubicBezTo>
                    <a:pt x="769818" y="1685867"/>
                    <a:pt x="790741" y="1684275"/>
                    <a:pt x="811436" y="1682229"/>
                  </a:cubicBezTo>
                  <a:lnTo>
                    <a:pt x="783918" y="28655"/>
                  </a:lnTo>
                  <a:cubicBezTo>
                    <a:pt x="739492" y="14619"/>
                    <a:pt x="693785" y="5019"/>
                    <a:pt x="647466" y="0"/>
                  </a:cubicBezTo>
                  <a:close/>
                </a:path>
              </a:pathLst>
            </a:custGeom>
            <a:gradFill>
              <a:gsLst>
                <a:gs pos="0">
                  <a:srgbClr val="F8F4FF"/>
                </a:gs>
                <a:gs pos="50000">
                  <a:srgbClr val="EAF0F9">
                    <a:alpha val="10000"/>
                  </a:srgbClr>
                </a:gs>
                <a:gs pos="100000">
                  <a:srgbClr val="DCECF3">
                    <a:alpha val="0"/>
                  </a:srgbClr>
                </a:gs>
              </a:gsLst>
              <a:lin ang="7274168" scaled="1"/>
            </a:gradFill>
            <a:ln w="22713" cap="flat">
              <a:noFill/>
              <a:prstDash val="solid"/>
              <a:miter/>
            </a:ln>
          </p:spPr>
          <p:txBody>
            <a:bodyPr rtlCol="0" anchor="ctr"/>
            <a:lstStyle/>
            <a:p>
              <a:endParaRPr lang="en-US"/>
            </a:p>
          </p:txBody>
        </p:sp>
        <p:sp>
          <p:nvSpPr>
            <p:cNvPr id="6" name="任意多边形: 形状 5">
              <a:extLst>
                <a:ext uri="{FF2B5EF4-FFF2-40B4-BE49-F238E27FC236}">
                  <a16:creationId xmlns:a16="http://schemas.microsoft.com/office/drawing/2014/main" id="{421A9853-E5FC-BAC5-BEB4-0A856EB8DCC4}"/>
                </a:ext>
              </a:extLst>
            </p:cNvPr>
            <p:cNvSpPr/>
            <p:nvPr/>
          </p:nvSpPr>
          <p:spPr>
            <a:xfrm>
              <a:off x="7560692" y="1498217"/>
              <a:ext cx="1183950" cy="1671947"/>
            </a:xfrm>
            <a:custGeom>
              <a:avLst/>
              <a:gdLst>
                <a:gd name="connsiteX0" fmla="*/ 989506 w 1183950"/>
                <a:gd name="connsiteY0" fmla="*/ 1300570 h 1671947"/>
                <a:gd name="connsiteX1" fmla="*/ 997921 w 1183950"/>
                <a:gd name="connsiteY1" fmla="*/ 1277828 h 1671947"/>
                <a:gd name="connsiteX2" fmla="*/ 1003834 w 1183950"/>
                <a:gd name="connsiteY2" fmla="*/ 1261909 h 1671947"/>
                <a:gd name="connsiteX3" fmla="*/ 1011339 w 1183950"/>
                <a:gd name="connsiteY3" fmla="*/ 1239167 h 1671947"/>
                <a:gd name="connsiteX4" fmla="*/ 1016114 w 1183950"/>
                <a:gd name="connsiteY4" fmla="*/ 1223930 h 1671947"/>
                <a:gd name="connsiteX5" fmla="*/ 1023165 w 1183950"/>
                <a:gd name="connsiteY5" fmla="*/ 1197777 h 1671947"/>
                <a:gd name="connsiteX6" fmla="*/ 1026576 w 1183950"/>
                <a:gd name="connsiteY6" fmla="*/ 1184586 h 1671947"/>
                <a:gd name="connsiteX7" fmla="*/ 1034536 w 1183950"/>
                <a:gd name="connsiteY7" fmla="*/ 1147289 h 1671947"/>
                <a:gd name="connsiteX8" fmla="*/ 1034536 w 1183950"/>
                <a:gd name="connsiteY8" fmla="*/ 1144788 h 1671947"/>
                <a:gd name="connsiteX9" fmla="*/ 1040903 w 1183950"/>
                <a:gd name="connsiteY9" fmla="*/ 1104761 h 1671947"/>
                <a:gd name="connsiteX10" fmla="*/ 1042495 w 1183950"/>
                <a:gd name="connsiteY10" fmla="*/ 1091344 h 1671947"/>
                <a:gd name="connsiteX11" fmla="*/ 1045452 w 1183950"/>
                <a:gd name="connsiteY11" fmla="*/ 1064053 h 1671947"/>
                <a:gd name="connsiteX12" fmla="*/ 1045452 w 1183950"/>
                <a:gd name="connsiteY12" fmla="*/ 1047906 h 1671947"/>
                <a:gd name="connsiteX13" fmla="*/ 1047044 w 1183950"/>
                <a:gd name="connsiteY13" fmla="*/ 1023345 h 1671947"/>
                <a:gd name="connsiteX14" fmla="*/ 1047044 w 1183950"/>
                <a:gd name="connsiteY14" fmla="*/ 1011519 h 1671947"/>
                <a:gd name="connsiteX15" fmla="*/ 1047044 w 1183950"/>
                <a:gd name="connsiteY15" fmla="*/ 973995 h 1671947"/>
                <a:gd name="connsiteX16" fmla="*/ 1047044 w 1183950"/>
                <a:gd name="connsiteY16" fmla="*/ 959212 h 1671947"/>
                <a:gd name="connsiteX17" fmla="*/ 1045224 w 1183950"/>
                <a:gd name="connsiteY17" fmla="*/ 920096 h 1671947"/>
                <a:gd name="connsiteX18" fmla="*/ 1045224 w 1183950"/>
                <a:gd name="connsiteY18" fmla="*/ 910090 h 1671947"/>
                <a:gd name="connsiteX19" fmla="*/ 1042950 w 1183950"/>
                <a:gd name="connsiteY19" fmla="*/ 888485 h 1671947"/>
                <a:gd name="connsiteX20" fmla="*/ 1041131 w 1183950"/>
                <a:gd name="connsiteY20" fmla="*/ 869836 h 1671947"/>
                <a:gd name="connsiteX21" fmla="*/ 1038174 w 1183950"/>
                <a:gd name="connsiteY21" fmla="*/ 847094 h 1671947"/>
                <a:gd name="connsiteX22" fmla="*/ 1035445 w 1183950"/>
                <a:gd name="connsiteY22" fmla="*/ 829355 h 1671947"/>
                <a:gd name="connsiteX23" fmla="*/ 1023392 w 1183950"/>
                <a:gd name="connsiteY23" fmla="*/ 767497 h 1671947"/>
                <a:gd name="connsiteX24" fmla="*/ 1020890 w 1183950"/>
                <a:gd name="connsiteY24" fmla="*/ 756581 h 1671947"/>
                <a:gd name="connsiteX25" fmla="*/ 1006108 w 1183950"/>
                <a:gd name="connsiteY25" fmla="*/ 702455 h 1671947"/>
                <a:gd name="connsiteX26" fmla="*/ 1002924 w 1183950"/>
                <a:gd name="connsiteY26" fmla="*/ 691993 h 1671947"/>
                <a:gd name="connsiteX27" fmla="*/ 988369 w 1183950"/>
                <a:gd name="connsiteY27" fmla="*/ 648556 h 1671947"/>
                <a:gd name="connsiteX28" fmla="*/ 985413 w 1183950"/>
                <a:gd name="connsiteY28" fmla="*/ 638777 h 1671947"/>
                <a:gd name="connsiteX29" fmla="*/ 965855 w 1183950"/>
                <a:gd name="connsiteY29" fmla="*/ 590791 h 1671947"/>
                <a:gd name="connsiteX30" fmla="*/ 961534 w 1183950"/>
                <a:gd name="connsiteY30" fmla="*/ 581012 h 1671947"/>
                <a:gd name="connsiteX31" fmla="*/ 943567 w 1183950"/>
                <a:gd name="connsiteY31" fmla="*/ 543033 h 1671947"/>
                <a:gd name="connsiteX32" fmla="*/ 937200 w 1183950"/>
                <a:gd name="connsiteY32" fmla="*/ 530298 h 1671947"/>
                <a:gd name="connsiteX33" fmla="*/ 912183 w 1183950"/>
                <a:gd name="connsiteY33" fmla="*/ 484813 h 1671947"/>
                <a:gd name="connsiteX34" fmla="*/ 912183 w 1183950"/>
                <a:gd name="connsiteY34" fmla="*/ 482994 h 1671947"/>
                <a:gd name="connsiteX35" fmla="*/ 885120 w 1183950"/>
                <a:gd name="connsiteY35" fmla="*/ 440239 h 1671947"/>
                <a:gd name="connsiteX36" fmla="*/ 877388 w 1183950"/>
                <a:gd name="connsiteY36" fmla="*/ 428641 h 1671947"/>
                <a:gd name="connsiteX37" fmla="*/ 846914 w 1183950"/>
                <a:gd name="connsiteY37" fmla="*/ 386113 h 1671947"/>
                <a:gd name="connsiteX38" fmla="*/ 845322 w 1183950"/>
                <a:gd name="connsiteY38" fmla="*/ 384066 h 1671947"/>
                <a:gd name="connsiteX39" fmla="*/ 807570 w 1183950"/>
                <a:gd name="connsiteY39" fmla="*/ 338582 h 1671947"/>
                <a:gd name="connsiteX40" fmla="*/ 799838 w 1183950"/>
                <a:gd name="connsiteY40" fmla="*/ 329713 h 1671947"/>
                <a:gd name="connsiteX41" fmla="*/ 754354 w 1183950"/>
                <a:gd name="connsiteY41" fmla="*/ 282637 h 1671947"/>
                <a:gd name="connsiteX42" fmla="*/ 743210 w 1183950"/>
                <a:gd name="connsiteY42" fmla="*/ 271948 h 1671947"/>
                <a:gd name="connsiteX43" fmla="*/ 723652 w 1183950"/>
                <a:gd name="connsiteY43" fmla="*/ 254209 h 1671947"/>
                <a:gd name="connsiteX44" fmla="*/ 709779 w 1183950"/>
                <a:gd name="connsiteY44" fmla="*/ 242156 h 1671947"/>
                <a:gd name="connsiteX45" fmla="*/ 689084 w 1183950"/>
                <a:gd name="connsiteY45" fmla="*/ 225327 h 1671947"/>
                <a:gd name="connsiteX46" fmla="*/ 669298 w 1183950"/>
                <a:gd name="connsiteY46" fmla="*/ 209635 h 1671947"/>
                <a:gd name="connsiteX47" fmla="*/ 0 w 1183950"/>
                <a:gd name="connsiteY47" fmla="*/ 100246 h 1671947"/>
                <a:gd name="connsiteX48" fmla="*/ 141455 w 1183950"/>
                <a:gd name="connsiteY48" fmla="*/ 43845 h 1671947"/>
                <a:gd name="connsiteX49" fmla="*/ 810072 w 1183950"/>
                <a:gd name="connsiteY49" fmla="*/ 154372 h 1671947"/>
                <a:gd name="connsiteX50" fmla="*/ 820988 w 1183950"/>
                <a:gd name="connsiteY50" fmla="*/ 162559 h 1671947"/>
                <a:gd name="connsiteX51" fmla="*/ 830085 w 1183950"/>
                <a:gd name="connsiteY51" fmla="*/ 169836 h 1671947"/>
                <a:gd name="connsiteX52" fmla="*/ 850780 w 1183950"/>
                <a:gd name="connsiteY52" fmla="*/ 186893 h 1671947"/>
                <a:gd name="connsiteX53" fmla="*/ 864653 w 1183950"/>
                <a:gd name="connsiteY53" fmla="*/ 198719 h 1671947"/>
                <a:gd name="connsiteX54" fmla="*/ 884211 w 1183950"/>
                <a:gd name="connsiteY54" fmla="*/ 216457 h 1671947"/>
                <a:gd name="connsiteX55" fmla="*/ 891943 w 1183950"/>
                <a:gd name="connsiteY55" fmla="*/ 223507 h 1671947"/>
                <a:gd name="connsiteX56" fmla="*/ 895354 w 1183950"/>
                <a:gd name="connsiteY56" fmla="*/ 227146 h 1671947"/>
                <a:gd name="connsiteX57" fmla="*/ 940838 w 1183950"/>
                <a:gd name="connsiteY57" fmla="*/ 274222 h 1671947"/>
                <a:gd name="connsiteX58" fmla="*/ 944477 w 1183950"/>
                <a:gd name="connsiteY58" fmla="*/ 277861 h 1671947"/>
                <a:gd name="connsiteX59" fmla="*/ 948798 w 1183950"/>
                <a:gd name="connsiteY59" fmla="*/ 283092 h 1671947"/>
                <a:gd name="connsiteX60" fmla="*/ 986322 w 1183950"/>
                <a:gd name="connsiteY60" fmla="*/ 328576 h 1671947"/>
                <a:gd name="connsiteX61" fmla="*/ 986322 w 1183950"/>
                <a:gd name="connsiteY61" fmla="*/ 328576 h 1671947"/>
                <a:gd name="connsiteX62" fmla="*/ 986322 w 1183950"/>
                <a:gd name="connsiteY62" fmla="*/ 330168 h 1671947"/>
                <a:gd name="connsiteX63" fmla="*/ 1017024 w 1183950"/>
                <a:gd name="connsiteY63" fmla="*/ 372923 h 1671947"/>
                <a:gd name="connsiteX64" fmla="*/ 1021118 w 1183950"/>
                <a:gd name="connsiteY64" fmla="*/ 378608 h 1671947"/>
                <a:gd name="connsiteX65" fmla="*/ 1024757 w 1183950"/>
                <a:gd name="connsiteY65" fmla="*/ 384294 h 1671947"/>
                <a:gd name="connsiteX66" fmla="*/ 1051592 w 1183950"/>
                <a:gd name="connsiteY66" fmla="*/ 427276 h 1671947"/>
                <a:gd name="connsiteX67" fmla="*/ 1051592 w 1183950"/>
                <a:gd name="connsiteY67" fmla="*/ 428641 h 1671947"/>
                <a:gd name="connsiteX68" fmla="*/ 1051592 w 1183950"/>
                <a:gd name="connsiteY68" fmla="*/ 428641 h 1671947"/>
                <a:gd name="connsiteX69" fmla="*/ 1076381 w 1183950"/>
                <a:gd name="connsiteY69" fmla="*/ 474125 h 1671947"/>
                <a:gd name="connsiteX70" fmla="*/ 1079337 w 1183950"/>
                <a:gd name="connsiteY70" fmla="*/ 479355 h 1671947"/>
                <a:gd name="connsiteX71" fmla="*/ 1082749 w 1183950"/>
                <a:gd name="connsiteY71" fmla="*/ 486633 h 1671947"/>
                <a:gd name="connsiteX72" fmla="*/ 1100942 w 1183950"/>
                <a:gd name="connsiteY72" fmla="*/ 524839 h 1671947"/>
                <a:gd name="connsiteX73" fmla="*/ 1104126 w 1183950"/>
                <a:gd name="connsiteY73" fmla="*/ 531662 h 1671947"/>
                <a:gd name="connsiteX74" fmla="*/ 1104126 w 1183950"/>
                <a:gd name="connsiteY74" fmla="*/ 534391 h 1671947"/>
                <a:gd name="connsiteX75" fmla="*/ 1123684 w 1183950"/>
                <a:gd name="connsiteY75" fmla="*/ 582377 h 1671947"/>
                <a:gd name="connsiteX76" fmla="*/ 1125049 w 1183950"/>
                <a:gd name="connsiteY76" fmla="*/ 586243 h 1671947"/>
                <a:gd name="connsiteX77" fmla="*/ 1127551 w 1183950"/>
                <a:gd name="connsiteY77" fmla="*/ 593520 h 1671947"/>
                <a:gd name="connsiteX78" fmla="*/ 1142105 w 1183950"/>
                <a:gd name="connsiteY78" fmla="*/ 636730 h 1671947"/>
                <a:gd name="connsiteX79" fmla="*/ 1144607 w 1183950"/>
                <a:gd name="connsiteY79" fmla="*/ 644008 h 1671947"/>
                <a:gd name="connsiteX80" fmla="*/ 1144607 w 1183950"/>
                <a:gd name="connsiteY80" fmla="*/ 647419 h 1671947"/>
                <a:gd name="connsiteX81" fmla="*/ 1159162 w 1183950"/>
                <a:gd name="connsiteY81" fmla="*/ 701545 h 1671947"/>
                <a:gd name="connsiteX82" fmla="*/ 1160526 w 1183950"/>
                <a:gd name="connsiteY82" fmla="*/ 706094 h 1671947"/>
                <a:gd name="connsiteX83" fmla="*/ 1160526 w 1183950"/>
                <a:gd name="connsiteY83" fmla="*/ 712461 h 1671947"/>
                <a:gd name="connsiteX84" fmla="*/ 1172807 w 1183950"/>
                <a:gd name="connsiteY84" fmla="*/ 774092 h 1671947"/>
                <a:gd name="connsiteX85" fmla="*/ 1172807 w 1183950"/>
                <a:gd name="connsiteY85" fmla="*/ 775457 h 1671947"/>
                <a:gd name="connsiteX86" fmla="*/ 1175081 w 1183950"/>
                <a:gd name="connsiteY86" fmla="*/ 792286 h 1671947"/>
                <a:gd name="connsiteX87" fmla="*/ 1178265 w 1183950"/>
                <a:gd name="connsiteY87" fmla="*/ 813663 h 1671947"/>
                <a:gd name="connsiteX88" fmla="*/ 1180085 w 1183950"/>
                <a:gd name="connsiteY88" fmla="*/ 832312 h 1671947"/>
                <a:gd name="connsiteX89" fmla="*/ 1182131 w 1183950"/>
                <a:gd name="connsiteY89" fmla="*/ 855054 h 1671947"/>
                <a:gd name="connsiteX90" fmla="*/ 1182131 w 1183950"/>
                <a:gd name="connsiteY90" fmla="*/ 857783 h 1671947"/>
                <a:gd name="connsiteX91" fmla="*/ 1182131 w 1183950"/>
                <a:gd name="connsiteY91" fmla="*/ 865288 h 1671947"/>
                <a:gd name="connsiteX92" fmla="*/ 1183951 w 1183950"/>
                <a:gd name="connsiteY92" fmla="*/ 904177 h 1671947"/>
                <a:gd name="connsiteX93" fmla="*/ 1183951 w 1183950"/>
                <a:gd name="connsiteY93" fmla="*/ 918959 h 1671947"/>
                <a:gd name="connsiteX94" fmla="*/ 1183951 w 1183950"/>
                <a:gd name="connsiteY94" fmla="*/ 956711 h 1671947"/>
                <a:gd name="connsiteX95" fmla="*/ 1183951 w 1183950"/>
                <a:gd name="connsiteY95" fmla="*/ 964443 h 1671947"/>
                <a:gd name="connsiteX96" fmla="*/ 1183951 w 1183950"/>
                <a:gd name="connsiteY96" fmla="*/ 967854 h 1671947"/>
                <a:gd name="connsiteX97" fmla="*/ 1182359 w 1183950"/>
                <a:gd name="connsiteY97" fmla="*/ 992643 h 1671947"/>
                <a:gd name="connsiteX98" fmla="*/ 1181222 w 1183950"/>
                <a:gd name="connsiteY98" fmla="*/ 1008790 h 1671947"/>
                <a:gd name="connsiteX99" fmla="*/ 1178038 w 1183950"/>
                <a:gd name="connsiteY99" fmla="*/ 1036081 h 1671947"/>
                <a:gd name="connsiteX100" fmla="*/ 1176673 w 1183950"/>
                <a:gd name="connsiteY100" fmla="*/ 1049271 h 1671947"/>
                <a:gd name="connsiteX101" fmla="*/ 1170078 w 1183950"/>
                <a:gd name="connsiteY101" fmla="*/ 1089524 h 1671947"/>
                <a:gd name="connsiteX102" fmla="*/ 1170078 w 1183950"/>
                <a:gd name="connsiteY102" fmla="*/ 1092026 h 1671947"/>
                <a:gd name="connsiteX103" fmla="*/ 1162118 w 1183950"/>
                <a:gd name="connsiteY103" fmla="*/ 1129323 h 1671947"/>
                <a:gd name="connsiteX104" fmla="*/ 1158707 w 1183950"/>
                <a:gd name="connsiteY104" fmla="*/ 1142513 h 1671947"/>
                <a:gd name="connsiteX105" fmla="*/ 1151885 w 1183950"/>
                <a:gd name="connsiteY105" fmla="*/ 1168439 h 1671947"/>
                <a:gd name="connsiteX106" fmla="*/ 1147109 w 1183950"/>
                <a:gd name="connsiteY106" fmla="*/ 1183904 h 1671947"/>
                <a:gd name="connsiteX107" fmla="*/ 1139604 w 1183950"/>
                <a:gd name="connsiteY107" fmla="*/ 1206646 h 1671947"/>
                <a:gd name="connsiteX108" fmla="*/ 1133464 w 1183950"/>
                <a:gd name="connsiteY108" fmla="*/ 1222793 h 1671947"/>
                <a:gd name="connsiteX109" fmla="*/ 1125276 w 1183950"/>
                <a:gd name="connsiteY109" fmla="*/ 1245535 h 1671947"/>
                <a:gd name="connsiteX110" fmla="*/ 1118226 w 1183950"/>
                <a:gd name="connsiteY110" fmla="*/ 1261909 h 1671947"/>
                <a:gd name="connsiteX111" fmla="*/ 1108902 w 1183950"/>
                <a:gd name="connsiteY111" fmla="*/ 1282604 h 1671947"/>
                <a:gd name="connsiteX112" fmla="*/ 1106628 w 1183950"/>
                <a:gd name="connsiteY112" fmla="*/ 1288062 h 1671947"/>
                <a:gd name="connsiteX113" fmla="*/ 1094347 w 1183950"/>
                <a:gd name="connsiteY113" fmla="*/ 1312624 h 1671947"/>
                <a:gd name="connsiteX114" fmla="*/ 1066602 w 1183950"/>
                <a:gd name="connsiteY114" fmla="*/ 1360382 h 1671947"/>
                <a:gd name="connsiteX115" fmla="*/ 1061144 w 1183950"/>
                <a:gd name="connsiteY115" fmla="*/ 1369251 h 1671947"/>
                <a:gd name="connsiteX116" fmla="*/ 1056823 w 1183950"/>
                <a:gd name="connsiteY116" fmla="*/ 1376074 h 1671947"/>
                <a:gd name="connsiteX117" fmla="*/ 1031352 w 1183950"/>
                <a:gd name="connsiteY117" fmla="*/ 1411779 h 1671947"/>
                <a:gd name="connsiteX118" fmla="*/ 1030897 w 1183950"/>
                <a:gd name="connsiteY118" fmla="*/ 1419284 h 1671947"/>
                <a:gd name="connsiteX119" fmla="*/ 1019526 w 1183950"/>
                <a:gd name="connsiteY119" fmla="*/ 1433839 h 1671947"/>
                <a:gd name="connsiteX120" fmla="*/ 1008837 w 1183950"/>
                <a:gd name="connsiteY120" fmla="*/ 1445665 h 1671947"/>
                <a:gd name="connsiteX121" fmla="*/ 986095 w 1183950"/>
                <a:gd name="connsiteY121" fmla="*/ 1468407 h 1671947"/>
                <a:gd name="connsiteX122" fmla="*/ 977226 w 1183950"/>
                <a:gd name="connsiteY122" fmla="*/ 1477958 h 1671947"/>
                <a:gd name="connsiteX123" fmla="*/ 965855 w 1183950"/>
                <a:gd name="connsiteY123" fmla="*/ 1488420 h 1671947"/>
                <a:gd name="connsiteX124" fmla="*/ 946296 w 1183950"/>
                <a:gd name="connsiteY124" fmla="*/ 1506386 h 1671947"/>
                <a:gd name="connsiteX125" fmla="*/ 936972 w 1183950"/>
                <a:gd name="connsiteY125" fmla="*/ 1515028 h 1671947"/>
                <a:gd name="connsiteX126" fmla="*/ 923327 w 1183950"/>
                <a:gd name="connsiteY126" fmla="*/ 1525489 h 1671947"/>
                <a:gd name="connsiteX127" fmla="*/ 904906 w 1183950"/>
                <a:gd name="connsiteY127" fmla="*/ 1540044 h 1671947"/>
                <a:gd name="connsiteX128" fmla="*/ 896264 w 1183950"/>
                <a:gd name="connsiteY128" fmla="*/ 1546639 h 1671947"/>
                <a:gd name="connsiteX129" fmla="*/ 879207 w 1183950"/>
                <a:gd name="connsiteY129" fmla="*/ 1557783 h 1671947"/>
                <a:gd name="connsiteX130" fmla="*/ 861241 w 1183950"/>
                <a:gd name="connsiteY130" fmla="*/ 1569381 h 1671947"/>
                <a:gd name="connsiteX131" fmla="*/ 854646 w 1183950"/>
                <a:gd name="connsiteY131" fmla="*/ 1573702 h 1671947"/>
                <a:gd name="connsiteX132" fmla="*/ 831904 w 1183950"/>
                <a:gd name="connsiteY132" fmla="*/ 1585756 h 1671947"/>
                <a:gd name="connsiteX133" fmla="*/ 815075 w 1183950"/>
                <a:gd name="connsiteY133" fmla="*/ 1594852 h 1671947"/>
                <a:gd name="connsiteX134" fmla="*/ 810754 w 1183950"/>
                <a:gd name="connsiteY134" fmla="*/ 1597127 h 1671947"/>
                <a:gd name="connsiteX135" fmla="*/ 769136 w 1183950"/>
                <a:gd name="connsiteY135" fmla="*/ 1615548 h 1671947"/>
                <a:gd name="connsiteX136" fmla="*/ 627680 w 1183950"/>
                <a:gd name="connsiteY136" fmla="*/ 1671948 h 1671947"/>
                <a:gd name="connsiteX137" fmla="*/ 673165 w 1183950"/>
                <a:gd name="connsiteY137" fmla="*/ 1651253 h 1671947"/>
                <a:gd name="connsiteX138" fmla="*/ 689994 w 1183950"/>
                <a:gd name="connsiteY138" fmla="*/ 1642156 h 1671947"/>
                <a:gd name="connsiteX139" fmla="*/ 718649 w 1183950"/>
                <a:gd name="connsiteY139" fmla="*/ 1626009 h 1671947"/>
                <a:gd name="connsiteX140" fmla="*/ 736842 w 1183950"/>
                <a:gd name="connsiteY140" fmla="*/ 1614183 h 1671947"/>
                <a:gd name="connsiteX141" fmla="*/ 762313 w 1183950"/>
                <a:gd name="connsiteY141" fmla="*/ 1596444 h 1671947"/>
                <a:gd name="connsiteX142" fmla="*/ 780962 w 1183950"/>
                <a:gd name="connsiteY142" fmla="*/ 1582117 h 1671947"/>
                <a:gd name="connsiteX143" fmla="*/ 803704 w 1183950"/>
                <a:gd name="connsiteY143" fmla="*/ 1562786 h 1671947"/>
                <a:gd name="connsiteX144" fmla="*/ 823262 w 1183950"/>
                <a:gd name="connsiteY144" fmla="*/ 1544820 h 1671947"/>
                <a:gd name="connsiteX145" fmla="*/ 843275 w 1183950"/>
                <a:gd name="connsiteY145" fmla="*/ 1524807 h 1671947"/>
                <a:gd name="connsiteX146" fmla="*/ 864880 w 1183950"/>
                <a:gd name="connsiteY146" fmla="*/ 1502065 h 1671947"/>
                <a:gd name="connsiteX147" fmla="*/ 887622 w 1183950"/>
                <a:gd name="connsiteY147" fmla="*/ 1475684 h 1671947"/>
                <a:gd name="connsiteX148" fmla="*/ 893762 w 1183950"/>
                <a:gd name="connsiteY148" fmla="*/ 1467952 h 1671947"/>
                <a:gd name="connsiteX149" fmla="*/ 923327 w 1183950"/>
                <a:gd name="connsiteY149" fmla="*/ 1425424 h 1671947"/>
                <a:gd name="connsiteX150" fmla="*/ 928785 w 1183950"/>
                <a:gd name="connsiteY150" fmla="*/ 1416782 h 1671947"/>
                <a:gd name="connsiteX151" fmla="*/ 956530 w 1183950"/>
                <a:gd name="connsiteY151" fmla="*/ 1368797 h 1671947"/>
                <a:gd name="connsiteX152" fmla="*/ 971313 w 1183950"/>
                <a:gd name="connsiteY152" fmla="*/ 1339005 h 1671947"/>
                <a:gd name="connsiteX153" fmla="*/ 980409 w 1183950"/>
                <a:gd name="connsiteY153" fmla="*/ 1318082 h 1671947"/>
                <a:gd name="connsiteX154" fmla="*/ 989506 w 1183950"/>
                <a:gd name="connsiteY154" fmla="*/ 1300570 h 167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183950" h="1671947">
                  <a:moveTo>
                    <a:pt x="989506" y="1300570"/>
                  </a:moveTo>
                  <a:cubicBezTo>
                    <a:pt x="992463" y="1293520"/>
                    <a:pt x="995192" y="1286016"/>
                    <a:pt x="997921" y="1277828"/>
                  </a:cubicBezTo>
                  <a:cubicBezTo>
                    <a:pt x="1000650" y="1269641"/>
                    <a:pt x="1002015" y="1267140"/>
                    <a:pt x="1003834" y="1261909"/>
                  </a:cubicBezTo>
                  <a:cubicBezTo>
                    <a:pt x="1005653" y="1256678"/>
                    <a:pt x="1008837" y="1246217"/>
                    <a:pt x="1011339" y="1239167"/>
                  </a:cubicBezTo>
                  <a:cubicBezTo>
                    <a:pt x="1013840" y="1232117"/>
                    <a:pt x="1014750" y="1228933"/>
                    <a:pt x="1016114" y="1223930"/>
                  </a:cubicBezTo>
                  <a:cubicBezTo>
                    <a:pt x="1018616" y="1215288"/>
                    <a:pt x="1020890" y="1206418"/>
                    <a:pt x="1023165" y="1197777"/>
                  </a:cubicBezTo>
                  <a:cubicBezTo>
                    <a:pt x="1023165" y="1193455"/>
                    <a:pt x="1025439" y="1189135"/>
                    <a:pt x="1026576" y="1184586"/>
                  </a:cubicBezTo>
                  <a:cubicBezTo>
                    <a:pt x="1029532" y="1172305"/>
                    <a:pt x="1032034" y="1159797"/>
                    <a:pt x="1034536" y="1147289"/>
                  </a:cubicBezTo>
                  <a:cubicBezTo>
                    <a:pt x="1034429" y="1146459"/>
                    <a:pt x="1034429" y="1145618"/>
                    <a:pt x="1034536" y="1144788"/>
                  </a:cubicBezTo>
                  <a:cubicBezTo>
                    <a:pt x="1037037" y="1131597"/>
                    <a:pt x="1039084" y="1118179"/>
                    <a:pt x="1040903" y="1104761"/>
                  </a:cubicBezTo>
                  <a:cubicBezTo>
                    <a:pt x="1040903" y="1100213"/>
                    <a:pt x="1042040" y="1095892"/>
                    <a:pt x="1042495" y="1091344"/>
                  </a:cubicBezTo>
                  <a:cubicBezTo>
                    <a:pt x="1042495" y="1082247"/>
                    <a:pt x="1044769" y="1073150"/>
                    <a:pt x="1045452" y="1064053"/>
                  </a:cubicBezTo>
                  <a:cubicBezTo>
                    <a:pt x="1045452" y="1058823"/>
                    <a:pt x="1045452" y="1053365"/>
                    <a:pt x="1045452" y="1047906"/>
                  </a:cubicBezTo>
                  <a:cubicBezTo>
                    <a:pt x="1045452" y="1042448"/>
                    <a:pt x="1046816" y="1031532"/>
                    <a:pt x="1047044" y="1023345"/>
                  </a:cubicBezTo>
                  <a:cubicBezTo>
                    <a:pt x="1047044" y="1019479"/>
                    <a:pt x="1047044" y="1015385"/>
                    <a:pt x="1047044" y="1011519"/>
                  </a:cubicBezTo>
                  <a:cubicBezTo>
                    <a:pt x="1047044" y="999011"/>
                    <a:pt x="1047044" y="986503"/>
                    <a:pt x="1047044" y="973995"/>
                  </a:cubicBezTo>
                  <a:cubicBezTo>
                    <a:pt x="1047044" y="968992"/>
                    <a:pt x="1047044" y="964216"/>
                    <a:pt x="1047044" y="959212"/>
                  </a:cubicBezTo>
                  <a:cubicBezTo>
                    <a:pt x="1047044" y="946249"/>
                    <a:pt x="1047044" y="933287"/>
                    <a:pt x="1045224" y="920096"/>
                  </a:cubicBezTo>
                  <a:cubicBezTo>
                    <a:pt x="1045224" y="916685"/>
                    <a:pt x="1045224" y="913501"/>
                    <a:pt x="1045224" y="910090"/>
                  </a:cubicBezTo>
                  <a:cubicBezTo>
                    <a:pt x="1045224" y="902812"/>
                    <a:pt x="1043860" y="895762"/>
                    <a:pt x="1042950" y="888485"/>
                  </a:cubicBezTo>
                  <a:cubicBezTo>
                    <a:pt x="1042040" y="881207"/>
                    <a:pt x="1042950" y="875977"/>
                    <a:pt x="1041131" y="869836"/>
                  </a:cubicBezTo>
                  <a:cubicBezTo>
                    <a:pt x="1039311" y="863696"/>
                    <a:pt x="1039084" y="855281"/>
                    <a:pt x="1038174" y="847094"/>
                  </a:cubicBezTo>
                  <a:cubicBezTo>
                    <a:pt x="1037265" y="838907"/>
                    <a:pt x="1036582" y="835268"/>
                    <a:pt x="1035445" y="829355"/>
                  </a:cubicBezTo>
                  <a:cubicBezTo>
                    <a:pt x="1032261" y="808660"/>
                    <a:pt x="1027940" y="787965"/>
                    <a:pt x="1023392" y="767497"/>
                  </a:cubicBezTo>
                  <a:cubicBezTo>
                    <a:pt x="1023392" y="763858"/>
                    <a:pt x="1021800" y="760220"/>
                    <a:pt x="1020890" y="756581"/>
                  </a:cubicBezTo>
                  <a:cubicBezTo>
                    <a:pt x="1016569" y="738387"/>
                    <a:pt x="1011566" y="720421"/>
                    <a:pt x="1006108" y="702455"/>
                  </a:cubicBezTo>
                  <a:cubicBezTo>
                    <a:pt x="1006108" y="698816"/>
                    <a:pt x="1004061" y="695405"/>
                    <a:pt x="1002924" y="691993"/>
                  </a:cubicBezTo>
                  <a:cubicBezTo>
                    <a:pt x="998376" y="677439"/>
                    <a:pt x="993372" y="662884"/>
                    <a:pt x="988369" y="648556"/>
                  </a:cubicBezTo>
                  <a:lnTo>
                    <a:pt x="985413" y="638777"/>
                  </a:lnTo>
                  <a:cubicBezTo>
                    <a:pt x="979272" y="622630"/>
                    <a:pt x="972905" y="606483"/>
                    <a:pt x="965855" y="590791"/>
                  </a:cubicBezTo>
                  <a:cubicBezTo>
                    <a:pt x="964490" y="587380"/>
                    <a:pt x="962898" y="584196"/>
                    <a:pt x="961534" y="581012"/>
                  </a:cubicBezTo>
                  <a:cubicBezTo>
                    <a:pt x="955848" y="568049"/>
                    <a:pt x="949708" y="555541"/>
                    <a:pt x="943567" y="543033"/>
                  </a:cubicBezTo>
                  <a:cubicBezTo>
                    <a:pt x="941293" y="538712"/>
                    <a:pt x="939246" y="534619"/>
                    <a:pt x="937200" y="530298"/>
                  </a:cubicBezTo>
                  <a:cubicBezTo>
                    <a:pt x="929240" y="515060"/>
                    <a:pt x="921053" y="499823"/>
                    <a:pt x="912183" y="484813"/>
                  </a:cubicBezTo>
                  <a:cubicBezTo>
                    <a:pt x="912183" y="484813"/>
                    <a:pt x="912183" y="483676"/>
                    <a:pt x="912183" y="482994"/>
                  </a:cubicBezTo>
                  <a:cubicBezTo>
                    <a:pt x="903541" y="468439"/>
                    <a:pt x="894445" y="454339"/>
                    <a:pt x="885120" y="440239"/>
                  </a:cubicBezTo>
                  <a:lnTo>
                    <a:pt x="877388" y="428641"/>
                  </a:lnTo>
                  <a:cubicBezTo>
                    <a:pt x="867609" y="414313"/>
                    <a:pt x="857375" y="399986"/>
                    <a:pt x="846914" y="386113"/>
                  </a:cubicBezTo>
                  <a:lnTo>
                    <a:pt x="845322" y="384066"/>
                  </a:lnTo>
                  <a:cubicBezTo>
                    <a:pt x="833268" y="368374"/>
                    <a:pt x="820533" y="353364"/>
                    <a:pt x="807570" y="338582"/>
                  </a:cubicBezTo>
                  <a:lnTo>
                    <a:pt x="799838" y="329713"/>
                  </a:lnTo>
                  <a:cubicBezTo>
                    <a:pt x="785283" y="313339"/>
                    <a:pt x="770046" y="297647"/>
                    <a:pt x="754354" y="282637"/>
                  </a:cubicBezTo>
                  <a:cubicBezTo>
                    <a:pt x="750715" y="278998"/>
                    <a:pt x="747076" y="275359"/>
                    <a:pt x="743210" y="271948"/>
                  </a:cubicBezTo>
                  <a:cubicBezTo>
                    <a:pt x="739344" y="268537"/>
                    <a:pt x="730247" y="259895"/>
                    <a:pt x="723652" y="254209"/>
                  </a:cubicBezTo>
                  <a:cubicBezTo>
                    <a:pt x="717057" y="248524"/>
                    <a:pt x="714555" y="246022"/>
                    <a:pt x="709779" y="242156"/>
                  </a:cubicBezTo>
                  <a:cubicBezTo>
                    <a:pt x="705003" y="238290"/>
                    <a:pt x="696134" y="230785"/>
                    <a:pt x="689084" y="225327"/>
                  </a:cubicBezTo>
                  <a:lnTo>
                    <a:pt x="669298" y="209635"/>
                  </a:lnTo>
                  <a:cubicBezTo>
                    <a:pt x="453931" y="49076"/>
                    <a:pt x="205816" y="17010"/>
                    <a:pt x="0" y="100246"/>
                  </a:cubicBezTo>
                  <a:lnTo>
                    <a:pt x="141455" y="43845"/>
                  </a:lnTo>
                  <a:cubicBezTo>
                    <a:pt x="346134" y="-38481"/>
                    <a:pt x="596296" y="-6642"/>
                    <a:pt x="810072" y="154372"/>
                  </a:cubicBezTo>
                  <a:cubicBezTo>
                    <a:pt x="813710" y="156798"/>
                    <a:pt x="817349" y="159527"/>
                    <a:pt x="820988" y="162559"/>
                  </a:cubicBezTo>
                  <a:lnTo>
                    <a:pt x="830085" y="169836"/>
                  </a:lnTo>
                  <a:cubicBezTo>
                    <a:pt x="836907" y="175522"/>
                    <a:pt x="843957" y="180980"/>
                    <a:pt x="850780" y="186893"/>
                  </a:cubicBezTo>
                  <a:lnTo>
                    <a:pt x="864653" y="198719"/>
                  </a:lnTo>
                  <a:lnTo>
                    <a:pt x="884211" y="216457"/>
                  </a:lnTo>
                  <a:lnTo>
                    <a:pt x="891943" y="223507"/>
                  </a:lnTo>
                  <a:lnTo>
                    <a:pt x="895354" y="227146"/>
                  </a:lnTo>
                  <a:cubicBezTo>
                    <a:pt x="911046" y="242383"/>
                    <a:pt x="926283" y="258075"/>
                    <a:pt x="940838" y="274222"/>
                  </a:cubicBezTo>
                  <a:cubicBezTo>
                    <a:pt x="940838" y="275587"/>
                    <a:pt x="943340" y="276496"/>
                    <a:pt x="944477" y="277861"/>
                  </a:cubicBezTo>
                  <a:cubicBezTo>
                    <a:pt x="945614" y="279225"/>
                    <a:pt x="947206" y="281500"/>
                    <a:pt x="948798" y="283092"/>
                  </a:cubicBezTo>
                  <a:cubicBezTo>
                    <a:pt x="961761" y="298101"/>
                    <a:pt x="974496" y="313111"/>
                    <a:pt x="986322" y="328576"/>
                  </a:cubicBezTo>
                  <a:lnTo>
                    <a:pt x="986322" y="328576"/>
                  </a:lnTo>
                  <a:lnTo>
                    <a:pt x="986322" y="330168"/>
                  </a:lnTo>
                  <a:cubicBezTo>
                    <a:pt x="997011" y="344268"/>
                    <a:pt x="1007018" y="358368"/>
                    <a:pt x="1017024" y="372923"/>
                  </a:cubicBezTo>
                  <a:lnTo>
                    <a:pt x="1021118" y="378608"/>
                  </a:lnTo>
                  <a:cubicBezTo>
                    <a:pt x="1022255" y="380428"/>
                    <a:pt x="1023392" y="382474"/>
                    <a:pt x="1024757" y="384294"/>
                  </a:cubicBezTo>
                  <a:cubicBezTo>
                    <a:pt x="1034081" y="398394"/>
                    <a:pt x="1042950" y="412721"/>
                    <a:pt x="1051592" y="427276"/>
                  </a:cubicBezTo>
                  <a:lnTo>
                    <a:pt x="1051592" y="428641"/>
                  </a:lnTo>
                  <a:lnTo>
                    <a:pt x="1051592" y="428641"/>
                  </a:lnTo>
                  <a:cubicBezTo>
                    <a:pt x="1060234" y="443423"/>
                    <a:pt x="1068421" y="458660"/>
                    <a:pt x="1076381" y="474125"/>
                  </a:cubicBezTo>
                  <a:lnTo>
                    <a:pt x="1079337" y="479355"/>
                  </a:lnTo>
                  <a:lnTo>
                    <a:pt x="1082749" y="486633"/>
                  </a:lnTo>
                  <a:cubicBezTo>
                    <a:pt x="1089116" y="499141"/>
                    <a:pt x="1095029" y="511876"/>
                    <a:pt x="1100942" y="524839"/>
                  </a:cubicBezTo>
                  <a:cubicBezTo>
                    <a:pt x="1100942" y="527114"/>
                    <a:pt x="1103217" y="529388"/>
                    <a:pt x="1104126" y="531662"/>
                  </a:cubicBezTo>
                  <a:lnTo>
                    <a:pt x="1104126" y="534391"/>
                  </a:lnTo>
                  <a:cubicBezTo>
                    <a:pt x="1110949" y="550311"/>
                    <a:pt x="1117544" y="566230"/>
                    <a:pt x="1123684" y="582377"/>
                  </a:cubicBezTo>
                  <a:lnTo>
                    <a:pt x="1125049" y="586243"/>
                  </a:lnTo>
                  <a:cubicBezTo>
                    <a:pt x="1125049" y="588745"/>
                    <a:pt x="1126641" y="591246"/>
                    <a:pt x="1127551" y="593520"/>
                  </a:cubicBezTo>
                  <a:cubicBezTo>
                    <a:pt x="1132781" y="607848"/>
                    <a:pt x="1137557" y="622175"/>
                    <a:pt x="1142105" y="636730"/>
                  </a:cubicBezTo>
                  <a:cubicBezTo>
                    <a:pt x="1143077" y="639107"/>
                    <a:pt x="1143911" y="641536"/>
                    <a:pt x="1144607" y="644008"/>
                  </a:cubicBezTo>
                  <a:cubicBezTo>
                    <a:pt x="1144709" y="645143"/>
                    <a:pt x="1144709" y="646284"/>
                    <a:pt x="1144607" y="647419"/>
                  </a:cubicBezTo>
                  <a:cubicBezTo>
                    <a:pt x="1150065" y="665158"/>
                    <a:pt x="1154841" y="683351"/>
                    <a:pt x="1159162" y="701545"/>
                  </a:cubicBezTo>
                  <a:lnTo>
                    <a:pt x="1160526" y="706094"/>
                  </a:lnTo>
                  <a:cubicBezTo>
                    <a:pt x="1160526" y="708368"/>
                    <a:pt x="1160526" y="710415"/>
                    <a:pt x="1160526" y="712461"/>
                  </a:cubicBezTo>
                  <a:cubicBezTo>
                    <a:pt x="1165302" y="732929"/>
                    <a:pt x="1169396" y="753397"/>
                    <a:pt x="1172807" y="774092"/>
                  </a:cubicBezTo>
                  <a:cubicBezTo>
                    <a:pt x="1172807" y="774092"/>
                    <a:pt x="1172807" y="774092"/>
                    <a:pt x="1172807" y="775457"/>
                  </a:cubicBezTo>
                  <a:cubicBezTo>
                    <a:pt x="1172807" y="781142"/>
                    <a:pt x="1174399" y="786600"/>
                    <a:pt x="1175081" y="792286"/>
                  </a:cubicBezTo>
                  <a:cubicBezTo>
                    <a:pt x="1175764" y="797971"/>
                    <a:pt x="1177356" y="806613"/>
                    <a:pt x="1178265" y="813663"/>
                  </a:cubicBezTo>
                  <a:cubicBezTo>
                    <a:pt x="1179175" y="820713"/>
                    <a:pt x="1179402" y="826171"/>
                    <a:pt x="1180085" y="832312"/>
                  </a:cubicBezTo>
                  <a:cubicBezTo>
                    <a:pt x="1180767" y="838452"/>
                    <a:pt x="1181677" y="846867"/>
                    <a:pt x="1182131" y="855054"/>
                  </a:cubicBezTo>
                  <a:cubicBezTo>
                    <a:pt x="1182243" y="855959"/>
                    <a:pt x="1182243" y="856876"/>
                    <a:pt x="1182131" y="857783"/>
                  </a:cubicBezTo>
                  <a:cubicBezTo>
                    <a:pt x="1182131" y="860285"/>
                    <a:pt x="1182131" y="862786"/>
                    <a:pt x="1182131" y="865288"/>
                  </a:cubicBezTo>
                  <a:cubicBezTo>
                    <a:pt x="1182131" y="878251"/>
                    <a:pt x="1183496" y="891214"/>
                    <a:pt x="1183951" y="904177"/>
                  </a:cubicBezTo>
                  <a:cubicBezTo>
                    <a:pt x="1183951" y="909180"/>
                    <a:pt x="1183951" y="914183"/>
                    <a:pt x="1183951" y="918959"/>
                  </a:cubicBezTo>
                  <a:cubicBezTo>
                    <a:pt x="1183951" y="931695"/>
                    <a:pt x="1183951" y="944203"/>
                    <a:pt x="1183951" y="956711"/>
                  </a:cubicBezTo>
                  <a:lnTo>
                    <a:pt x="1183951" y="964443"/>
                  </a:lnTo>
                  <a:cubicBezTo>
                    <a:pt x="1183951" y="964443"/>
                    <a:pt x="1183951" y="966717"/>
                    <a:pt x="1183951" y="967854"/>
                  </a:cubicBezTo>
                  <a:cubicBezTo>
                    <a:pt x="1183951" y="976269"/>
                    <a:pt x="1183951" y="984456"/>
                    <a:pt x="1182359" y="992643"/>
                  </a:cubicBezTo>
                  <a:cubicBezTo>
                    <a:pt x="1180767" y="1000830"/>
                    <a:pt x="1182359" y="1003332"/>
                    <a:pt x="1181222" y="1008790"/>
                  </a:cubicBezTo>
                  <a:cubicBezTo>
                    <a:pt x="1181222" y="1017887"/>
                    <a:pt x="1179175" y="1026984"/>
                    <a:pt x="1178038" y="1036081"/>
                  </a:cubicBezTo>
                  <a:lnTo>
                    <a:pt x="1176673" y="1049271"/>
                  </a:lnTo>
                  <a:cubicBezTo>
                    <a:pt x="1174854" y="1062689"/>
                    <a:pt x="1172580" y="1076107"/>
                    <a:pt x="1170078" y="1089524"/>
                  </a:cubicBezTo>
                  <a:cubicBezTo>
                    <a:pt x="1170185" y="1090354"/>
                    <a:pt x="1170185" y="1091196"/>
                    <a:pt x="1170078" y="1092026"/>
                  </a:cubicBezTo>
                  <a:cubicBezTo>
                    <a:pt x="1167804" y="1104534"/>
                    <a:pt x="1165075" y="1116815"/>
                    <a:pt x="1162118" y="1129323"/>
                  </a:cubicBezTo>
                  <a:cubicBezTo>
                    <a:pt x="1162118" y="1133644"/>
                    <a:pt x="1159844" y="1137965"/>
                    <a:pt x="1158707" y="1142513"/>
                  </a:cubicBezTo>
                  <a:cubicBezTo>
                    <a:pt x="1156433" y="1151155"/>
                    <a:pt x="1154386" y="1159797"/>
                    <a:pt x="1151885" y="1168439"/>
                  </a:cubicBezTo>
                  <a:lnTo>
                    <a:pt x="1147109" y="1183904"/>
                  </a:lnTo>
                  <a:lnTo>
                    <a:pt x="1139604" y="1206646"/>
                  </a:lnTo>
                  <a:lnTo>
                    <a:pt x="1133464" y="1222793"/>
                  </a:lnTo>
                  <a:cubicBezTo>
                    <a:pt x="1130734" y="1230070"/>
                    <a:pt x="1128233" y="1237348"/>
                    <a:pt x="1125276" y="1245535"/>
                  </a:cubicBezTo>
                  <a:lnTo>
                    <a:pt x="1118226" y="1261909"/>
                  </a:lnTo>
                  <a:cubicBezTo>
                    <a:pt x="1115270" y="1268959"/>
                    <a:pt x="1112086" y="1275782"/>
                    <a:pt x="1108902" y="1282604"/>
                  </a:cubicBezTo>
                  <a:cubicBezTo>
                    <a:pt x="1108243" y="1284462"/>
                    <a:pt x="1107483" y="1286284"/>
                    <a:pt x="1106628" y="1288062"/>
                  </a:cubicBezTo>
                  <a:cubicBezTo>
                    <a:pt x="1102687" y="1296249"/>
                    <a:pt x="1098593" y="1304437"/>
                    <a:pt x="1094347" y="1312624"/>
                  </a:cubicBezTo>
                  <a:cubicBezTo>
                    <a:pt x="1085705" y="1329225"/>
                    <a:pt x="1076153" y="1344918"/>
                    <a:pt x="1066602" y="1360382"/>
                  </a:cubicBezTo>
                  <a:lnTo>
                    <a:pt x="1061144" y="1369251"/>
                  </a:lnTo>
                  <a:cubicBezTo>
                    <a:pt x="1059779" y="1371526"/>
                    <a:pt x="1058415" y="1373800"/>
                    <a:pt x="1056823" y="1376074"/>
                  </a:cubicBezTo>
                  <a:cubicBezTo>
                    <a:pt x="1048636" y="1388355"/>
                    <a:pt x="1040221" y="1400181"/>
                    <a:pt x="1031352" y="1411779"/>
                  </a:cubicBezTo>
                  <a:lnTo>
                    <a:pt x="1030897" y="1419284"/>
                  </a:lnTo>
                  <a:lnTo>
                    <a:pt x="1019526" y="1433839"/>
                  </a:lnTo>
                  <a:cubicBezTo>
                    <a:pt x="1016114" y="1437932"/>
                    <a:pt x="1012248" y="1441571"/>
                    <a:pt x="1008837" y="1445665"/>
                  </a:cubicBezTo>
                  <a:cubicBezTo>
                    <a:pt x="1001787" y="1453624"/>
                    <a:pt x="994510" y="1461812"/>
                    <a:pt x="986095" y="1468407"/>
                  </a:cubicBezTo>
                  <a:cubicBezTo>
                    <a:pt x="983139" y="1471363"/>
                    <a:pt x="980409" y="1474775"/>
                    <a:pt x="977226" y="1477958"/>
                  </a:cubicBezTo>
                  <a:cubicBezTo>
                    <a:pt x="974042" y="1481142"/>
                    <a:pt x="969721" y="1484781"/>
                    <a:pt x="965855" y="1488420"/>
                  </a:cubicBezTo>
                  <a:cubicBezTo>
                    <a:pt x="961988" y="1492058"/>
                    <a:pt x="953119" y="1500473"/>
                    <a:pt x="946296" y="1506386"/>
                  </a:cubicBezTo>
                  <a:lnTo>
                    <a:pt x="936972" y="1515028"/>
                  </a:lnTo>
                  <a:cubicBezTo>
                    <a:pt x="932424" y="1518894"/>
                    <a:pt x="927875" y="1522078"/>
                    <a:pt x="923327" y="1525489"/>
                  </a:cubicBezTo>
                  <a:lnTo>
                    <a:pt x="904906" y="1540044"/>
                  </a:lnTo>
                  <a:lnTo>
                    <a:pt x="896264" y="1546639"/>
                  </a:lnTo>
                  <a:lnTo>
                    <a:pt x="879207" y="1557783"/>
                  </a:lnTo>
                  <a:cubicBezTo>
                    <a:pt x="873294" y="1561649"/>
                    <a:pt x="867381" y="1565743"/>
                    <a:pt x="861241" y="1569381"/>
                  </a:cubicBezTo>
                  <a:lnTo>
                    <a:pt x="854646" y="1573702"/>
                  </a:lnTo>
                  <a:cubicBezTo>
                    <a:pt x="847369" y="1578023"/>
                    <a:pt x="839864" y="1581662"/>
                    <a:pt x="831904" y="1585756"/>
                  </a:cubicBezTo>
                  <a:lnTo>
                    <a:pt x="815075" y="1594852"/>
                  </a:lnTo>
                  <a:lnTo>
                    <a:pt x="810754" y="1597127"/>
                  </a:lnTo>
                  <a:cubicBezTo>
                    <a:pt x="797109" y="1603797"/>
                    <a:pt x="783236" y="1609937"/>
                    <a:pt x="769136" y="1615548"/>
                  </a:cubicBezTo>
                  <a:lnTo>
                    <a:pt x="627680" y="1671948"/>
                  </a:lnTo>
                  <a:cubicBezTo>
                    <a:pt x="643372" y="1665808"/>
                    <a:pt x="658610" y="1658758"/>
                    <a:pt x="673165" y="1651253"/>
                  </a:cubicBezTo>
                  <a:cubicBezTo>
                    <a:pt x="678850" y="1648524"/>
                    <a:pt x="684536" y="1645112"/>
                    <a:pt x="689994" y="1642156"/>
                  </a:cubicBezTo>
                  <a:cubicBezTo>
                    <a:pt x="699773" y="1636925"/>
                    <a:pt x="709324" y="1631694"/>
                    <a:pt x="718649" y="1626009"/>
                  </a:cubicBezTo>
                  <a:lnTo>
                    <a:pt x="736842" y="1614183"/>
                  </a:lnTo>
                  <a:cubicBezTo>
                    <a:pt x="745257" y="1608498"/>
                    <a:pt x="753899" y="1602585"/>
                    <a:pt x="762313" y="1596444"/>
                  </a:cubicBezTo>
                  <a:cubicBezTo>
                    <a:pt x="770728" y="1590304"/>
                    <a:pt x="774821" y="1586893"/>
                    <a:pt x="780962" y="1582117"/>
                  </a:cubicBezTo>
                  <a:cubicBezTo>
                    <a:pt x="787102" y="1577341"/>
                    <a:pt x="796426" y="1569381"/>
                    <a:pt x="803704" y="1562786"/>
                  </a:cubicBezTo>
                  <a:cubicBezTo>
                    <a:pt x="810981" y="1556191"/>
                    <a:pt x="816894" y="1550960"/>
                    <a:pt x="823262" y="1544820"/>
                  </a:cubicBezTo>
                  <a:cubicBezTo>
                    <a:pt x="829630" y="1538680"/>
                    <a:pt x="836680" y="1531630"/>
                    <a:pt x="843275" y="1524807"/>
                  </a:cubicBezTo>
                  <a:cubicBezTo>
                    <a:pt x="849870" y="1517984"/>
                    <a:pt x="857830" y="1509115"/>
                    <a:pt x="864880" y="1502065"/>
                  </a:cubicBezTo>
                  <a:cubicBezTo>
                    <a:pt x="871930" y="1495015"/>
                    <a:pt x="879890" y="1484781"/>
                    <a:pt x="887622" y="1475684"/>
                  </a:cubicBezTo>
                  <a:lnTo>
                    <a:pt x="893762" y="1467952"/>
                  </a:lnTo>
                  <a:cubicBezTo>
                    <a:pt x="903996" y="1454307"/>
                    <a:pt x="914003" y="1440207"/>
                    <a:pt x="923327" y="1425424"/>
                  </a:cubicBezTo>
                  <a:cubicBezTo>
                    <a:pt x="925374" y="1422468"/>
                    <a:pt x="926966" y="1419739"/>
                    <a:pt x="928785" y="1416782"/>
                  </a:cubicBezTo>
                  <a:cubicBezTo>
                    <a:pt x="938564" y="1401318"/>
                    <a:pt x="947888" y="1385398"/>
                    <a:pt x="956530" y="1368797"/>
                  </a:cubicBezTo>
                  <a:cubicBezTo>
                    <a:pt x="961761" y="1359017"/>
                    <a:pt x="966537" y="1349011"/>
                    <a:pt x="971313" y="1339005"/>
                  </a:cubicBezTo>
                  <a:cubicBezTo>
                    <a:pt x="976088" y="1328998"/>
                    <a:pt x="977453" y="1325132"/>
                    <a:pt x="980409" y="1318082"/>
                  </a:cubicBezTo>
                  <a:cubicBezTo>
                    <a:pt x="983366" y="1311032"/>
                    <a:pt x="987232" y="1305574"/>
                    <a:pt x="989506" y="1300570"/>
                  </a:cubicBezTo>
                  <a:close/>
                </a:path>
              </a:pathLst>
            </a:custGeom>
            <a:gradFill>
              <a:gsLst>
                <a:gs pos="0">
                  <a:srgbClr val="FFFFFF">
                    <a:alpha val="38000"/>
                  </a:srgbClr>
                </a:gs>
                <a:gs pos="98000">
                  <a:srgbClr val="A9A9A9">
                    <a:alpha val="53000"/>
                  </a:srgbClr>
                </a:gs>
              </a:gsLst>
              <a:lin ang="17745494" scaled="1"/>
            </a:gradFill>
            <a:ln w="22713" cap="flat">
              <a:noFill/>
              <a:prstDash val="solid"/>
              <a:miter/>
            </a:ln>
          </p:spPr>
          <p:txBody>
            <a:bodyPr rtlCol="0" anchor="ctr"/>
            <a:lstStyle/>
            <a:p>
              <a:endParaRPr lang="en-US"/>
            </a:p>
          </p:txBody>
        </p:sp>
        <p:sp>
          <p:nvSpPr>
            <p:cNvPr id="7" name="任意多边形: 形状 6">
              <a:extLst>
                <a:ext uri="{FF2B5EF4-FFF2-40B4-BE49-F238E27FC236}">
                  <a16:creationId xmlns:a16="http://schemas.microsoft.com/office/drawing/2014/main" id="{C5CD6CB3-D5AA-60CC-D490-D02DA3B38B54}"/>
                </a:ext>
              </a:extLst>
            </p:cNvPr>
            <p:cNvSpPr/>
            <p:nvPr/>
          </p:nvSpPr>
          <p:spPr>
            <a:xfrm>
              <a:off x="8675281" y="3658919"/>
              <a:ext cx="905830" cy="1256624"/>
            </a:xfrm>
            <a:custGeom>
              <a:avLst/>
              <a:gdLst>
                <a:gd name="connsiteX0" fmla="*/ 4776 w 855953"/>
                <a:gd name="connsiteY0" fmla="*/ 196719 h 1072742"/>
                <a:gd name="connsiteX1" fmla="*/ 6823 w 855953"/>
                <a:gd name="connsiteY1" fmla="*/ 196719 h 1072742"/>
                <a:gd name="connsiteX2" fmla="*/ 11144 w 855953"/>
                <a:gd name="connsiteY2" fmla="*/ 198766 h 1072742"/>
                <a:gd name="connsiteX3" fmla="*/ 16374 w 855953"/>
                <a:gd name="connsiteY3" fmla="*/ 200130 h 1072742"/>
                <a:gd name="connsiteX4" fmla="*/ 20695 w 855953"/>
                <a:gd name="connsiteY4" fmla="*/ 200130 h 1072742"/>
                <a:gd name="connsiteX5" fmla="*/ 24334 w 855953"/>
                <a:gd name="connsiteY5" fmla="*/ 200130 h 1072742"/>
                <a:gd name="connsiteX6" fmla="*/ 33431 w 855953"/>
                <a:gd name="connsiteY6" fmla="*/ 200130 h 1072742"/>
                <a:gd name="connsiteX7" fmla="*/ 54581 w 855953"/>
                <a:gd name="connsiteY7" fmla="*/ 196719 h 1072742"/>
                <a:gd name="connsiteX8" fmla="*/ 56855 w 855953"/>
                <a:gd name="connsiteY8" fmla="*/ 196719 h 1072742"/>
                <a:gd name="connsiteX9" fmla="*/ 79597 w 855953"/>
                <a:gd name="connsiteY9" fmla="*/ 189896 h 1072742"/>
                <a:gd name="connsiteX10" fmla="*/ 81871 w 855953"/>
                <a:gd name="connsiteY10" fmla="*/ 189896 h 1072742"/>
                <a:gd name="connsiteX11" fmla="*/ 104613 w 855953"/>
                <a:gd name="connsiteY11" fmla="*/ 180572 h 1072742"/>
                <a:gd name="connsiteX12" fmla="*/ 110981 w 855953"/>
                <a:gd name="connsiteY12" fmla="*/ 177843 h 1072742"/>
                <a:gd name="connsiteX13" fmla="*/ 126218 w 855953"/>
                <a:gd name="connsiteY13" fmla="*/ 170565 h 1072742"/>
                <a:gd name="connsiteX14" fmla="*/ 142365 w 855953"/>
                <a:gd name="connsiteY14" fmla="*/ 162378 h 1072742"/>
                <a:gd name="connsiteX15" fmla="*/ 154191 w 855953"/>
                <a:gd name="connsiteY15" fmla="*/ 155783 h 1072742"/>
                <a:gd name="connsiteX16" fmla="*/ 178752 w 855953"/>
                <a:gd name="connsiteY16" fmla="*/ 141228 h 1072742"/>
                <a:gd name="connsiteX17" fmla="*/ 190578 w 855953"/>
                <a:gd name="connsiteY17" fmla="*/ 133723 h 1072742"/>
                <a:gd name="connsiteX18" fmla="*/ 204678 w 855953"/>
                <a:gd name="connsiteY18" fmla="*/ 123944 h 1072742"/>
                <a:gd name="connsiteX19" fmla="*/ 220598 w 855953"/>
                <a:gd name="connsiteY19" fmla="*/ 112346 h 1072742"/>
                <a:gd name="connsiteX20" fmla="*/ 226056 w 855953"/>
                <a:gd name="connsiteY20" fmla="*/ 108252 h 1072742"/>
                <a:gd name="connsiteX21" fmla="*/ 248798 w 855953"/>
                <a:gd name="connsiteY21" fmla="*/ 88694 h 1072742"/>
                <a:gd name="connsiteX22" fmla="*/ 262898 w 855953"/>
                <a:gd name="connsiteY22" fmla="*/ 75504 h 1072742"/>
                <a:gd name="connsiteX23" fmla="*/ 264717 w 855953"/>
                <a:gd name="connsiteY23" fmla="*/ 73684 h 1072742"/>
                <a:gd name="connsiteX24" fmla="*/ 276088 w 855953"/>
                <a:gd name="connsiteY24" fmla="*/ 61631 h 1072742"/>
                <a:gd name="connsiteX25" fmla="*/ 278590 w 855953"/>
                <a:gd name="connsiteY25" fmla="*/ 58675 h 1072742"/>
                <a:gd name="connsiteX26" fmla="*/ 286095 w 855953"/>
                <a:gd name="connsiteY26" fmla="*/ 49350 h 1072742"/>
                <a:gd name="connsiteX27" fmla="*/ 288369 w 855953"/>
                <a:gd name="connsiteY27" fmla="*/ 46621 h 1072742"/>
                <a:gd name="connsiteX28" fmla="*/ 295647 w 855953"/>
                <a:gd name="connsiteY28" fmla="*/ 35478 h 1072742"/>
                <a:gd name="connsiteX29" fmla="*/ 301105 w 855953"/>
                <a:gd name="connsiteY29" fmla="*/ 24561 h 1072742"/>
                <a:gd name="connsiteX30" fmla="*/ 303606 w 855953"/>
                <a:gd name="connsiteY30" fmla="*/ 15920 h 1072742"/>
                <a:gd name="connsiteX31" fmla="*/ 303606 w 855953"/>
                <a:gd name="connsiteY31" fmla="*/ 13645 h 1072742"/>
                <a:gd name="connsiteX32" fmla="*/ 303606 w 855953"/>
                <a:gd name="connsiteY32" fmla="*/ 7960 h 1072742"/>
                <a:gd name="connsiteX33" fmla="*/ 303606 w 855953"/>
                <a:gd name="connsiteY33" fmla="*/ 5913 h 1072742"/>
                <a:gd name="connsiteX34" fmla="*/ 301332 w 855953"/>
                <a:gd name="connsiteY34" fmla="*/ 0 h 1072742"/>
                <a:gd name="connsiteX35" fmla="*/ 853736 w 855953"/>
                <a:gd name="connsiteY35" fmla="*/ 875114 h 1072742"/>
                <a:gd name="connsiteX36" fmla="*/ 855783 w 855953"/>
                <a:gd name="connsiteY36" fmla="*/ 881027 h 1072742"/>
                <a:gd name="connsiteX37" fmla="*/ 855783 w 855953"/>
                <a:gd name="connsiteY37" fmla="*/ 883074 h 1072742"/>
                <a:gd name="connsiteX38" fmla="*/ 855783 w 855953"/>
                <a:gd name="connsiteY38" fmla="*/ 888759 h 1072742"/>
                <a:gd name="connsiteX39" fmla="*/ 855783 w 855953"/>
                <a:gd name="connsiteY39" fmla="*/ 891033 h 1072742"/>
                <a:gd name="connsiteX40" fmla="*/ 853281 w 855953"/>
                <a:gd name="connsiteY40" fmla="*/ 899448 h 1072742"/>
                <a:gd name="connsiteX41" fmla="*/ 853281 w 855953"/>
                <a:gd name="connsiteY41" fmla="*/ 899448 h 1072742"/>
                <a:gd name="connsiteX42" fmla="*/ 847596 w 855953"/>
                <a:gd name="connsiteY42" fmla="*/ 910364 h 1072742"/>
                <a:gd name="connsiteX43" fmla="*/ 847596 w 855953"/>
                <a:gd name="connsiteY43" fmla="*/ 910364 h 1072742"/>
                <a:gd name="connsiteX44" fmla="*/ 841228 w 855953"/>
                <a:gd name="connsiteY44" fmla="*/ 920143 h 1072742"/>
                <a:gd name="connsiteX45" fmla="*/ 841228 w 855953"/>
                <a:gd name="connsiteY45" fmla="*/ 921280 h 1072742"/>
                <a:gd name="connsiteX46" fmla="*/ 839181 w 855953"/>
                <a:gd name="connsiteY46" fmla="*/ 924009 h 1072742"/>
                <a:gd name="connsiteX47" fmla="*/ 835088 w 855953"/>
                <a:gd name="connsiteY47" fmla="*/ 929240 h 1072742"/>
                <a:gd name="connsiteX48" fmla="*/ 831677 w 855953"/>
                <a:gd name="connsiteY48" fmla="*/ 933333 h 1072742"/>
                <a:gd name="connsiteX49" fmla="*/ 829175 w 855953"/>
                <a:gd name="connsiteY49" fmla="*/ 936290 h 1072742"/>
                <a:gd name="connsiteX50" fmla="*/ 827355 w 855953"/>
                <a:gd name="connsiteY50" fmla="*/ 938337 h 1072742"/>
                <a:gd name="connsiteX51" fmla="*/ 818486 w 855953"/>
                <a:gd name="connsiteY51" fmla="*/ 947661 h 1072742"/>
                <a:gd name="connsiteX52" fmla="*/ 818486 w 855953"/>
                <a:gd name="connsiteY52" fmla="*/ 947661 h 1072742"/>
                <a:gd name="connsiteX53" fmla="*/ 816439 w 855953"/>
                <a:gd name="connsiteY53" fmla="*/ 949480 h 1072742"/>
                <a:gd name="connsiteX54" fmla="*/ 809389 w 855953"/>
                <a:gd name="connsiteY54" fmla="*/ 956530 h 1072742"/>
                <a:gd name="connsiteX55" fmla="*/ 802567 w 855953"/>
                <a:gd name="connsiteY55" fmla="*/ 962671 h 1072742"/>
                <a:gd name="connsiteX56" fmla="*/ 797791 w 855953"/>
                <a:gd name="connsiteY56" fmla="*/ 966991 h 1072742"/>
                <a:gd name="connsiteX57" fmla="*/ 784373 w 855953"/>
                <a:gd name="connsiteY57" fmla="*/ 978135 h 1072742"/>
                <a:gd name="connsiteX58" fmla="*/ 779142 w 855953"/>
                <a:gd name="connsiteY58" fmla="*/ 982229 h 1072742"/>
                <a:gd name="connsiteX59" fmla="*/ 773684 w 855953"/>
                <a:gd name="connsiteY59" fmla="*/ 986322 h 1072742"/>
                <a:gd name="connsiteX60" fmla="*/ 767089 w 855953"/>
                <a:gd name="connsiteY60" fmla="*/ 991326 h 1072742"/>
                <a:gd name="connsiteX61" fmla="*/ 757765 w 855953"/>
                <a:gd name="connsiteY61" fmla="*/ 997921 h 1072742"/>
                <a:gd name="connsiteX62" fmla="*/ 743665 w 855953"/>
                <a:gd name="connsiteY62" fmla="*/ 1007700 h 1072742"/>
                <a:gd name="connsiteX63" fmla="*/ 738661 w 855953"/>
                <a:gd name="connsiteY63" fmla="*/ 1011111 h 1072742"/>
                <a:gd name="connsiteX64" fmla="*/ 731839 w 855953"/>
                <a:gd name="connsiteY64" fmla="*/ 1015205 h 1072742"/>
                <a:gd name="connsiteX65" fmla="*/ 707278 w 855953"/>
                <a:gd name="connsiteY65" fmla="*/ 1029760 h 1072742"/>
                <a:gd name="connsiteX66" fmla="*/ 700455 w 855953"/>
                <a:gd name="connsiteY66" fmla="*/ 1033853 h 1072742"/>
                <a:gd name="connsiteX67" fmla="*/ 695452 w 855953"/>
                <a:gd name="connsiteY67" fmla="*/ 1036355 h 1072742"/>
                <a:gd name="connsiteX68" fmla="*/ 679305 w 855953"/>
                <a:gd name="connsiteY68" fmla="*/ 1044542 h 1072742"/>
                <a:gd name="connsiteX69" fmla="*/ 669753 w 855953"/>
                <a:gd name="connsiteY69" fmla="*/ 1049318 h 1072742"/>
                <a:gd name="connsiteX70" fmla="*/ 663840 w 855953"/>
                <a:gd name="connsiteY70" fmla="*/ 1051820 h 1072742"/>
                <a:gd name="connsiteX71" fmla="*/ 657700 w 855953"/>
                <a:gd name="connsiteY71" fmla="*/ 1054548 h 1072742"/>
                <a:gd name="connsiteX72" fmla="*/ 650877 w 855953"/>
                <a:gd name="connsiteY72" fmla="*/ 1057505 h 1072742"/>
                <a:gd name="connsiteX73" fmla="*/ 635640 w 855953"/>
                <a:gd name="connsiteY73" fmla="*/ 1063418 h 1072742"/>
                <a:gd name="connsiteX74" fmla="*/ 634048 w 855953"/>
                <a:gd name="connsiteY74" fmla="*/ 1063418 h 1072742"/>
                <a:gd name="connsiteX75" fmla="*/ 631774 w 855953"/>
                <a:gd name="connsiteY75" fmla="*/ 1063418 h 1072742"/>
                <a:gd name="connsiteX76" fmla="*/ 622677 w 855953"/>
                <a:gd name="connsiteY76" fmla="*/ 1066602 h 1072742"/>
                <a:gd name="connsiteX77" fmla="*/ 611079 w 855953"/>
                <a:gd name="connsiteY77" fmla="*/ 1069786 h 1072742"/>
                <a:gd name="connsiteX78" fmla="*/ 608804 w 855953"/>
                <a:gd name="connsiteY78" fmla="*/ 1069786 h 1072742"/>
                <a:gd name="connsiteX79" fmla="*/ 606530 w 855953"/>
                <a:gd name="connsiteY79" fmla="*/ 1069786 h 1072742"/>
                <a:gd name="connsiteX80" fmla="*/ 600390 w 855953"/>
                <a:gd name="connsiteY80" fmla="*/ 1071150 h 1072742"/>
                <a:gd name="connsiteX81" fmla="*/ 590383 w 855953"/>
                <a:gd name="connsiteY81" fmla="*/ 1072742 h 1072742"/>
                <a:gd name="connsiteX82" fmla="*/ 585380 w 855953"/>
                <a:gd name="connsiteY82" fmla="*/ 1072742 h 1072742"/>
                <a:gd name="connsiteX83" fmla="*/ 571280 w 855953"/>
                <a:gd name="connsiteY83" fmla="*/ 1072742 h 1072742"/>
                <a:gd name="connsiteX84" fmla="*/ 568096 w 855953"/>
                <a:gd name="connsiteY84" fmla="*/ 1072742 h 1072742"/>
                <a:gd name="connsiteX85" fmla="*/ 563093 w 855953"/>
                <a:gd name="connsiteY85" fmla="*/ 1071605 h 1072742"/>
                <a:gd name="connsiteX86" fmla="*/ 563093 w 855953"/>
                <a:gd name="connsiteY86" fmla="*/ 1071605 h 1072742"/>
                <a:gd name="connsiteX87" fmla="*/ 559909 w 855953"/>
                <a:gd name="connsiteY87" fmla="*/ 1069786 h 1072742"/>
                <a:gd name="connsiteX88" fmla="*/ 557862 w 855953"/>
                <a:gd name="connsiteY88" fmla="*/ 1069786 h 1072742"/>
                <a:gd name="connsiteX89" fmla="*/ 553541 w 855953"/>
                <a:gd name="connsiteY89" fmla="*/ 1065237 h 1072742"/>
                <a:gd name="connsiteX90" fmla="*/ 0 w 855953"/>
                <a:gd name="connsiteY90" fmla="*/ 192170 h 1072742"/>
                <a:gd name="connsiteX91" fmla="*/ 4776 w 855953"/>
                <a:gd name="connsiteY91" fmla="*/ 196719 h 10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5953" h="1072742">
                  <a:moveTo>
                    <a:pt x="4776" y="196719"/>
                  </a:moveTo>
                  <a:lnTo>
                    <a:pt x="6823" y="196719"/>
                  </a:lnTo>
                  <a:cubicBezTo>
                    <a:pt x="8194" y="197537"/>
                    <a:pt x="9643" y="198220"/>
                    <a:pt x="11144" y="198766"/>
                  </a:cubicBezTo>
                  <a:cubicBezTo>
                    <a:pt x="12849" y="199357"/>
                    <a:pt x="14598" y="199812"/>
                    <a:pt x="16374" y="200130"/>
                  </a:cubicBezTo>
                  <a:lnTo>
                    <a:pt x="20695" y="200130"/>
                  </a:lnTo>
                  <a:lnTo>
                    <a:pt x="24334" y="200130"/>
                  </a:lnTo>
                  <a:cubicBezTo>
                    <a:pt x="27361" y="200357"/>
                    <a:pt x="30404" y="200357"/>
                    <a:pt x="33431" y="200130"/>
                  </a:cubicBezTo>
                  <a:cubicBezTo>
                    <a:pt x="40565" y="199584"/>
                    <a:pt x="47640" y="198447"/>
                    <a:pt x="54581" y="196719"/>
                  </a:cubicBezTo>
                  <a:lnTo>
                    <a:pt x="56855" y="196719"/>
                  </a:lnTo>
                  <a:cubicBezTo>
                    <a:pt x="64585" y="194968"/>
                    <a:pt x="72183" y="192693"/>
                    <a:pt x="79597" y="189896"/>
                  </a:cubicBezTo>
                  <a:lnTo>
                    <a:pt x="81871" y="189896"/>
                  </a:lnTo>
                  <a:cubicBezTo>
                    <a:pt x="89619" y="187213"/>
                    <a:pt x="97211" y="184097"/>
                    <a:pt x="104613" y="180572"/>
                  </a:cubicBezTo>
                  <a:lnTo>
                    <a:pt x="110981" y="177843"/>
                  </a:lnTo>
                  <a:lnTo>
                    <a:pt x="126218" y="170565"/>
                  </a:lnTo>
                  <a:cubicBezTo>
                    <a:pt x="131676" y="168064"/>
                    <a:pt x="136907" y="165335"/>
                    <a:pt x="142365" y="162378"/>
                  </a:cubicBezTo>
                  <a:lnTo>
                    <a:pt x="154191" y="155783"/>
                  </a:lnTo>
                  <a:cubicBezTo>
                    <a:pt x="162378" y="151235"/>
                    <a:pt x="170565" y="146231"/>
                    <a:pt x="178752" y="141228"/>
                  </a:cubicBezTo>
                  <a:lnTo>
                    <a:pt x="190578" y="133723"/>
                  </a:lnTo>
                  <a:lnTo>
                    <a:pt x="204678" y="123944"/>
                  </a:lnTo>
                  <a:cubicBezTo>
                    <a:pt x="209909" y="120078"/>
                    <a:pt x="215367" y="116439"/>
                    <a:pt x="220598" y="112346"/>
                  </a:cubicBezTo>
                  <a:lnTo>
                    <a:pt x="226056" y="108252"/>
                  </a:lnTo>
                  <a:cubicBezTo>
                    <a:pt x="234243" y="101884"/>
                    <a:pt x="242203" y="95517"/>
                    <a:pt x="248798" y="88694"/>
                  </a:cubicBezTo>
                  <a:cubicBezTo>
                    <a:pt x="255393" y="81871"/>
                    <a:pt x="258577" y="79825"/>
                    <a:pt x="262898" y="75504"/>
                  </a:cubicBezTo>
                  <a:cubicBezTo>
                    <a:pt x="263614" y="75026"/>
                    <a:pt x="264231" y="74389"/>
                    <a:pt x="264717" y="73684"/>
                  </a:cubicBezTo>
                  <a:cubicBezTo>
                    <a:pt x="268811" y="69591"/>
                    <a:pt x="272677" y="65497"/>
                    <a:pt x="276088" y="61631"/>
                  </a:cubicBezTo>
                  <a:lnTo>
                    <a:pt x="278590" y="58675"/>
                  </a:lnTo>
                  <a:lnTo>
                    <a:pt x="286095" y="49350"/>
                  </a:lnTo>
                  <a:lnTo>
                    <a:pt x="288369" y="46621"/>
                  </a:lnTo>
                  <a:cubicBezTo>
                    <a:pt x="290980" y="43028"/>
                    <a:pt x="293409" y="39321"/>
                    <a:pt x="295647" y="35478"/>
                  </a:cubicBezTo>
                  <a:cubicBezTo>
                    <a:pt x="297736" y="31975"/>
                    <a:pt x="299563" y="28337"/>
                    <a:pt x="301105" y="24561"/>
                  </a:cubicBezTo>
                  <a:cubicBezTo>
                    <a:pt x="302192" y="21764"/>
                    <a:pt x="303029" y="18876"/>
                    <a:pt x="303606" y="15920"/>
                  </a:cubicBezTo>
                  <a:cubicBezTo>
                    <a:pt x="303706" y="15169"/>
                    <a:pt x="303706" y="14396"/>
                    <a:pt x="303606" y="13645"/>
                  </a:cubicBezTo>
                  <a:cubicBezTo>
                    <a:pt x="303715" y="11758"/>
                    <a:pt x="303715" y="9847"/>
                    <a:pt x="303606" y="7960"/>
                  </a:cubicBezTo>
                  <a:cubicBezTo>
                    <a:pt x="303495" y="7277"/>
                    <a:pt x="303495" y="6595"/>
                    <a:pt x="303606" y="5913"/>
                  </a:cubicBezTo>
                  <a:cubicBezTo>
                    <a:pt x="303190" y="3821"/>
                    <a:pt x="302421" y="1819"/>
                    <a:pt x="301332" y="0"/>
                  </a:cubicBezTo>
                  <a:lnTo>
                    <a:pt x="853736" y="875114"/>
                  </a:lnTo>
                  <a:cubicBezTo>
                    <a:pt x="854873" y="876888"/>
                    <a:pt x="855578" y="878912"/>
                    <a:pt x="855783" y="881027"/>
                  </a:cubicBezTo>
                  <a:cubicBezTo>
                    <a:pt x="855897" y="881709"/>
                    <a:pt x="855897" y="882391"/>
                    <a:pt x="855783" y="883074"/>
                  </a:cubicBezTo>
                  <a:cubicBezTo>
                    <a:pt x="856011" y="884961"/>
                    <a:pt x="856011" y="886871"/>
                    <a:pt x="855783" y="888759"/>
                  </a:cubicBezTo>
                  <a:cubicBezTo>
                    <a:pt x="855669" y="889509"/>
                    <a:pt x="855669" y="890283"/>
                    <a:pt x="855783" y="891033"/>
                  </a:cubicBezTo>
                  <a:cubicBezTo>
                    <a:pt x="855124" y="893899"/>
                    <a:pt x="854305" y="896696"/>
                    <a:pt x="853281" y="899448"/>
                  </a:cubicBezTo>
                  <a:lnTo>
                    <a:pt x="853281" y="899448"/>
                  </a:lnTo>
                  <a:cubicBezTo>
                    <a:pt x="851689" y="902859"/>
                    <a:pt x="849870" y="906498"/>
                    <a:pt x="847596" y="910364"/>
                  </a:cubicBezTo>
                  <a:lnTo>
                    <a:pt x="847596" y="910364"/>
                  </a:lnTo>
                  <a:cubicBezTo>
                    <a:pt x="845777" y="913320"/>
                    <a:pt x="843730" y="916732"/>
                    <a:pt x="841228" y="920143"/>
                  </a:cubicBezTo>
                  <a:lnTo>
                    <a:pt x="841228" y="921280"/>
                  </a:lnTo>
                  <a:lnTo>
                    <a:pt x="839181" y="924009"/>
                  </a:lnTo>
                  <a:lnTo>
                    <a:pt x="835088" y="929240"/>
                  </a:lnTo>
                  <a:lnTo>
                    <a:pt x="831677" y="933333"/>
                  </a:lnTo>
                  <a:lnTo>
                    <a:pt x="829175" y="936290"/>
                  </a:lnTo>
                  <a:lnTo>
                    <a:pt x="827355" y="938337"/>
                  </a:lnTo>
                  <a:cubicBezTo>
                    <a:pt x="824627" y="941520"/>
                    <a:pt x="821670" y="944477"/>
                    <a:pt x="818486" y="947661"/>
                  </a:cubicBezTo>
                  <a:lnTo>
                    <a:pt x="818486" y="947661"/>
                  </a:lnTo>
                  <a:lnTo>
                    <a:pt x="816439" y="949480"/>
                  </a:lnTo>
                  <a:lnTo>
                    <a:pt x="809389" y="956530"/>
                  </a:lnTo>
                  <a:lnTo>
                    <a:pt x="802567" y="962671"/>
                  </a:lnTo>
                  <a:lnTo>
                    <a:pt x="797791" y="966991"/>
                  </a:lnTo>
                  <a:lnTo>
                    <a:pt x="784373" y="978135"/>
                  </a:lnTo>
                  <a:lnTo>
                    <a:pt x="779142" y="982229"/>
                  </a:lnTo>
                  <a:lnTo>
                    <a:pt x="773684" y="986322"/>
                  </a:lnTo>
                  <a:lnTo>
                    <a:pt x="767089" y="991326"/>
                  </a:lnTo>
                  <a:lnTo>
                    <a:pt x="757765" y="997921"/>
                  </a:lnTo>
                  <a:lnTo>
                    <a:pt x="743665" y="1007700"/>
                  </a:lnTo>
                  <a:lnTo>
                    <a:pt x="738661" y="1011111"/>
                  </a:lnTo>
                  <a:lnTo>
                    <a:pt x="731839" y="1015205"/>
                  </a:lnTo>
                  <a:cubicBezTo>
                    <a:pt x="723652" y="1020208"/>
                    <a:pt x="715465" y="1025211"/>
                    <a:pt x="707278" y="1029760"/>
                  </a:cubicBezTo>
                  <a:lnTo>
                    <a:pt x="700455" y="1033853"/>
                  </a:lnTo>
                  <a:lnTo>
                    <a:pt x="695452" y="1036355"/>
                  </a:lnTo>
                  <a:lnTo>
                    <a:pt x="679305" y="1044542"/>
                  </a:lnTo>
                  <a:lnTo>
                    <a:pt x="669753" y="1049318"/>
                  </a:lnTo>
                  <a:lnTo>
                    <a:pt x="663840" y="1051820"/>
                  </a:lnTo>
                  <a:lnTo>
                    <a:pt x="657700" y="1054548"/>
                  </a:lnTo>
                  <a:lnTo>
                    <a:pt x="650877" y="1057505"/>
                  </a:lnTo>
                  <a:lnTo>
                    <a:pt x="635640" y="1063418"/>
                  </a:lnTo>
                  <a:lnTo>
                    <a:pt x="634048" y="1063418"/>
                  </a:lnTo>
                  <a:lnTo>
                    <a:pt x="631774" y="1063418"/>
                  </a:lnTo>
                  <a:lnTo>
                    <a:pt x="622677" y="1066602"/>
                  </a:lnTo>
                  <a:lnTo>
                    <a:pt x="611079" y="1069786"/>
                  </a:lnTo>
                  <a:lnTo>
                    <a:pt x="608804" y="1069786"/>
                  </a:lnTo>
                  <a:lnTo>
                    <a:pt x="606530" y="1069786"/>
                  </a:lnTo>
                  <a:lnTo>
                    <a:pt x="600390" y="1071150"/>
                  </a:lnTo>
                  <a:lnTo>
                    <a:pt x="590383" y="1072742"/>
                  </a:lnTo>
                  <a:lnTo>
                    <a:pt x="585380" y="1072742"/>
                  </a:lnTo>
                  <a:lnTo>
                    <a:pt x="571280" y="1072742"/>
                  </a:lnTo>
                  <a:lnTo>
                    <a:pt x="568096" y="1072742"/>
                  </a:lnTo>
                  <a:lnTo>
                    <a:pt x="563093" y="1071605"/>
                  </a:lnTo>
                  <a:lnTo>
                    <a:pt x="563093" y="1071605"/>
                  </a:lnTo>
                  <a:cubicBezTo>
                    <a:pt x="561933" y="1071196"/>
                    <a:pt x="560864" y="1070582"/>
                    <a:pt x="559909" y="1069786"/>
                  </a:cubicBezTo>
                  <a:lnTo>
                    <a:pt x="557862" y="1069786"/>
                  </a:lnTo>
                  <a:cubicBezTo>
                    <a:pt x="556088" y="1068626"/>
                    <a:pt x="554610" y="1067079"/>
                    <a:pt x="553541" y="1065237"/>
                  </a:cubicBezTo>
                  <a:lnTo>
                    <a:pt x="0" y="192170"/>
                  </a:lnTo>
                  <a:cubicBezTo>
                    <a:pt x="1267" y="193990"/>
                    <a:pt x="2893" y="195536"/>
                    <a:pt x="4776" y="196719"/>
                  </a:cubicBez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lumMod val="20000"/>
                    <a:lumOff val="80000"/>
                  </a:schemeClr>
                </a:gs>
                <a:gs pos="92000">
                  <a:srgbClr val="95D9F1"/>
                </a:gs>
                <a:gs pos="96000">
                  <a:schemeClr val="accent2"/>
                </a:gs>
              </a:gsLst>
              <a:lin ang="8858361" scaled="1"/>
            </a:gradFill>
            <a:ln w="22713" cap="flat">
              <a:noFill/>
              <a:prstDash val="solid"/>
              <a:miter/>
            </a:ln>
          </p:spPr>
          <p:txBody>
            <a:bodyPr rtlCol="0" anchor="ctr"/>
            <a:lstStyle/>
            <a:p>
              <a:endParaRPr lang="en-US" dirty="0"/>
            </a:p>
          </p:txBody>
        </p:sp>
        <p:sp>
          <p:nvSpPr>
            <p:cNvPr id="8" name="任意多边形: 形状 7">
              <a:extLst>
                <a:ext uri="{FF2B5EF4-FFF2-40B4-BE49-F238E27FC236}">
                  <a16:creationId xmlns:a16="http://schemas.microsoft.com/office/drawing/2014/main" id="{6DAD25FD-3E76-7136-83F6-9AC84557F8E9}"/>
                </a:ext>
              </a:extLst>
            </p:cNvPr>
            <p:cNvSpPr/>
            <p:nvPr/>
          </p:nvSpPr>
          <p:spPr>
            <a:xfrm>
              <a:off x="8697797" y="3664796"/>
              <a:ext cx="308168" cy="213021"/>
            </a:xfrm>
            <a:custGeom>
              <a:avLst/>
              <a:gdLst>
                <a:gd name="connsiteX0" fmla="*/ 272447 w 308168"/>
                <a:gd name="connsiteY0" fmla="*/ 235 h 213021"/>
                <a:gd name="connsiteX1" fmla="*/ 252889 w 308168"/>
                <a:gd name="connsiteY1" fmla="*/ 98935 h 213021"/>
                <a:gd name="connsiteX2" fmla="*/ 35702 w 308168"/>
                <a:gd name="connsiteY2" fmla="*/ 212645 h 213021"/>
                <a:gd name="connsiteX3" fmla="*/ 55488 w 308168"/>
                <a:gd name="connsiteY3" fmla="*/ 113718 h 213021"/>
                <a:gd name="connsiteX4" fmla="*/ 272447 w 308168"/>
                <a:gd name="connsiteY4" fmla="*/ 235 h 21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68" h="213021">
                  <a:moveTo>
                    <a:pt x="272447" y="235"/>
                  </a:moveTo>
                  <a:cubicBezTo>
                    <a:pt x="327028" y="-3631"/>
                    <a:pt x="317931" y="40716"/>
                    <a:pt x="252889" y="98935"/>
                  </a:cubicBezTo>
                  <a:cubicBezTo>
                    <a:pt x="187846" y="157155"/>
                    <a:pt x="90283" y="207642"/>
                    <a:pt x="35702" y="212645"/>
                  </a:cubicBezTo>
                  <a:cubicBezTo>
                    <a:pt x="-18879" y="217649"/>
                    <a:pt x="-9782" y="172165"/>
                    <a:pt x="55488" y="113718"/>
                  </a:cubicBezTo>
                  <a:cubicBezTo>
                    <a:pt x="120757" y="55270"/>
                    <a:pt x="218093" y="3191"/>
                    <a:pt x="272447" y="235"/>
                  </a:cubicBezTo>
                  <a:close/>
                </a:path>
              </a:pathLst>
            </a:custGeom>
            <a:gradFill>
              <a:gsLst>
                <a:gs pos="0">
                  <a:schemeClr val="accent4">
                    <a:lumMod val="90000"/>
                  </a:schemeClr>
                </a:gs>
                <a:gs pos="98000">
                  <a:schemeClr val="accent4"/>
                </a:gs>
              </a:gsLst>
              <a:lin ang="10800000" scaled="1"/>
            </a:gradFill>
            <a:ln w="22713" cap="flat">
              <a:no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8F0B6A1D-F05F-8CC3-0AFC-8D1EB3A2E7B7}"/>
                </a:ext>
              </a:extLst>
            </p:cNvPr>
            <p:cNvSpPr/>
            <p:nvPr/>
          </p:nvSpPr>
          <p:spPr>
            <a:xfrm>
              <a:off x="8492661" y="3300704"/>
              <a:ext cx="464404" cy="537707"/>
            </a:xfrm>
            <a:custGeom>
              <a:avLst/>
              <a:gdLst>
                <a:gd name="connsiteX0" fmla="*/ 0 w 464404"/>
                <a:gd name="connsiteY0" fmla="*/ 131449 h 537707"/>
                <a:gd name="connsiteX1" fmla="*/ 5913 w 464404"/>
                <a:gd name="connsiteY1" fmla="*/ 136225 h 537707"/>
                <a:gd name="connsiteX2" fmla="*/ 7277 w 464404"/>
                <a:gd name="connsiteY2" fmla="*/ 136225 h 537707"/>
                <a:gd name="connsiteX3" fmla="*/ 10916 w 464404"/>
                <a:gd name="connsiteY3" fmla="*/ 136225 h 537707"/>
                <a:gd name="connsiteX4" fmla="*/ 13873 w 464404"/>
                <a:gd name="connsiteY4" fmla="*/ 136225 h 537707"/>
                <a:gd name="connsiteX5" fmla="*/ 22742 w 464404"/>
                <a:gd name="connsiteY5" fmla="*/ 136225 h 537707"/>
                <a:gd name="connsiteX6" fmla="*/ 37297 w 464404"/>
                <a:gd name="connsiteY6" fmla="*/ 133951 h 537707"/>
                <a:gd name="connsiteX7" fmla="*/ 38661 w 464404"/>
                <a:gd name="connsiteY7" fmla="*/ 133951 h 537707"/>
                <a:gd name="connsiteX8" fmla="*/ 54581 w 464404"/>
                <a:gd name="connsiteY8" fmla="*/ 129175 h 537707"/>
                <a:gd name="connsiteX9" fmla="*/ 56173 w 464404"/>
                <a:gd name="connsiteY9" fmla="*/ 129175 h 537707"/>
                <a:gd name="connsiteX10" fmla="*/ 72547 w 464404"/>
                <a:gd name="connsiteY10" fmla="*/ 122807 h 537707"/>
                <a:gd name="connsiteX11" fmla="*/ 76868 w 464404"/>
                <a:gd name="connsiteY11" fmla="*/ 120988 h 537707"/>
                <a:gd name="connsiteX12" fmla="*/ 87329 w 464404"/>
                <a:gd name="connsiteY12" fmla="*/ 115984 h 537707"/>
                <a:gd name="connsiteX13" fmla="*/ 98473 w 464404"/>
                <a:gd name="connsiteY13" fmla="*/ 110299 h 537707"/>
                <a:gd name="connsiteX14" fmla="*/ 106433 w 464404"/>
                <a:gd name="connsiteY14" fmla="*/ 105751 h 537707"/>
                <a:gd name="connsiteX15" fmla="*/ 123489 w 464404"/>
                <a:gd name="connsiteY15" fmla="*/ 95744 h 537707"/>
                <a:gd name="connsiteX16" fmla="*/ 131449 w 464404"/>
                <a:gd name="connsiteY16" fmla="*/ 90513 h 537707"/>
                <a:gd name="connsiteX17" fmla="*/ 141228 w 464404"/>
                <a:gd name="connsiteY17" fmla="*/ 83918 h 537707"/>
                <a:gd name="connsiteX18" fmla="*/ 152144 w 464404"/>
                <a:gd name="connsiteY18" fmla="*/ 75959 h 537707"/>
                <a:gd name="connsiteX19" fmla="*/ 156010 w 464404"/>
                <a:gd name="connsiteY19" fmla="*/ 73002 h 537707"/>
                <a:gd name="connsiteX20" fmla="*/ 172157 w 464404"/>
                <a:gd name="connsiteY20" fmla="*/ 59584 h 537707"/>
                <a:gd name="connsiteX21" fmla="*/ 181709 w 464404"/>
                <a:gd name="connsiteY21" fmla="*/ 50487 h 537707"/>
                <a:gd name="connsiteX22" fmla="*/ 183073 w 464404"/>
                <a:gd name="connsiteY22" fmla="*/ 50487 h 537707"/>
                <a:gd name="connsiteX23" fmla="*/ 190806 w 464404"/>
                <a:gd name="connsiteY23" fmla="*/ 42073 h 537707"/>
                <a:gd name="connsiteX24" fmla="*/ 192625 w 464404"/>
                <a:gd name="connsiteY24" fmla="*/ 40026 h 537707"/>
                <a:gd name="connsiteX25" fmla="*/ 197628 w 464404"/>
                <a:gd name="connsiteY25" fmla="*/ 33658 h 537707"/>
                <a:gd name="connsiteX26" fmla="*/ 199220 w 464404"/>
                <a:gd name="connsiteY26" fmla="*/ 31839 h 537707"/>
                <a:gd name="connsiteX27" fmla="*/ 204223 w 464404"/>
                <a:gd name="connsiteY27" fmla="*/ 24107 h 537707"/>
                <a:gd name="connsiteX28" fmla="*/ 207862 w 464404"/>
                <a:gd name="connsiteY28" fmla="*/ 16602 h 537707"/>
                <a:gd name="connsiteX29" fmla="*/ 207862 w 464404"/>
                <a:gd name="connsiteY29" fmla="*/ 16602 h 537707"/>
                <a:gd name="connsiteX30" fmla="*/ 209682 w 464404"/>
                <a:gd name="connsiteY30" fmla="*/ 8415 h 537707"/>
                <a:gd name="connsiteX31" fmla="*/ 209682 w 464404"/>
                <a:gd name="connsiteY31" fmla="*/ 6368 h 537707"/>
                <a:gd name="connsiteX32" fmla="*/ 208090 w 464404"/>
                <a:gd name="connsiteY32" fmla="*/ 0 h 537707"/>
                <a:gd name="connsiteX33" fmla="*/ 462801 w 464404"/>
                <a:gd name="connsiteY33" fmla="*/ 404126 h 537707"/>
                <a:gd name="connsiteX34" fmla="*/ 464392 w 464404"/>
                <a:gd name="connsiteY34" fmla="*/ 410721 h 537707"/>
                <a:gd name="connsiteX35" fmla="*/ 464392 w 464404"/>
                <a:gd name="connsiteY35" fmla="*/ 412768 h 537707"/>
                <a:gd name="connsiteX36" fmla="*/ 462573 w 464404"/>
                <a:gd name="connsiteY36" fmla="*/ 421183 h 537707"/>
                <a:gd name="connsiteX37" fmla="*/ 462573 w 464404"/>
                <a:gd name="connsiteY37" fmla="*/ 421183 h 537707"/>
                <a:gd name="connsiteX38" fmla="*/ 458934 w 464404"/>
                <a:gd name="connsiteY38" fmla="*/ 428687 h 537707"/>
                <a:gd name="connsiteX39" fmla="*/ 458934 w 464404"/>
                <a:gd name="connsiteY39" fmla="*/ 428687 h 537707"/>
                <a:gd name="connsiteX40" fmla="*/ 454613 w 464404"/>
                <a:gd name="connsiteY40" fmla="*/ 435510 h 537707"/>
                <a:gd name="connsiteX41" fmla="*/ 454613 w 464404"/>
                <a:gd name="connsiteY41" fmla="*/ 435510 h 537707"/>
                <a:gd name="connsiteX42" fmla="*/ 453021 w 464404"/>
                <a:gd name="connsiteY42" fmla="*/ 437557 h 537707"/>
                <a:gd name="connsiteX43" fmla="*/ 450292 w 464404"/>
                <a:gd name="connsiteY43" fmla="*/ 441196 h 537707"/>
                <a:gd name="connsiteX44" fmla="*/ 448018 w 464404"/>
                <a:gd name="connsiteY44" fmla="*/ 443925 h 537707"/>
                <a:gd name="connsiteX45" fmla="*/ 446199 w 464404"/>
                <a:gd name="connsiteY45" fmla="*/ 445971 h 537707"/>
                <a:gd name="connsiteX46" fmla="*/ 444834 w 464404"/>
                <a:gd name="connsiteY46" fmla="*/ 447336 h 537707"/>
                <a:gd name="connsiteX47" fmla="*/ 438921 w 464404"/>
                <a:gd name="connsiteY47" fmla="*/ 453704 h 537707"/>
                <a:gd name="connsiteX48" fmla="*/ 438921 w 464404"/>
                <a:gd name="connsiteY48" fmla="*/ 453704 h 537707"/>
                <a:gd name="connsiteX49" fmla="*/ 437557 w 464404"/>
                <a:gd name="connsiteY49" fmla="*/ 455068 h 537707"/>
                <a:gd name="connsiteX50" fmla="*/ 432554 w 464404"/>
                <a:gd name="connsiteY50" fmla="*/ 459844 h 537707"/>
                <a:gd name="connsiteX51" fmla="*/ 428005 w 464404"/>
                <a:gd name="connsiteY51" fmla="*/ 464165 h 537707"/>
                <a:gd name="connsiteX52" fmla="*/ 424594 w 464404"/>
                <a:gd name="connsiteY52" fmla="*/ 466894 h 537707"/>
                <a:gd name="connsiteX53" fmla="*/ 415270 w 464404"/>
                <a:gd name="connsiteY53" fmla="*/ 474626 h 537707"/>
                <a:gd name="connsiteX54" fmla="*/ 411631 w 464404"/>
                <a:gd name="connsiteY54" fmla="*/ 477583 h 537707"/>
                <a:gd name="connsiteX55" fmla="*/ 407992 w 464404"/>
                <a:gd name="connsiteY55" fmla="*/ 480312 h 537707"/>
                <a:gd name="connsiteX56" fmla="*/ 403444 w 464404"/>
                <a:gd name="connsiteY56" fmla="*/ 483723 h 537707"/>
                <a:gd name="connsiteX57" fmla="*/ 397076 w 464404"/>
                <a:gd name="connsiteY57" fmla="*/ 488272 h 537707"/>
                <a:gd name="connsiteX58" fmla="*/ 387297 w 464404"/>
                <a:gd name="connsiteY58" fmla="*/ 495094 h 537707"/>
                <a:gd name="connsiteX59" fmla="*/ 383886 w 464404"/>
                <a:gd name="connsiteY59" fmla="*/ 497368 h 537707"/>
                <a:gd name="connsiteX60" fmla="*/ 379337 w 464404"/>
                <a:gd name="connsiteY60" fmla="*/ 500097 h 537707"/>
                <a:gd name="connsiteX61" fmla="*/ 362281 w 464404"/>
                <a:gd name="connsiteY61" fmla="*/ 510331 h 537707"/>
                <a:gd name="connsiteX62" fmla="*/ 357732 w 464404"/>
                <a:gd name="connsiteY62" fmla="*/ 513061 h 537707"/>
                <a:gd name="connsiteX63" fmla="*/ 354321 w 464404"/>
                <a:gd name="connsiteY63" fmla="*/ 514652 h 537707"/>
                <a:gd name="connsiteX64" fmla="*/ 343177 w 464404"/>
                <a:gd name="connsiteY64" fmla="*/ 520338 h 537707"/>
                <a:gd name="connsiteX65" fmla="*/ 336582 w 464404"/>
                <a:gd name="connsiteY65" fmla="*/ 523749 h 537707"/>
                <a:gd name="connsiteX66" fmla="*/ 332716 w 464404"/>
                <a:gd name="connsiteY66" fmla="*/ 525341 h 537707"/>
                <a:gd name="connsiteX67" fmla="*/ 328395 w 464404"/>
                <a:gd name="connsiteY67" fmla="*/ 527160 h 537707"/>
                <a:gd name="connsiteX68" fmla="*/ 323619 w 464404"/>
                <a:gd name="connsiteY68" fmla="*/ 529435 h 537707"/>
                <a:gd name="connsiteX69" fmla="*/ 313158 w 464404"/>
                <a:gd name="connsiteY69" fmla="*/ 533301 h 537707"/>
                <a:gd name="connsiteX70" fmla="*/ 313158 w 464404"/>
                <a:gd name="connsiteY70" fmla="*/ 533301 h 537707"/>
                <a:gd name="connsiteX71" fmla="*/ 311793 w 464404"/>
                <a:gd name="connsiteY71" fmla="*/ 533301 h 537707"/>
                <a:gd name="connsiteX72" fmla="*/ 305426 w 464404"/>
                <a:gd name="connsiteY72" fmla="*/ 535348 h 537707"/>
                <a:gd name="connsiteX73" fmla="*/ 297466 w 464404"/>
                <a:gd name="connsiteY73" fmla="*/ 537622 h 537707"/>
                <a:gd name="connsiteX74" fmla="*/ 295647 w 464404"/>
                <a:gd name="connsiteY74" fmla="*/ 537622 h 537707"/>
                <a:gd name="connsiteX75" fmla="*/ 294282 w 464404"/>
                <a:gd name="connsiteY75" fmla="*/ 537622 h 537707"/>
                <a:gd name="connsiteX76" fmla="*/ 290189 w 464404"/>
                <a:gd name="connsiteY76" fmla="*/ 537622 h 537707"/>
                <a:gd name="connsiteX77" fmla="*/ 283138 w 464404"/>
                <a:gd name="connsiteY77" fmla="*/ 537622 h 537707"/>
                <a:gd name="connsiteX78" fmla="*/ 279727 w 464404"/>
                <a:gd name="connsiteY78" fmla="*/ 537622 h 537707"/>
                <a:gd name="connsiteX79" fmla="*/ 276316 w 464404"/>
                <a:gd name="connsiteY79" fmla="*/ 537622 h 537707"/>
                <a:gd name="connsiteX80" fmla="*/ 273359 w 464404"/>
                <a:gd name="connsiteY80" fmla="*/ 537622 h 537707"/>
                <a:gd name="connsiteX81" fmla="*/ 269948 w 464404"/>
                <a:gd name="connsiteY81" fmla="*/ 537622 h 537707"/>
                <a:gd name="connsiteX82" fmla="*/ 267901 w 464404"/>
                <a:gd name="connsiteY82" fmla="*/ 537622 h 537707"/>
                <a:gd name="connsiteX83" fmla="*/ 264262 w 464404"/>
                <a:gd name="connsiteY83" fmla="*/ 537622 h 537707"/>
                <a:gd name="connsiteX84" fmla="*/ 264262 w 464404"/>
                <a:gd name="connsiteY84" fmla="*/ 537622 h 537707"/>
                <a:gd name="connsiteX85" fmla="*/ 264262 w 464404"/>
                <a:gd name="connsiteY85" fmla="*/ 537622 h 537707"/>
                <a:gd name="connsiteX86" fmla="*/ 258350 w 464404"/>
                <a:gd name="connsiteY86" fmla="*/ 533073 h 537707"/>
                <a:gd name="connsiteX87" fmla="*/ 258350 w 464404"/>
                <a:gd name="connsiteY87" fmla="*/ 533073 h 53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64404" h="537707">
                  <a:moveTo>
                    <a:pt x="0" y="131449"/>
                  </a:moveTo>
                  <a:cubicBezTo>
                    <a:pt x="1549" y="133500"/>
                    <a:pt x="3580" y="135142"/>
                    <a:pt x="5913" y="136225"/>
                  </a:cubicBezTo>
                  <a:lnTo>
                    <a:pt x="7277" y="136225"/>
                  </a:lnTo>
                  <a:lnTo>
                    <a:pt x="10916" y="136225"/>
                  </a:lnTo>
                  <a:lnTo>
                    <a:pt x="13873" y="136225"/>
                  </a:lnTo>
                  <a:lnTo>
                    <a:pt x="22742" y="136225"/>
                  </a:lnTo>
                  <a:cubicBezTo>
                    <a:pt x="27647" y="135861"/>
                    <a:pt x="32514" y="135101"/>
                    <a:pt x="37297" y="133951"/>
                  </a:cubicBezTo>
                  <a:lnTo>
                    <a:pt x="38661" y="133951"/>
                  </a:lnTo>
                  <a:cubicBezTo>
                    <a:pt x="44076" y="132750"/>
                    <a:pt x="49398" y="131153"/>
                    <a:pt x="54581" y="129175"/>
                  </a:cubicBezTo>
                  <a:lnTo>
                    <a:pt x="56173" y="129175"/>
                  </a:lnTo>
                  <a:lnTo>
                    <a:pt x="72547" y="122807"/>
                  </a:lnTo>
                  <a:lnTo>
                    <a:pt x="76868" y="120988"/>
                  </a:lnTo>
                  <a:lnTo>
                    <a:pt x="87329" y="115984"/>
                  </a:lnTo>
                  <a:lnTo>
                    <a:pt x="98473" y="110299"/>
                  </a:lnTo>
                  <a:lnTo>
                    <a:pt x="106433" y="105751"/>
                  </a:lnTo>
                  <a:lnTo>
                    <a:pt x="123489" y="95744"/>
                  </a:lnTo>
                  <a:lnTo>
                    <a:pt x="131449" y="90513"/>
                  </a:lnTo>
                  <a:cubicBezTo>
                    <a:pt x="134860" y="88467"/>
                    <a:pt x="138044" y="86192"/>
                    <a:pt x="141228" y="83918"/>
                  </a:cubicBezTo>
                  <a:lnTo>
                    <a:pt x="152144" y="75959"/>
                  </a:lnTo>
                  <a:lnTo>
                    <a:pt x="156010" y="73002"/>
                  </a:lnTo>
                  <a:lnTo>
                    <a:pt x="172157" y="59584"/>
                  </a:lnTo>
                  <a:cubicBezTo>
                    <a:pt x="175569" y="56628"/>
                    <a:pt x="178752" y="53444"/>
                    <a:pt x="181709" y="50487"/>
                  </a:cubicBezTo>
                  <a:lnTo>
                    <a:pt x="183073" y="50487"/>
                  </a:lnTo>
                  <a:cubicBezTo>
                    <a:pt x="185802" y="47531"/>
                    <a:pt x="188532" y="44802"/>
                    <a:pt x="190806" y="42073"/>
                  </a:cubicBezTo>
                  <a:lnTo>
                    <a:pt x="192625" y="40026"/>
                  </a:lnTo>
                  <a:cubicBezTo>
                    <a:pt x="194444" y="37979"/>
                    <a:pt x="196036" y="35705"/>
                    <a:pt x="197628" y="33658"/>
                  </a:cubicBezTo>
                  <a:lnTo>
                    <a:pt x="199220" y="31839"/>
                  </a:lnTo>
                  <a:cubicBezTo>
                    <a:pt x="201040" y="29110"/>
                    <a:pt x="202859" y="26608"/>
                    <a:pt x="204223" y="24107"/>
                  </a:cubicBezTo>
                  <a:cubicBezTo>
                    <a:pt x="205663" y="21721"/>
                    <a:pt x="206882" y="19210"/>
                    <a:pt x="207862" y="16602"/>
                  </a:cubicBezTo>
                  <a:lnTo>
                    <a:pt x="207862" y="16602"/>
                  </a:lnTo>
                  <a:cubicBezTo>
                    <a:pt x="208852" y="13973"/>
                    <a:pt x="209463" y="11216"/>
                    <a:pt x="209682" y="8415"/>
                  </a:cubicBezTo>
                  <a:lnTo>
                    <a:pt x="209682" y="6368"/>
                  </a:lnTo>
                  <a:cubicBezTo>
                    <a:pt x="209750" y="4139"/>
                    <a:pt x="209199" y="1935"/>
                    <a:pt x="208090" y="0"/>
                  </a:cubicBezTo>
                  <a:lnTo>
                    <a:pt x="462801" y="404126"/>
                  </a:lnTo>
                  <a:cubicBezTo>
                    <a:pt x="463940" y="406127"/>
                    <a:pt x="464493" y="408424"/>
                    <a:pt x="464392" y="410721"/>
                  </a:cubicBezTo>
                  <a:lnTo>
                    <a:pt x="464392" y="412768"/>
                  </a:lnTo>
                  <a:cubicBezTo>
                    <a:pt x="464154" y="415634"/>
                    <a:pt x="463542" y="418476"/>
                    <a:pt x="462573" y="421183"/>
                  </a:cubicBezTo>
                  <a:lnTo>
                    <a:pt x="462573" y="421183"/>
                  </a:lnTo>
                  <a:cubicBezTo>
                    <a:pt x="461550" y="423775"/>
                    <a:pt x="460333" y="426277"/>
                    <a:pt x="458934" y="428687"/>
                  </a:cubicBezTo>
                  <a:lnTo>
                    <a:pt x="458934" y="428687"/>
                  </a:lnTo>
                  <a:cubicBezTo>
                    <a:pt x="457570" y="430962"/>
                    <a:pt x="456205" y="433236"/>
                    <a:pt x="454613" y="435510"/>
                  </a:cubicBezTo>
                  <a:lnTo>
                    <a:pt x="454613" y="435510"/>
                  </a:lnTo>
                  <a:lnTo>
                    <a:pt x="453021" y="437557"/>
                  </a:lnTo>
                  <a:lnTo>
                    <a:pt x="450292" y="441196"/>
                  </a:lnTo>
                  <a:lnTo>
                    <a:pt x="448018" y="443925"/>
                  </a:lnTo>
                  <a:lnTo>
                    <a:pt x="446199" y="445971"/>
                  </a:lnTo>
                  <a:lnTo>
                    <a:pt x="444834" y="447336"/>
                  </a:lnTo>
                  <a:lnTo>
                    <a:pt x="438921" y="453704"/>
                  </a:lnTo>
                  <a:lnTo>
                    <a:pt x="438921" y="453704"/>
                  </a:lnTo>
                  <a:lnTo>
                    <a:pt x="437557" y="455068"/>
                  </a:lnTo>
                  <a:lnTo>
                    <a:pt x="432554" y="459844"/>
                  </a:lnTo>
                  <a:lnTo>
                    <a:pt x="428005" y="464165"/>
                  </a:lnTo>
                  <a:lnTo>
                    <a:pt x="424594" y="466894"/>
                  </a:lnTo>
                  <a:cubicBezTo>
                    <a:pt x="421638" y="469623"/>
                    <a:pt x="418454" y="472125"/>
                    <a:pt x="415270" y="474626"/>
                  </a:cubicBezTo>
                  <a:lnTo>
                    <a:pt x="411631" y="477583"/>
                  </a:lnTo>
                  <a:lnTo>
                    <a:pt x="407992" y="480312"/>
                  </a:lnTo>
                  <a:lnTo>
                    <a:pt x="403444" y="483723"/>
                  </a:lnTo>
                  <a:lnTo>
                    <a:pt x="397076" y="488272"/>
                  </a:lnTo>
                  <a:lnTo>
                    <a:pt x="387297" y="495094"/>
                  </a:lnTo>
                  <a:lnTo>
                    <a:pt x="383886" y="497368"/>
                  </a:lnTo>
                  <a:lnTo>
                    <a:pt x="379337" y="500097"/>
                  </a:lnTo>
                  <a:cubicBezTo>
                    <a:pt x="373727" y="503736"/>
                    <a:pt x="368041" y="507148"/>
                    <a:pt x="362281" y="510331"/>
                  </a:cubicBezTo>
                  <a:cubicBezTo>
                    <a:pt x="360716" y="511150"/>
                    <a:pt x="359197" y="512060"/>
                    <a:pt x="357732" y="513061"/>
                  </a:cubicBezTo>
                  <a:lnTo>
                    <a:pt x="354321" y="514652"/>
                  </a:lnTo>
                  <a:lnTo>
                    <a:pt x="343177" y="520338"/>
                  </a:lnTo>
                  <a:lnTo>
                    <a:pt x="336582" y="523749"/>
                  </a:lnTo>
                  <a:lnTo>
                    <a:pt x="332716" y="525341"/>
                  </a:lnTo>
                  <a:lnTo>
                    <a:pt x="328395" y="527160"/>
                  </a:lnTo>
                  <a:lnTo>
                    <a:pt x="323619" y="529435"/>
                  </a:lnTo>
                  <a:lnTo>
                    <a:pt x="313158" y="533301"/>
                  </a:lnTo>
                  <a:lnTo>
                    <a:pt x="313158" y="533301"/>
                  </a:lnTo>
                  <a:lnTo>
                    <a:pt x="311793" y="533301"/>
                  </a:lnTo>
                  <a:lnTo>
                    <a:pt x="305426" y="535348"/>
                  </a:lnTo>
                  <a:lnTo>
                    <a:pt x="297466" y="537622"/>
                  </a:lnTo>
                  <a:lnTo>
                    <a:pt x="295647" y="537622"/>
                  </a:lnTo>
                  <a:lnTo>
                    <a:pt x="294282" y="537622"/>
                  </a:lnTo>
                  <a:lnTo>
                    <a:pt x="290189" y="537622"/>
                  </a:lnTo>
                  <a:lnTo>
                    <a:pt x="283138" y="537622"/>
                  </a:lnTo>
                  <a:lnTo>
                    <a:pt x="279727" y="537622"/>
                  </a:lnTo>
                  <a:lnTo>
                    <a:pt x="276316" y="537622"/>
                  </a:lnTo>
                  <a:cubicBezTo>
                    <a:pt x="275333" y="537736"/>
                    <a:pt x="274342" y="537736"/>
                    <a:pt x="273359" y="537622"/>
                  </a:cubicBezTo>
                  <a:lnTo>
                    <a:pt x="269948" y="537622"/>
                  </a:lnTo>
                  <a:lnTo>
                    <a:pt x="267901" y="537622"/>
                  </a:lnTo>
                  <a:lnTo>
                    <a:pt x="264262" y="537622"/>
                  </a:lnTo>
                  <a:lnTo>
                    <a:pt x="264262" y="537622"/>
                  </a:lnTo>
                  <a:lnTo>
                    <a:pt x="264262" y="537622"/>
                  </a:lnTo>
                  <a:cubicBezTo>
                    <a:pt x="261906" y="536689"/>
                    <a:pt x="259860" y="535120"/>
                    <a:pt x="258350" y="533073"/>
                  </a:cubicBezTo>
                  <a:lnTo>
                    <a:pt x="258350" y="533073"/>
                  </a:lnTo>
                  <a:close/>
                </a:path>
              </a:pathLst>
            </a:custGeom>
            <a:gradFill>
              <a:gsLst>
                <a:gs pos="6000">
                  <a:srgbClr val="FFFFFF"/>
                </a:gs>
                <a:gs pos="9000">
                  <a:srgbClr val="F8F8F8"/>
                </a:gs>
                <a:gs pos="26000">
                  <a:srgbClr val="D7D7D7"/>
                </a:gs>
                <a:gs pos="41000">
                  <a:srgbClr val="BFBFBF"/>
                </a:gs>
                <a:gs pos="55000">
                  <a:srgbClr val="B1B1B1"/>
                </a:gs>
                <a:gs pos="68000">
                  <a:srgbClr val="ACACAC"/>
                </a:gs>
                <a:gs pos="73000">
                  <a:srgbClr val="B1B1B1"/>
                </a:gs>
                <a:gs pos="80000">
                  <a:srgbClr val="C1C1C1"/>
                </a:gs>
                <a:gs pos="87000">
                  <a:srgbClr val="DADADA"/>
                </a:gs>
                <a:gs pos="95000">
                  <a:srgbClr val="FDFDFD"/>
                </a:gs>
                <a:gs pos="96000">
                  <a:srgbClr val="FFFFFF"/>
                </a:gs>
              </a:gsLst>
              <a:lin ang="8880347" scaled="1"/>
            </a:gradFill>
            <a:ln w="22713"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A457E76F-2D58-387A-EE0F-AC985328D852}"/>
                </a:ext>
              </a:extLst>
            </p:cNvPr>
            <p:cNvSpPr/>
            <p:nvPr/>
          </p:nvSpPr>
          <p:spPr>
            <a:xfrm>
              <a:off x="8372128" y="3153790"/>
              <a:ext cx="376245" cy="315528"/>
            </a:xfrm>
            <a:custGeom>
              <a:avLst/>
              <a:gdLst>
                <a:gd name="connsiteX0" fmla="*/ 0 w 376245"/>
                <a:gd name="connsiteY0" fmla="*/ 192170 h 315529"/>
                <a:gd name="connsiteX1" fmla="*/ 4321 w 376245"/>
                <a:gd name="connsiteY1" fmla="*/ 196719 h 315529"/>
                <a:gd name="connsiteX2" fmla="*/ 6368 w 376245"/>
                <a:gd name="connsiteY2" fmla="*/ 196719 h 315529"/>
                <a:gd name="connsiteX3" fmla="*/ 10689 w 376245"/>
                <a:gd name="connsiteY3" fmla="*/ 198765 h 315529"/>
                <a:gd name="connsiteX4" fmla="*/ 15920 w 376245"/>
                <a:gd name="connsiteY4" fmla="*/ 200130 h 315529"/>
                <a:gd name="connsiteX5" fmla="*/ 20240 w 376245"/>
                <a:gd name="connsiteY5" fmla="*/ 200130 h 315529"/>
                <a:gd name="connsiteX6" fmla="*/ 23879 w 376245"/>
                <a:gd name="connsiteY6" fmla="*/ 200130 h 315529"/>
                <a:gd name="connsiteX7" fmla="*/ 32976 w 376245"/>
                <a:gd name="connsiteY7" fmla="*/ 200130 h 315529"/>
                <a:gd name="connsiteX8" fmla="*/ 54126 w 376245"/>
                <a:gd name="connsiteY8" fmla="*/ 196719 h 315529"/>
                <a:gd name="connsiteX9" fmla="*/ 56400 w 376245"/>
                <a:gd name="connsiteY9" fmla="*/ 196719 h 315529"/>
                <a:gd name="connsiteX10" fmla="*/ 79142 w 376245"/>
                <a:gd name="connsiteY10" fmla="*/ 190123 h 315529"/>
                <a:gd name="connsiteX11" fmla="*/ 81189 w 376245"/>
                <a:gd name="connsiteY11" fmla="*/ 190123 h 315529"/>
                <a:gd name="connsiteX12" fmla="*/ 103931 w 376245"/>
                <a:gd name="connsiteY12" fmla="*/ 180572 h 315529"/>
                <a:gd name="connsiteX13" fmla="*/ 110299 w 376245"/>
                <a:gd name="connsiteY13" fmla="*/ 177843 h 315529"/>
                <a:gd name="connsiteX14" fmla="*/ 125536 w 376245"/>
                <a:gd name="connsiteY14" fmla="*/ 170565 h 315529"/>
                <a:gd name="connsiteX15" fmla="*/ 141683 w 376245"/>
                <a:gd name="connsiteY15" fmla="*/ 162378 h 315529"/>
                <a:gd name="connsiteX16" fmla="*/ 153509 w 376245"/>
                <a:gd name="connsiteY16" fmla="*/ 156010 h 315529"/>
                <a:gd name="connsiteX17" fmla="*/ 178070 w 376245"/>
                <a:gd name="connsiteY17" fmla="*/ 141228 h 315529"/>
                <a:gd name="connsiteX18" fmla="*/ 189896 w 376245"/>
                <a:gd name="connsiteY18" fmla="*/ 133723 h 315529"/>
                <a:gd name="connsiteX19" fmla="*/ 203996 w 376245"/>
                <a:gd name="connsiteY19" fmla="*/ 123944 h 315529"/>
                <a:gd name="connsiteX20" fmla="*/ 219916 w 376245"/>
                <a:gd name="connsiteY20" fmla="*/ 112346 h 315529"/>
                <a:gd name="connsiteX21" fmla="*/ 225374 w 376245"/>
                <a:gd name="connsiteY21" fmla="*/ 108252 h 315529"/>
                <a:gd name="connsiteX22" fmla="*/ 248116 w 376245"/>
                <a:gd name="connsiteY22" fmla="*/ 88921 h 315529"/>
                <a:gd name="connsiteX23" fmla="*/ 262216 w 376245"/>
                <a:gd name="connsiteY23" fmla="*/ 75731 h 315529"/>
                <a:gd name="connsiteX24" fmla="*/ 264035 w 376245"/>
                <a:gd name="connsiteY24" fmla="*/ 73684 h 315529"/>
                <a:gd name="connsiteX25" fmla="*/ 275406 w 376245"/>
                <a:gd name="connsiteY25" fmla="*/ 61631 h 315529"/>
                <a:gd name="connsiteX26" fmla="*/ 277908 w 376245"/>
                <a:gd name="connsiteY26" fmla="*/ 58675 h 315529"/>
                <a:gd name="connsiteX27" fmla="*/ 285413 w 376245"/>
                <a:gd name="connsiteY27" fmla="*/ 49350 h 315529"/>
                <a:gd name="connsiteX28" fmla="*/ 287687 w 376245"/>
                <a:gd name="connsiteY28" fmla="*/ 46621 h 315529"/>
                <a:gd name="connsiteX29" fmla="*/ 294964 w 376245"/>
                <a:gd name="connsiteY29" fmla="*/ 35705 h 315529"/>
                <a:gd name="connsiteX30" fmla="*/ 300422 w 376245"/>
                <a:gd name="connsiteY30" fmla="*/ 24561 h 315529"/>
                <a:gd name="connsiteX31" fmla="*/ 302924 w 376245"/>
                <a:gd name="connsiteY31" fmla="*/ 15919 h 315529"/>
                <a:gd name="connsiteX32" fmla="*/ 302924 w 376245"/>
                <a:gd name="connsiteY32" fmla="*/ 13645 h 315529"/>
                <a:gd name="connsiteX33" fmla="*/ 302924 w 376245"/>
                <a:gd name="connsiteY33" fmla="*/ 8187 h 315529"/>
                <a:gd name="connsiteX34" fmla="*/ 302924 w 376245"/>
                <a:gd name="connsiteY34" fmla="*/ 6140 h 315529"/>
                <a:gd name="connsiteX35" fmla="*/ 300650 w 376245"/>
                <a:gd name="connsiteY35" fmla="*/ 0 h 315529"/>
                <a:gd name="connsiteX36" fmla="*/ 300650 w 376245"/>
                <a:gd name="connsiteY36" fmla="*/ 0 h 315529"/>
                <a:gd name="connsiteX37" fmla="*/ 373879 w 376245"/>
                <a:gd name="connsiteY37" fmla="*/ 115984 h 315529"/>
                <a:gd name="connsiteX38" fmla="*/ 376153 w 376245"/>
                <a:gd name="connsiteY38" fmla="*/ 122125 h 315529"/>
                <a:gd name="connsiteX39" fmla="*/ 376153 w 376245"/>
                <a:gd name="connsiteY39" fmla="*/ 124172 h 315529"/>
                <a:gd name="connsiteX40" fmla="*/ 376153 w 376245"/>
                <a:gd name="connsiteY40" fmla="*/ 129630 h 315529"/>
                <a:gd name="connsiteX41" fmla="*/ 376153 w 376245"/>
                <a:gd name="connsiteY41" fmla="*/ 131904 h 315529"/>
                <a:gd name="connsiteX42" fmla="*/ 373652 w 376245"/>
                <a:gd name="connsiteY42" fmla="*/ 140546 h 315529"/>
                <a:gd name="connsiteX43" fmla="*/ 373652 w 376245"/>
                <a:gd name="connsiteY43" fmla="*/ 140546 h 315529"/>
                <a:gd name="connsiteX44" fmla="*/ 368194 w 376245"/>
                <a:gd name="connsiteY44" fmla="*/ 151689 h 315529"/>
                <a:gd name="connsiteX45" fmla="*/ 368194 w 376245"/>
                <a:gd name="connsiteY45" fmla="*/ 151689 h 315529"/>
                <a:gd name="connsiteX46" fmla="*/ 361826 w 376245"/>
                <a:gd name="connsiteY46" fmla="*/ 161468 h 315529"/>
                <a:gd name="connsiteX47" fmla="*/ 361826 w 376245"/>
                <a:gd name="connsiteY47" fmla="*/ 162833 h 315529"/>
                <a:gd name="connsiteX48" fmla="*/ 359552 w 376245"/>
                <a:gd name="connsiteY48" fmla="*/ 165562 h 315529"/>
                <a:gd name="connsiteX49" fmla="*/ 355458 w 376245"/>
                <a:gd name="connsiteY49" fmla="*/ 170793 h 315529"/>
                <a:gd name="connsiteX50" fmla="*/ 352274 w 376245"/>
                <a:gd name="connsiteY50" fmla="*/ 174659 h 315529"/>
                <a:gd name="connsiteX51" fmla="*/ 349545 w 376245"/>
                <a:gd name="connsiteY51" fmla="*/ 177843 h 315529"/>
                <a:gd name="connsiteX52" fmla="*/ 347726 w 376245"/>
                <a:gd name="connsiteY52" fmla="*/ 179890 h 315529"/>
                <a:gd name="connsiteX53" fmla="*/ 339084 w 376245"/>
                <a:gd name="connsiteY53" fmla="*/ 188986 h 315529"/>
                <a:gd name="connsiteX54" fmla="*/ 339084 w 376245"/>
                <a:gd name="connsiteY54" fmla="*/ 188986 h 315529"/>
                <a:gd name="connsiteX55" fmla="*/ 337265 w 376245"/>
                <a:gd name="connsiteY55" fmla="*/ 190806 h 315529"/>
                <a:gd name="connsiteX56" fmla="*/ 329987 w 376245"/>
                <a:gd name="connsiteY56" fmla="*/ 197856 h 315529"/>
                <a:gd name="connsiteX57" fmla="*/ 323164 w 376245"/>
                <a:gd name="connsiteY57" fmla="*/ 203996 h 315529"/>
                <a:gd name="connsiteX58" fmla="*/ 318389 w 376245"/>
                <a:gd name="connsiteY58" fmla="*/ 208090 h 315529"/>
                <a:gd name="connsiteX59" fmla="*/ 304971 w 376245"/>
                <a:gd name="connsiteY59" fmla="*/ 219461 h 315529"/>
                <a:gd name="connsiteX60" fmla="*/ 299740 w 376245"/>
                <a:gd name="connsiteY60" fmla="*/ 223327 h 315529"/>
                <a:gd name="connsiteX61" fmla="*/ 294282 w 376245"/>
                <a:gd name="connsiteY61" fmla="*/ 227648 h 315529"/>
                <a:gd name="connsiteX62" fmla="*/ 287687 w 376245"/>
                <a:gd name="connsiteY62" fmla="*/ 234470 h 315529"/>
                <a:gd name="connsiteX63" fmla="*/ 278590 w 376245"/>
                <a:gd name="connsiteY63" fmla="*/ 241293 h 315529"/>
                <a:gd name="connsiteX64" fmla="*/ 264490 w 376245"/>
                <a:gd name="connsiteY64" fmla="*/ 250845 h 315529"/>
                <a:gd name="connsiteX65" fmla="*/ 259487 w 376245"/>
                <a:gd name="connsiteY65" fmla="*/ 254256 h 315529"/>
                <a:gd name="connsiteX66" fmla="*/ 252664 w 376245"/>
                <a:gd name="connsiteY66" fmla="*/ 258350 h 315529"/>
                <a:gd name="connsiteX67" fmla="*/ 228103 w 376245"/>
                <a:gd name="connsiteY67" fmla="*/ 273132 h 315529"/>
                <a:gd name="connsiteX68" fmla="*/ 221507 w 376245"/>
                <a:gd name="connsiteY68" fmla="*/ 276998 h 315529"/>
                <a:gd name="connsiteX69" fmla="*/ 216277 w 376245"/>
                <a:gd name="connsiteY69" fmla="*/ 279727 h 315529"/>
                <a:gd name="connsiteX70" fmla="*/ 200130 w 376245"/>
                <a:gd name="connsiteY70" fmla="*/ 287914 h 315529"/>
                <a:gd name="connsiteX71" fmla="*/ 190578 w 376245"/>
                <a:gd name="connsiteY71" fmla="*/ 292690 h 315529"/>
                <a:gd name="connsiteX72" fmla="*/ 184893 w 376245"/>
                <a:gd name="connsiteY72" fmla="*/ 295192 h 315529"/>
                <a:gd name="connsiteX73" fmla="*/ 178525 w 376245"/>
                <a:gd name="connsiteY73" fmla="*/ 297921 h 315529"/>
                <a:gd name="connsiteX74" fmla="*/ 171702 w 376245"/>
                <a:gd name="connsiteY74" fmla="*/ 300877 h 315529"/>
                <a:gd name="connsiteX75" fmla="*/ 156693 w 376245"/>
                <a:gd name="connsiteY75" fmla="*/ 306563 h 315529"/>
                <a:gd name="connsiteX76" fmla="*/ 154873 w 376245"/>
                <a:gd name="connsiteY76" fmla="*/ 306563 h 315529"/>
                <a:gd name="connsiteX77" fmla="*/ 152827 w 376245"/>
                <a:gd name="connsiteY77" fmla="*/ 306563 h 315529"/>
                <a:gd name="connsiteX78" fmla="*/ 143502 w 376245"/>
                <a:gd name="connsiteY78" fmla="*/ 309519 h 315529"/>
                <a:gd name="connsiteX79" fmla="*/ 132131 w 376245"/>
                <a:gd name="connsiteY79" fmla="*/ 312703 h 315529"/>
                <a:gd name="connsiteX80" fmla="*/ 129630 w 376245"/>
                <a:gd name="connsiteY80" fmla="*/ 312703 h 315529"/>
                <a:gd name="connsiteX81" fmla="*/ 127583 w 376245"/>
                <a:gd name="connsiteY81" fmla="*/ 312703 h 315529"/>
                <a:gd name="connsiteX82" fmla="*/ 121443 w 376245"/>
                <a:gd name="connsiteY82" fmla="*/ 314068 h 315529"/>
                <a:gd name="connsiteX83" fmla="*/ 111209 w 376245"/>
                <a:gd name="connsiteY83" fmla="*/ 315432 h 315529"/>
                <a:gd name="connsiteX84" fmla="*/ 106205 w 376245"/>
                <a:gd name="connsiteY84" fmla="*/ 315432 h 315529"/>
                <a:gd name="connsiteX85" fmla="*/ 92105 w 376245"/>
                <a:gd name="connsiteY85" fmla="*/ 315432 h 315529"/>
                <a:gd name="connsiteX86" fmla="*/ 89149 w 376245"/>
                <a:gd name="connsiteY86" fmla="*/ 315432 h 315529"/>
                <a:gd name="connsiteX87" fmla="*/ 83918 w 376245"/>
                <a:gd name="connsiteY87" fmla="*/ 315432 h 315529"/>
                <a:gd name="connsiteX88" fmla="*/ 82781 w 376245"/>
                <a:gd name="connsiteY88" fmla="*/ 315432 h 315529"/>
                <a:gd name="connsiteX89" fmla="*/ 79597 w 376245"/>
                <a:gd name="connsiteY89" fmla="*/ 313840 h 315529"/>
                <a:gd name="connsiteX90" fmla="*/ 77550 w 376245"/>
                <a:gd name="connsiteY90" fmla="*/ 313840 h 315529"/>
                <a:gd name="connsiteX91" fmla="*/ 73229 w 376245"/>
                <a:gd name="connsiteY91" fmla="*/ 309292 h 315529"/>
                <a:gd name="connsiteX92" fmla="*/ 73229 w 376245"/>
                <a:gd name="connsiteY92" fmla="*/ 309292 h 3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76245" h="315529">
                  <a:moveTo>
                    <a:pt x="0" y="192170"/>
                  </a:moveTo>
                  <a:cubicBezTo>
                    <a:pt x="1073" y="193997"/>
                    <a:pt x="2552" y="195552"/>
                    <a:pt x="4321" y="196719"/>
                  </a:cubicBezTo>
                  <a:lnTo>
                    <a:pt x="6368" y="196719"/>
                  </a:lnTo>
                  <a:cubicBezTo>
                    <a:pt x="7689" y="197628"/>
                    <a:pt x="9149" y="198317"/>
                    <a:pt x="10689" y="198765"/>
                  </a:cubicBezTo>
                  <a:cubicBezTo>
                    <a:pt x="12394" y="199354"/>
                    <a:pt x="14143" y="199809"/>
                    <a:pt x="15920" y="200130"/>
                  </a:cubicBezTo>
                  <a:cubicBezTo>
                    <a:pt x="17357" y="200257"/>
                    <a:pt x="18803" y="200257"/>
                    <a:pt x="20240" y="200130"/>
                  </a:cubicBezTo>
                  <a:lnTo>
                    <a:pt x="23879" y="200130"/>
                  </a:lnTo>
                  <a:cubicBezTo>
                    <a:pt x="26906" y="200357"/>
                    <a:pt x="29949" y="200357"/>
                    <a:pt x="32976" y="200130"/>
                  </a:cubicBezTo>
                  <a:cubicBezTo>
                    <a:pt x="40110" y="199589"/>
                    <a:pt x="47185" y="198447"/>
                    <a:pt x="54126" y="196719"/>
                  </a:cubicBezTo>
                  <a:lnTo>
                    <a:pt x="56400" y="196719"/>
                  </a:lnTo>
                  <a:cubicBezTo>
                    <a:pt x="64089" y="194913"/>
                    <a:pt x="71681" y="192712"/>
                    <a:pt x="79142" y="190123"/>
                  </a:cubicBezTo>
                  <a:lnTo>
                    <a:pt x="81189" y="190123"/>
                  </a:lnTo>
                  <a:cubicBezTo>
                    <a:pt x="88921" y="187394"/>
                    <a:pt x="96881" y="184210"/>
                    <a:pt x="103931" y="180572"/>
                  </a:cubicBezTo>
                  <a:lnTo>
                    <a:pt x="110299" y="177843"/>
                  </a:lnTo>
                  <a:cubicBezTo>
                    <a:pt x="115302" y="175796"/>
                    <a:pt x="120305" y="173067"/>
                    <a:pt x="125536" y="170565"/>
                  </a:cubicBezTo>
                  <a:lnTo>
                    <a:pt x="141683" y="162378"/>
                  </a:lnTo>
                  <a:lnTo>
                    <a:pt x="153509" y="156010"/>
                  </a:lnTo>
                  <a:cubicBezTo>
                    <a:pt x="161696" y="151235"/>
                    <a:pt x="169883" y="146459"/>
                    <a:pt x="178070" y="141228"/>
                  </a:cubicBezTo>
                  <a:lnTo>
                    <a:pt x="189896" y="133723"/>
                  </a:lnTo>
                  <a:lnTo>
                    <a:pt x="203996" y="123944"/>
                  </a:lnTo>
                  <a:cubicBezTo>
                    <a:pt x="209227" y="120305"/>
                    <a:pt x="214685" y="116439"/>
                    <a:pt x="219916" y="112346"/>
                  </a:cubicBezTo>
                  <a:lnTo>
                    <a:pt x="225374" y="108252"/>
                  </a:lnTo>
                  <a:cubicBezTo>
                    <a:pt x="233561" y="101884"/>
                    <a:pt x="241521" y="95516"/>
                    <a:pt x="248116" y="88921"/>
                  </a:cubicBezTo>
                  <a:lnTo>
                    <a:pt x="262216" y="75731"/>
                  </a:lnTo>
                  <a:lnTo>
                    <a:pt x="264035" y="73684"/>
                  </a:lnTo>
                  <a:cubicBezTo>
                    <a:pt x="268129" y="69591"/>
                    <a:pt x="271995" y="65497"/>
                    <a:pt x="275406" y="61631"/>
                  </a:cubicBezTo>
                  <a:lnTo>
                    <a:pt x="277908" y="58675"/>
                  </a:lnTo>
                  <a:cubicBezTo>
                    <a:pt x="280637" y="55491"/>
                    <a:pt x="283139" y="52534"/>
                    <a:pt x="285413" y="49350"/>
                  </a:cubicBezTo>
                  <a:lnTo>
                    <a:pt x="287687" y="46621"/>
                  </a:lnTo>
                  <a:cubicBezTo>
                    <a:pt x="290416" y="42755"/>
                    <a:pt x="292918" y="39116"/>
                    <a:pt x="294964" y="35705"/>
                  </a:cubicBezTo>
                  <a:cubicBezTo>
                    <a:pt x="297016" y="32107"/>
                    <a:pt x="298837" y="28387"/>
                    <a:pt x="300422" y="24561"/>
                  </a:cubicBezTo>
                  <a:cubicBezTo>
                    <a:pt x="301434" y="21735"/>
                    <a:pt x="302271" y="18849"/>
                    <a:pt x="302924" y="15919"/>
                  </a:cubicBezTo>
                  <a:cubicBezTo>
                    <a:pt x="302924" y="15919"/>
                    <a:pt x="302924" y="14327"/>
                    <a:pt x="302924" y="13645"/>
                  </a:cubicBezTo>
                  <a:cubicBezTo>
                    <a:pt x="303029" y="11828"/>
                    <a:pt x="303029" y="10004"/>
                    <a:pt x="302924" y="8187"/>
                  </a:cubicBezTo>
                  <a:cubicBezTo>
                    <a:pt x="302824" y="7509"/>
                    <a:pt x="302824" y="6818"/>
                    <a:pt x="302924" y="6140"/>
                  </a:cubicBezTo>
                  <a:cubicBezTo>
                    <a:pt x="302549" y="3971"/>
                    <a:pt x="301778" y="1890"/>
                    <a:pt x="300650" y="0"/>
                  </a:cubicBezTo>
                  <a:lnTo>
                    <a:pt x="300650" y="0"/>
                  </a:lnTo>
                  <a:lnTo>
                    <a:pt x="373879" y="115984"/>
                  </a:lnTo>
                  <a:cubicBezTo>
                    <a:pt x="375007" y="117874"/>
                    <a:pt x="375778" y="119955"/>
                    <a:pt x="376153" y="122125"/>
                  </a:cubicBezTo>
                  <a:cubicBezTo>
                    <a:pt x="376042" y="122803"/>
                    <a:pt x="376042" y="123494"/>
                    <a:pt x="376153" y="124172"/>
                  </a:cubicBezTo>
                  <a:cubicBezTo>
                    <a:pt x="376267" y="125989"/>
                    <a:pt x="376267" y="127813"/>
                    <a:pt x="376153" y="129630"/>
                  </a:cubicBezTo>
                  <a:cubicBezTo>
                    <a:pt x="376276" y="130382"/>
                    <a:pt x="376276" y="131151"/>
                    <a:pt x="376153" y="131904"/>
                  </a:cubicBezTo>
                  <a:cubicBezTo>
                    <a:pt x="375608" y="134860"/>
                    <a:pt x="374768" y="137755"/>
                    <a:pt x="373652" y="140546"/>
                  </a:cubicBezTo>
                  <a:lnTo>
                    <a:pt x="373652" y="140546"/>
                  </a:lnTo>
                  <a:cubicBezTo>
                    <a:pt x="372158" y="144412"/>
                    <a:pt x="370332" y="148139"/>
                    <a:pt x="368194" y="151689"/>
                  </a:cubicBezTo>
                  <a:lnTo>
                    <a:pt x="368194" y="151689"/>
                  </a:lnTo>
                  <a:cubicBezTo>
                    <a:pt x="366374" y="154873"/>
                    <a:pt x="364100" y="158057"/>
                    <a:pt x="361826" y="161468"/>
                  </a:cubicBezTo>
                  <a:cubicBezTo>
                    <a:pt x="361760" y="161921"/>
                    <a:pt x="361760" y="162380"/>
                    <a:pt x="361826" y="162833"/>
                  </a:cubicBezTo>
                  <a:lnTo>
                    <a:pt x="359552" y="165562"/>
                  </a:lnTo>
                  <a:lnTo>
                    <a:pt x="355458" y="170793"/>
                  </a:lnTo>
                  <a:cubicBezTo>
                    <a:pt x="355458" y="172157"/>
                    <a:pt x="353184" y="173522"/>
                    <a:pt x="352274" y="174659"/>
                  </a:cubicBezTo>
                  <a:lnTo>
                    <a:pt x="349545" y="177843"/>
                  </a:lnTo>
                  <a:lnTo>
                    <a:pt x="347726" y="179890"/>
                  </a:lnTo>
                  <a:lnTo>
                    <a:pt x="339084" y="188986"/>
                  </a:lnTo>
                  <a:lnTo>
                    <a:pt x="339084" y="188986"/>
                  </a:lnTo>
                  <a:cubicBezTo>
                    <a:pt x="338422" y="189534"/>
                    <a:pt x="337813" y="190144"/>
                    <a:pt x="337265" y="190806"/>
                  </a:cubicBezTo>
                  <a:lnTo>
                    <a:pt x="329987" y="197856"/>
                  </a:lnTo>
                  <a:lnTo>
                    <a:pt x="323164" y="203996"/>
                  </a:lnTo>
                  <a:lnTo>
                    <a:pt x="318389" y="208090"/>
                  </a:lnTo>
                  <a:lnTo>
                    <a:pt x="304971" y="219461"/>
                  </a:lnTo>
                  <a:lnTo>
                    <a:pt x="299740" y="223327"/>
                  </a:lnTo>
                  <a:lnTo>
                    <a:pt x="294282" y="227648"/>
                  </a:lnTo>
                  <a:lnTo>
                    <a:pt x="287687" y="234470"/>
                  </a:lnTo>
                  <a:lnTo>
                    <a:pt x="278590" y="241293"/>
                  </a:lnTo>
                  <a:cubicBezTo>
                    <a:pt x="273814" y="244477"/>
                    <a:pt x="269266" y="247888"/>
                    <a:pt x="264490" y="250845"/>
                  </a:cubicBezTo>
                  <a:cubicBezTo>
                    <a:pt x="262914" y="252111"/>
                    <a:pt x="261240" y="253251"/>
                    <a:pt x="259487" y="254256"/>
                  </a:cubicBezTo>
                  <a:cubicBezTo>
                    <a:pt x="257294" y="255753"/>
                    <a:pt x="255016" y="257119"/>
                    <a:pt x="252664" y="258350"/>
                  </a:cubicBezTo>
                  <a:cubicBezTo>
                    <a:pt x="244477" y="263580"/>
                    <a:pt x="236290" y="268356"/>
                    <a:pt x="228103" y="273132"/>
                  </a:cubicBezTo>
                  <a:lnTo>
                    <a:pt x="221507" y="276998"/>
                  </a:lnTo>
                  <a:lnTo>
                    <a:pt x="216277" y="279727"/>
                  </a:lnTo>
                  <a:lnTo>
                    <a:pt x="200130" y="287914"/>
                  </a:lnTo>
                  <a:cubicBezTo>
                    <a:pt x="196946" y="289279"/>
                    <a:pt x="193762" y="291098"/>
                    <a:pt x="190578" y="292690"/>
                  </a:cubicBezTo>
                  <a:lnTo>
                    <a:pt x="184893" y="295192"/>
                  </a:lnTo>
                  <a:lnTo>
                    <a:pt x="178525" y="297921"/>
                  </a:lnTo>
                  <a:lnTo>
                    <a:pt x="171702" y="300877"/>
                  </a:lnTo>
                  <a:lnTo>
                    <a:pt x="156693" y="306563"/>
                  </a:lnTo>
                  <a:lnTo>
                    <a:pt x="154873" y="306563"/>
                  </a:lnTo>
                  <a:lnTo>
                    <a:pt x="152827" y="306563"/>
                  </a:lnTo>
                  <a:lnTo>
                    <a:pt x="143502" y="309519"/>
                  </a:lnTo>
                  <a:lnTo>
                    <a:pt x="132131" y="312703"/>
                  </a:lnTo>
                  <a:lnTo>
                    <a:pt x="129630" y="312703"/>
                  </a:lnTo>
                  <a:lnTo>
                    <a:pt x="127583" y="312703"/>
                  </a:lnTo>
                  <a:lnTo>
                    <a:pt x="121443" y="314068"/>
                  </a:lnTo>
                  <a:lnTo>
                    <a:pt x="111209" y="315432"/>
                  </a:lnTo>
                  <a:lnTo>
                    <a:pt x="106205" y="315432"/>
                  </a:lnTo>
                  <a:lnTo>
                    <a:pt x="92105" y="315432"/>
                  </a:lnTo>
                  <a:cubicBezTo>
                    <a:pt x="91123" y="315562"/>
                    <a:pt x="90129" y="315562"/>
                    <a:pt x="89149" y="315432"/>
                  </a:cubicBezTo>
                  <a:lnTo>
                    <a:pt x="83918" y="315432"/>
                  </a:lnTo>
                  <a:lnTo>
                    <a:pt x="82781" y="315432"/>
                  </a:lnTo>
                  <a:lnTo>
                    <a:pt x="79597" y="313840"/>
                  </a:lnTo>
                  <a:lnTo>
                    <a:pt x="77550" y="313840"/>
                  </a:lnTo>
                  <a:cubicBezTo>
                    <a:pt x="75883" y="312557"/>
                    <a:pt x="74426" y="311022"/>
                    <a:pt x="73229" y="309292"/>
                  </a:cubicBezTo>
                  <a:lnTo>
                    <a:pt x="73229" y="309292"/>
                  </a:ln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gs>
                <a:gs pos="92000">
                  <a:srgbClr val="95D9F1"/>
                </a:gs>
                <a:gs pos="96000">
                  <a:schemeClr val="accent2"/>
                </a:gs>
              </a:gsLst>
              <a:lin ang="8858361" scaled="1"/>
            </a:gradFill>
            <a:ln w="227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1" name="任意多边形: 形状 10">
              <a:extLst>
                <a:ext uri="{FF2B5EF4-FFF2-40B4-BE49-F238E27FC236}">
                  <a16:creationId xmlns:a16="http://schemas.microsoft.com/office/drawing/2014/main" id="{5593A4F1-DF1F-FC2B-D247-259CC5441B3F}"/>
                </a:ext>
              </a:extLst>
            </p:cNvPr>
            <p:cNvSpPr/>
            <p:nvPr/>
          </p:nvSpPr>
          <p:spPr>
            <a:xfrm>
              <a:off x="8369308" y="3144460"/>
              <a:ext cx="308335" cy="211742"/>
            </a:xfrm>
            <a:custGeom>
              <a:avLst/>
              <a:gdLst>
                <a:gd name="connsiteX0" fmla="*/ 55354 w 308335"/>
                <a:gd name="connsiteY0" fmla="*/ 112807 h 211742"/>
                <a:gd name="connsiteX1" fmla="*/ 35796 w 308335"/>
                <a:gd name="connsiteY1" fmla="*/ 211507 h 211742"/>
                <a:gd name="connsiteX2" fmla="*/ 252982 w 308335"/>
                <a:gd name="connsiteY2" fmla="*/ 99162 h 211742"/>
                <a:gd name="connsiteX3" fmla="*/ 272540 w 308335"/>
                <a:gd name="connsiteY3" fmla="*/ 234 h 211742"/>
                <a:gd name="connsiteX4" fmla="*/ 55354 w 308335"/>
                <a:gd name="connsiteY4" fmla="*/ 112807 h 21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5" h="211742">
                  <a:moveTo>
                    <a:pt x="55354" y="112807"/>
                  </a:moveTo>
                  <a:cubicBezTo>
                    <a:pt x="-9916" y="171026"/>
                    <a:pt x="-18785" y="215373"/>
                    <a:pt x="35796" y="211507"/>
                  </a:cubicBezTo>
                  <a:cubicBezTo>
                    <a:pt x="90376" y="207641"/>
                    <a:pt x="187712" y="157381"/>
                    <a:pt x="252982" y="99162"/>
                  </a:cubicBezTo>
                  <a:cubicBezTo>
                    <a:pt x="318252" y="40942"/>
                    <a:pt x="327121" y="-3632"/>
                    <a:pt x="272540" y="234"/>
                  </a:cubicBezTo>
                  <a:cubicBezTo>
                    <a:pt x="217959" y="4100"/>
                    <a:pt x="120851" y="54360"/>
                    <a:pt x="55354" y="112807"/>
                  </a:cubicBezTo>
                  <a:close/>
                </a:path>
              </a:pathLst>
            </a:custGeom>
            <a:solidFill>
              <a:srgbClr val="D6D6D6"/>
            </a:solidFill>
            <a:ln w="22713" cap="flat">
              <a:noFill/>
              <a:prstDash val="solid"/>
              <a:miter/>
            </a:ln>
          </p:spPr>
          <p:txBody>
            <a:bodyPr rtlCol="0" anchor="ctr"/>
            <a:lstStyle/>
            <a:p>
              <a:endParaRPr lang="en-US"/>
            </a:p>
          </p:txBody>
        </p:sp>
        <p:sp>
          <p:nvSpPr>
            <p:cNvPr id="12" name="任意多边形: 形状 11">
              <a:extLst>
                <a:ext uri="{FF2B5EF4-FFF2-40B4-BE49-F238E27FC236}">
                  <a16:creationId xmlns:a16="http://schemas.microsoft.com/office/drawing/2014/main" id="{5F795DEB-E478-2E09-06C4-89464CFCD1C8}"/>
                </a:ext>
              </a:extLst>
            </p:cNvPr>
            <p:cNvSpPr/>
            <p:nvPr/>
          </p:nvSpPr>
          <p:spPr>
            <a:xfrm>
              <a:off x="7049782" y="1234629"/>
              <a:ext cx="1934311" cy="2186516"/>
            </a:xfrm>
            <a:custGeom>
              <a:avLst/>
              <a:gdLst>
                <a:gd name="connsiteX0" fmla="*/ 1814712 w 1934311"/>
                <a:gd name="connsiteY0" fmla="*/ 1728356 h 2186516"/>
                <a:gd name="connsiteX1" fmla="*/ 501359 w 1934311"/>
                <a:gd name="connsiteY1" fmla="*/ 1983294 h 2186516"/>
                <a:gd name="connsiteX2" fmla="*/ 119747 w 1934311"/>
                <a:gd name="connsiteY2" fmla="*/ 458213 h 2186516"/>
                <a:gd name="connsiteX3" fmla="*/ 1433100 w 1934311"/>
                <a:gd name="connsiteY3" fmla="*/ 203047 h 2186516"/>
                <a:gd name="connsiteX4" fmla="*/ 1814712 w 1934311"/>
                <a:gd name="connsiteY4" fmla="*/ 1728356 h 2186516"/>
                <a:gd name="connsiteX5" fmla="*/ 613022 w 1934311"/>
                <a:gd name="connsiteY5" fmla="*/ 1768609 h 2186516"/>
                <a:gd name="connsiteX6" fmla="*/ 1610033 w 1934311"/>
                <a:gd name="connsiteY6" fmla="*/ 1574847 h 2186516"/>
                <a:gd name="connsiteX7" fmla="*/ 1320982 w 1934311"/>
                <a:gd name="connsiteY7" fmla="*/ 417050 h 2186516"/>
                <a:gd name="connsiteX8" fmla="*/ 323516 w 1934311"/>
                <a:gd name="connsiteY8" fmla="*/ 610584 h 2186516"/>
                <a:gd name="connsiteX9" fmla="*/ 613022 w 1934311"/>
                <a:gd name="connsiteY9" fmla="*/ 1768609 h 2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311" h="2186516">
                  <a:moveTo>
                    <a:pt x="1814712" y="1728356"/>
                  </a:moveTo>
                  <a:cubicBezTo>
                    <a:pt x="1557272" y="2219584"/>
                    <a:pt x="969390" y="2333749"/>
                    <a:pt x="501359" y="1983294"/>
                  </a:cubicBezTo>
                  <a:cubicBezTo>
                    <a:pt x="33327" y="1632839"/>
                    <a:pt x="-137465" y="949441"/>
                    <a:pt x="119747" y="458213"/>
                  </a:cubicBezTo>
                  <a:cubicBezTo>
                    <a:pt x="376960" y="-33015"/>
                    <a:pt x="965296" y="-147180"/>
                    <a:pt x="1433100" y="203047"/>
                  </a:cubicBezTo>
                  <a:cubicBezTo>
                    <a:pt x="1900904" y="553274"/>
                    <a:pt x="2071697" y="1235990"/>
                    <a:pt x="1814712" y="1728356"/>
                  </a:cubicBezTo>
                  <a:close/>
                  <a:moveTo>
                    <a:pt x="613022" y="1768609"/>
                  </a:moveTo>
                  <a:cubicBezTo>
                    <a:pt x="968708" y="2034691"/>
                    <a:pt x="1415361" y="1948044"/>
                    <a:pt x="1610033" y="1574847"/>
                  </a:cubicBezTo>
                  <a:cubicBezTo>
                    <a:pt x="1804705" y="1201650"/>
                    <a:pt x="1676667" y="682222"/>
                    <a:pt x="1320982" y="417050"/>
                  </a:cubicBezTo>
                  <a:cubicBezTo>
                    <a:pt x="965296" y="151877"/>
                    <a:pt x="518415" y="237615"/>
                    <a:pt x="323516" y="610584"/>
                  </a:cubicBezTo>
                  <a:cubicBezTo>
                    <a:pt x="128617" y="983554"/>
                    <a:pt x="257791" y="1502300"/>
                    <a:pt x="613022" y="1768609"/>
                  </a:cubicBezTo>
                </a:path>
              </a:pathLst>
            </a:custGeom>
            <a:gradFill>
              <a:gsLst>
                <a:gs pos="0">
                  <a:srgbClr val="FFFFFF"/>
                </a:gs>
                <a:gs pos="98000">
                  <a:srgbClr val="D9D9D9"/>
                </a:gs>
              </a:gsLst>
              <a:lin ang="20810389" scaled="1"/>
            </a:gradFill>
            <a:ln w="22713" cap="flat">
              <a:no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0902CEB2-4E22-5914-B394-512CDCC73BBA}"/>
                </a:ext>
              </a:extLst>
            </p:cNvPr>
            <p:cNvSpPr/>
            <p:nvPr/>
          </p:nvSpPr>
          <p:spPr>
            <a:xfrm>
              <a:off x="7061437" y="1245961"/>
              <a:ext cx="1910967" cy="2162767"/>
            </a:xfrm>
            <a:custGeom>
              <a:avLst/>
              <a:gdLst>
                <a:gd name="connsiteX0" fmla="*/ 496299 w 1910967"/>
                <a:gd name="connsiteY0" fmla="*/ 1961728 h 2162767"/>
                <a:gd name="connsiteX1" fmla="*/ 118326 w 1910967"/>
                <a:gd name="connsiteY1" fmla="*/ 452112 h 2162767"/>
                <a:gd name="connsiteX2" fmla="*/ 843570 w 1910967"/>
                <a:gd name="connsiteY2" fmla="*/ 0 h 2162767"/>
                <a:gd name="connsiteX3" fmla="*/ 1414622 w 1910967"/>
                <a:gd name="connsiteY3" fmla="*/ 200812 h 2162767"/>
                <a:gd name="connsiteX4" fmla="*/ 1792595 w 1910967"/>
                <a:gd name="connsiteY4" fmla="*/ 1710429 h 2162767"/>
                <a:gd name="connsiteX5" fmla="*/ 1067351 w 1910967"/>
                <a:gd name="connsiteY5" fmla="*/ 2162768 h 2162767"/>
                <a:gd name="connsiteX6" fmla="*/ 496299 w 1910967"/>
                <a:gd name="connsiteY6" fmla="*/ 1961728 h 2162767"/>
                <a:gd name="connsiteX7" fmla="*/ 302081 w 1910967"/>
                <a:gd name="connsiteY7" fmla="*/ 594022 h 2162767"/>
                <a:gd name="connsiteX8" fmla="*/ 594999 w 1910967"/>
                <a:gd name="connsiteY8" fmla="*/ 1766374 h 2162767"/>
                <a:gd name="connsiteX9" fmla="*/ 1040743 w 1910967"/>
                <a:gd name="connsiteY9" fmla="*/ 1923067 h 2162767"/>
                <a:gd name="connsiteX10" fmla="*/ 1040743 w 1910967"/>
                <a:gd name="connsiteY10" fmla="*/ 1923067 h 2162767"/>
                <a:gd name="connsiteX11" fmla="*/ 1609294 w 1910967"/>
                <a:gd name="connsiteY11" fmla="*/ 1568746 h 2162767"/>
                <a:gd name="connsiteX12" fmla="*/ 1316149 w 1910967"/>
                <a:gd name="connsiteY12" fmla="*/ 396621 h 2162767"/>
                <a:gd name="connsiteX13" fmla="*/ 870633 w 1910967"/>
                <a:gd name="connsiteY13" fmla="*/ 239929 h 2162767"/>
                <a:gd name="connsiteX14" fmla="*/ 302081 w 1910967"/>
                <a:gd name="connsiteY14" fmla="*/ 594022 h 21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0967" h="2162767">
                  <a:moveTo>
                    <a:pt x="496299" y="1961728"/>
                  </a:moveTo>
                  <a:cubicBezTo>
                    <a:pt x="33498" y="1615140"/>
                    <a:pt x="-136158" y="937882"/>
                    <a:pt x="118326" y="452112"/>
                  </a:cubicBezTo>
                  <a:cubicBezTo>
                    <a:pt x="266604" y="168973"/>
                    <a:pt x="537689" y="0"/>
                    <a:pt x="843570" y="0"/>
                  </a:cubicBezTo>
                  <a:cubicBezTo>
                    <a:pt x="1050688" y="3090"/>
                    <a:pt x="1251157" y="73586"/>
                    <a:pt x="1414622" y="200812"/>
                  </a:cubicBezTo>
                  <a:cubicBezTo>
                    <a:pt x="1877650" y="547628"/>
                    <a:pt x="2047079" y="1224204"/>
                    <a:pt x="1792595" y="1710429"/>
                  </a:cubicBezTo>
                  <a:cubicBezTo>
                    <a:pt x="1643862" y="1993795"/>
                    <a:pt x="1373232" y="2162768"/>
                    <a:pt x="1067351" y="2162768"/>
                  </a:cubicBezTo>
                  <a:cubicBezTo>
                    <a:pt x="860219" y="2159548"/>
                    <a:pt x="659766" y="2088977"/>
                    <a:pt x="496299" y="1961728"/>
                  </a:cubicBezTo>
                  <a:close/>
                  <a:moveTo>
                    <a:pt x="302081" y="594022"/>
                  </a:moveTo>
                  <a:cubicBezTo>
                    <a:pt x="104453" y="971540"/>
                    <a:pt x="235675" y="1497336"/>
                    <a:pt x="594999" y="1766374"/>
                  </a:cubicBezTo>
                  <a:cubicBezTo>
                    <a:pt x="722611" y="1865643"/>
                    <a:pt x="879086" y="1920647"/>
                    <a:pt x="1040743" y="1923067"/>
                  </a:cubicBezTo>
                  <a:lnTo>
                    <a:pt x="1040743" y="1923067"/>
                  </a:lnTo>
                  <a:cubicBezTo>
                    <a:pt x="1280672" y="1923067"/>
                    <a:pt x="1493310" y="1790481"/>
                    <a:pt x="1609294" y="1568746"/>
                  </a:cubicBezTo>
                  <a:cubicBezTo>
                    <a:pt x="1806922" y="1191455"/>
                    <a:pt x="1675473" y="665660"/>
                    <a:pt x="1316149" y="396621"/>
                  </a:cubicBezTo>
                  <a:cubicBezTo>
                    <a:pt x="1188653" y="297298"/>
                    <a:pt x="1032233" y="242282"/>
                    <a:pt x="870633" y="239929"/>
                  </a:cubicBezTo>
                  <a:cubicBezTo>
                    <a:pt x="630477" y="239929"/>
                    <a:pt x="418066" y="372287"/>
                    <a:pt x="302081" y="594022"/>
                  </a:cubicBezTo>
                  <a:close/>
                </a:path>
              </a:pathLst>
            </a:custGeom>
            <a:gradFill>
              <a:gsLst>
                <a:gs pos="0">
                  <a:srgbClr val="FFFFFF"/>
                </a:gs>
                <a:gs pos="98000">
                  <a:srgbClr val="D9D9D9"/>
                </a:gs>
              </a:gsLst>
              <a:lin ang="20810405" scaled="1"/>
            </a:gradFill>
            <a:ln w="22713" cap="flat">
              <a:noFill/>
              <a:prstDash val="solid"/>
              <a:miter/>
            </a:ln>
          </p:spPr>
          <p:txBody>
            <a:bodyPr rtlCol="0" anchor="ctr"/>
            <a:lstStyle/>
            <a:p>
              <a:endParaRPr lang="en-US"/>
            </a:p>
          </p:txBody>
        </p:sp>
        <p:sp>
          <p:nvSpPr>
            <p:cNvPr id="14" name="任意多边形: 形状 13">
              <a:extLst>
                <a:ext uri="{FF2B5EF4-FFF2-40B4-BE49-F238E27FC236}">
                  <a16:creationId xmlns:a16="http://schemas.microsoft.com/office/drawing/2014/main" id="{9176C0C7-AE26-22C6-2B2F-82191EFB5F0D}"/>
                </a:ext>
              </a:extLst>
            </p:cNvPr>
            <p:cNvSpPr/>
            <p:nvPr/>
          </p:nvSpPr>
          <p:spPr>
            <a:xfrm>
              <a:off x="6908678" y="1292354"/>
              <a:ext cx="1523716" cy="2184421"/>
            </a:xfrm>
            <a:custGeom>
              <a:avLst/>
              <a:gdLst>
                <a:gd name="connsiteX0" fmla="*/ 0 w 1523716"/>
                <a:gd name="connsiteY0" fmla="*/ 974951 h 2184421"/>
                <a:gd name="connsiteX1" fmla="*/ 0 w 1523716"/>
                <a:gd name="connsiteY1" fmla="*/ 925601 h 2184421"/>
                <a:gd name="connsiteX2" fmla="*/ 0 w 1523716"/>
                <a:gd name="connsiteY2" fmla="*/ 914457 h 2184421"/>
                <a:gd name="connsiteX3" fmla="*/ 0 w 1523716"/>
                <a:gd name="connsiteY3" fmla="*/ 910136 h 2184421"/>
                <a:gd name="connsiteX4" fmla="*/ 2274 w 1523716"/>
                <a:gd name="connsiteY4" fmla="*/ 877615 h 2184421"/>
                <a:gd name="connsiteX5" fmla="*/ 3639 w 1523716"/>
                <a:gd name="connsiteY5" fmla="*/ 856238 h 2184421"/>
                <a:gd name="connsiteX6" fmla="*/ 7732 w 1523716"/>
                <a:gd name="connsiteY6" fmla="*/ 820305 h 2184421"/>
                <a:gd name="connsiteX7" fmla="*/ 9779 w 1523716"/>
                <a:gd name="connsiteY7" fmla="*/ 802794 h 2184421"/>
                <a:gd name="connsiteX8" fmla="*/ 18194 w 1523716"/>
                <a:gd name="connsiteY8" fmla="*/ 750032 h 2184421"/>
                <a:gd name="connsiteX9" fmla="*/ 18194 w 1523716"/>
                <a:gd name="connsiteY9" fmla="*/ 747076 h 2184421"/>
                <a:gd name="connsiteX10" fmla="*/ 28655 w 1523716"/>
                <a:gd name="connsiteY10" fmla="*/ 697498 h 2184421"/>
                <a:gd name="connsiteX11" fmla="*/ 33203 w 1523716"/>
                <a:gd name="connsiteY11" fmla="*/ 680214 h 2184421"/>
                <a:gd name="connsiteX12" fmla="*/ 42300 w 1523716"/>
                <a:gd name="connsiteY12" fmla="*/ 645874 h 2184421"/>
                <a:gd name="connsiteX13" fmla="*/ 48668 w 1523716"/>
                <a:gd name="connsiteY13" fmla="*/ 625861 h 2184421"/>
                <a:gd name="connsiteX14" fmla="*/ 58447 w 1523716"/>
                <a:gd name="connsiteY14" fmla="*/ 595159 h 2184421"/>
                <a:gd name="connsiteX15" fmla="*/ 66407 w 1523716"/>
                <a:gd name="connsiteY15" fmla="*/ 573782 h 2184421"/>
                <a:gd name="connsiteX16" fmla="*/ 77323 w 1523716"/>
                <a:gd name="connsiteY16" fmla="*/ 545127 h 2184421"/>
                <a:gd name="connsiteX17" fmla="*/ 86420 w 1523716"/>
                <a:gd name="connsiteY17" fmla="*/ 522385 h 2184421"/>
                <a:gd name="connsiteX18" fmla="*/ 98700 w 1523716"/>
                <a:gd name="connsiteY18" fmla="*/ 495094 h 2184421"/>
                <a:gd name="connsiteX19" fmla="*/ 101884 w 1523716"/>
                <a:gd name="connsiteY19" fmla="*/ 488044 h 2184421"/>
                <a:gd name="connsiteX20" fmla="*/ 118031 w 1523716"/>
                <a:gd name="connsiteY20" fmla="*/ 455750 h 2184421"/>
                <a:gd name="connsiteX21" fmla="*/ 140773 w 1523716"/>
                <a:gd name="connsiteY21" fmla="*/ 416179 h 2184421"/>
                <a:gd name="connsiteX22" fmla="*/ 148278 w 1523716"/>
                <a:gd name="connsiteY22" fmla="*/ 403899 h 2184421"/>
                <a:gd name="connsiteX23" fmla="*/ 164425 w 1523716"/>
                <a:gd name="connsiteY23" fmla="*/ 377973 h 2184421"/>
                <a:gd name="connsiteX24" fmla="*/ 168973 w 1523716"/>
                <a:gd name="connsiteY24" fmla="*/ 374334 h 2184421"/>
                <a:gd name="connsiteX25" fmla="*/ 174204 w 1523716"/>
                <a:gd name="connsiteY25" fmla="*/ 366829 h 2184421"/>
                <a:gd name="connsiteX26" fmla="*/ 190806 w 1523716"/>
                <a:gd name="connsiteY26" fmla="*/ 342950 h 2184421"/>
                <a:gd name="connsiteX27" fmla="*/ 200130 w 1523716"/>
                <a:gd name="connsiteY27" fmla="*/ 330214 h 2184421"/>
                <a:gd name="connsiteX28" fmla="*/ 219233 w 1523716"/>
                <a:gd name="connsiteY28" fmla="*/ 305880 h 2184421"/>
                <a:gd name="connsiteX29" fmla="*/ 225146 w 1523716"/>
                <a:gd name="connsiteY29" fmla="*/ 298148 h 2184421"/>
                <a:gd name="connsiteX30" fmla="*/ 227193 w 1523716"/>
                <a:gd name="connsiteY30" fmla="*/ 295874 h 2184421"/>
                <a:gd name="connsiteX31" fmla="*/ 242658 w 1523716"/>
                <a:gd name="connsiteY31" fmla="*/ 277908 h 2184421"/>
                <a:gd name="connsiteX32" fmla="*/ 253119 w 1523716"/>
                <a:gd name="connsiteY32" fmla="*/ 266309 h 2184421"/>
                <a:gd name="connsiteX33" fmla="*/ 271085 w 1523716"/>
                <a:gd name="connsiteY33" fmla="*/ 247433 h 2184421"/>
                <a:gd name="connsiteX34" fmla="*/ 279045 w 1523716"/>
                <a:gd name="connsiteY34" fmla="*/ 238791 h 2184421"/>
                <a:gd name="connsiteX35" fmla="*/ 279045 w 1523716"/>
                <a:gd name="connsiteY35" fmla="*/ 238791 h 2184421"/>
                <a:gd name="connsiteX36" fmla="*/ 289279 w 1523716"/>
                <a:gd name="connsiteY36" fmla="*/ 228785 h 2184421"/>
                <a:gd name="connsiteX37" fmla="*/ 305653 w 1523716"/>
                <a:gd name="connsiteY37" fmla="*/ 213320 h 2184421"/>
                <a:gd name="connsiteX38" fmla="*/ 317252 w 1523716"/>
                <a:gd name="connsiteY38" fmla="*/ 202859 h 2184421"/>
                <a:gd name="connsiteX39" fmla="*/ 331352 w 1523716"/>
                <a:gd name="connsiteY39" fmla="*/ 190351 h 2184421"/>
                <a:gd name="connsiteX40" fmla="*/ 332489 w 1523716"/>
                <a:gd name="connsiteY40" fmla="*/ 190351 h 2184421"/>
                <a:gd name="connsiteX41" fmla="*/ 380929 w 1523716"/>
                <a:gd name="connsiteY41" fmla="*/ 152827 h 2184421"/>
                <a:gd name="connsiteX42" fmla="*/ 386615 w 1523716"/>
                <a:gd name="connsiteY42" fmla="*/ 146914 h 2184421"/>
                <a:gd name="connsiteX43" fmla="*/ 389344 w 1523716"/>
                <a:gd name="connsiteY43" fmla="*/ 145094 h 2184421"/>
                <a:gd name="connsiteX44" fmla="*/ 437102 w 1523716"/>
                <a:gd name="connsiteY44" fmla="*/ 114165 h 2184421"/>
                <a:gd name="connsiteX45" fmla="*/ 441423 w 1523716"/>
                <a:gd name="connsiteY45" fmla="*/ 111209 h 2184421"/>
                <a:gd name="connsiteX46" fmla="*/ 445744 w 1523716"/>
                <a:gd name="connsiteY46" fmla="*/ 108934 h 2184421"/>
                <a:gd name="connsiteX47" fmla="*/ 494867 w 1523716"/>
                <a:gd name="connsiteY47" fmla="*/ 82326 h 2184421"/>
                <a:gd name="connsiteX48" fmla="*/ 498051 w 1523716"/>
                <a:gd name="connsiteY48" fmla="*/ 80507 h 2184421"/>
                <a:gd name="connsiteX49" fmla="*/ 503509 w 1523716"/>
                <a:gd name="connsiteY49" fmla="*/ 78233 h 2184421"/>
                <a:gd name="connsiteX50" fmla="*/ 553087 w 1523716"/>
                <a:gd name="connsiteY50" fmla="*/ 55491 h 2184421"/>
                <a:gd name="connsiteX51" fmla="*/ 693632 w 1523716"/>
                <a:gd name="connsiteY51" fmla="*/ 0 h 2184421"/>
                <a:gd name="connsiteX52" fmla="*/ 644282 w 1523716"/>
                <a:gd name="connsiteY52" fmla="*/ 22742 h 2184421"/>
                <a:gd name="connsiteX53" fmla="*/ 635413 w 1523716"/>
                <a:gd name="connsiteY53" fmla="*/ 27063 h 2184421"/>
                <a:gd name="connsiteX54" fmla="*/ 586290 w 1523716"/>
                <a:gd name="connsiteY54" fmla="*/ 53444 h 2184421"/>
                <a:gd name="connsiteX55" fmla="*/ 577648 w 1523716"/>
                <a:gd name="connsiteY55" fmla="*/ 58674 h 2184421"/>
                <a:gd name="connsiteX56" fmla="*/ 529890 w 1523716"/>
                <a:gd name="connsiteY56" fmla="*/ 89831 h 2184421"/>
                <a:gd name="connsiteX57" fmla="*/ 523067 w 1523716"/>
                <a:gd name="connsiteY57" fmla="*/ 93697 h 2184421"/>
                <a:gd name="connsiteX58" fmla="*/ 474626 w 1523716"/>
                <a:gd name="connsiteY58" fmla="*/ 131222 h 2184421"/>
                <a:gd name="connsiteX59" fmla="*/ 459389 w 1523716"/>
                <a:gd name="connsiteY59" fmla="*/ 144639 h 2184421"/>
                <a:gd name="connsiteX60" fmla="*/ 447563 w 1523716"/>
                <a:gd name="connsiteY60" fmla="*/ 154873 h 2184421"/>
                <a:gd name="connsiteX61" fmla="*/ 431417 w 1523716"/>
                <a:gd name="connsiteY61" fmla="*/ 170565 h 2184421"/>
                <a:gd name="connsiteX62" fmla="*/ 420955 w 1523716"/>
                <a:gd name="connsiteY62" fmla="*/ 180344 h 2184421"/>
                <a:gd name="connsiteX63" fmla="*/ 412086 w 1523716"/>
                <a:gd name="connsiteY63" fmla="*/ 189669 h 2184421"/>
                <a:gd name="connsiteX64" fmla="*/ 394120 w 1523716"/>
                <a:gd name="connsiteY64" fmla="*/ 208545 h 2184421"/>
                <a:gd name="connsiteX65" fmla="*/ 383886 w 1523716"/>
                <a:gd name="connsiteY65" fmla="*/ 220143 h 2184421"/>
                <a:gd name="connsiteX66" fmla="*/ 368421 w 1523716"/>
                <a:gd name="connsiteY66" fmla="*/ 238337 h 2184421"/>
                <a:gd name="connsiteX67" fmla="*/ 360234 w 1523716"/>
                <a:gd name="connsiteY67" fmla="*/ 248343 h 2184421"/>
                <a:gd name="connsiteX68" fmla="*/ 341358 w 1523716"/>
                <a:gd name="connsiteY68" fmla="*/ 272677 h 2184421"/>
                <a:gd name="connsiteX69" fmla="*/ 332034 w 1523716"/>
                <a:gd name="connsiteY69" fmla="*/ 285413 h 2184421"/>
                <a:gd name="connsiteX70" fmla="*/ 315432 w 1523716"/>
                <a:gd name="connsiteY70" fmla="*/ 308155 h 2184421"/>
                <a:gd name="connsiteX71" fmla="*/ 306335 w 1523716"/>
                <a:gd name="connsiteY71" fmla="*/ 321800 h 2184421"/>
                <a:gd name="connsiteX72" fmla="*/ 290188 w 1523716"/>
                <a:gd name="connsiteY72" fmla="*/ 347498 h 2184421"/>
                <a:gd name="connsiteX73" fmla="*/ 282684 w 1523716"/>
                <a:gd name="connsiteY73" fmla="*/ 359779 h 2184421"/>
                <a:gd name="connsiteX74" fmla="*/ 259942 w 1523716"/>
                <a:gd name="connsiteY74" fmla="*/ 399578 h 2184421"/>
                <a:gd name="connsiteX75" fmla="*/ 240838 w 1523716"/>
                <a:gd name="connsiteY75" fmla="*/ 438694 h 2184421"/>
                <a:gd name="connsiteX76" fmla="*/ 228558 w 1523716"/>
                <a:gd name="connsiteY76" fmla="*/ 466212 h 2184421"/>
                <a:gd name="connsiteX77" fmla="*/ 219233 w 1523716"/>
                <a:gd name="connsiteY77" fmla="*/ 488954 h 2184421"/>
                <a:gd name="connsiteX78" fmla="*/ 209227 w 1523716"/>
                <a:gd name="connsiteY78" fmla="*/ 517154 h 2184421"/>
                <a:gd name="connsiteX79" fmla="*/ 201494 w 1523716"/>
                <a:gd name="connsiteY79" fmla="*/ 538531 h 2184421"/>
                <a:gd name="connsiteX80" fmla="*/ 191715 w 1523716"/>
                <a:gd name="connsiteY80" fmla="*/ 569006 h 2184421"/>
                <a:gd name="connsiteX81" fmla="*/ 185120 w 1523716"/>
                <a:gd name="connsiteY81" fmla="*/ 589474 h 2184421"/>
                <a:gd name="connsiteX82" fmla="*/ 176251 w 1523716"/>
                <a:gd name="connsiteY82" fmla="*/ 623359 h 2184421"/>
                <a:gd name="connsiteX83" fmla="*/ 171475 w 1523716"/>
                <a:gd name="connsiteY83" fmla="*/ 641098 h 2184421"/>
                <a:gd name="connsiteX84" fmla="*/ 161014 w 1523716"/>
                <a:gd name="connsiteY84" fmla="*/ 690676 h 2184421"/>
                <a:gd name="connsiteX85" fmla="*/ 161014 w 1523716"/>
                <a:gd name="connsiteY85" fmla="*/ 693405 h 2184421"/>
                <a:gd name="connsiteX86" fmla="*/ 152372 w 1523716"/>
                <a:gd name="connsiteY86" fmla="*/ 746394 h 2184421"/>
                <a:gd name="connsiteX87" fmla="*/ 150325 w 1523716"/>
                <a:gd name="connsiteY87" fmla="*/ 764133 h 2184421"/>
                <a:gd name="connsiteX88" fmla="*/ 146459 w 1523716"/>
                <a:gd name="connsiteY88" fmla="*/ 799838 h 2184421"/>
                <a:gd name="connsiteX89" fmla="*/ 144867 w 1523716"/>
                <a:gd name="connsiteY89" fmla="*/ 820988 h 2184421"/>
                <a:gd name="connsiteX90" fmla="*/ 142820 w 1523716"/>
                <a:gd name="connsiteY90" fmla="*/ 853509 h 2184421"/>
                <a:gd name="connsiteX91" fmla="*/ 142820 w 1523716"/>
                <a:gd name="connsiteY91" fmla="*/ 868973 h 2184421"/>
                <a:gd name="connsiteX92" fmla="*/ 142820 w 1523716"/>
                <a:gd name="connsiteY92" fmla="*/ 918324 h 2184421"/>
                <a:gd name="connsiteX93" fmla="*/ 142820 w 1523716"/>
                <a:gd name="connsiteY93" fmla="*/ 938109 h 2184421"/>
                <a:gd name="connsiteX94" fmla="*/ 145322 w 1523716"/>
                <a:gd name="connsiteY94" fmla="*/ 989279 h 2184421"/>
                <a:gd name="connsiteX95" fmla="*/ 145322 w 1523716"/>
                <a:gd name="connsiteY95" fmla="*/ 1002697 h 2184421"/>
                <a:gd name="connsiteX96" fmla="*/ 148051 w 1523716"/>
                <a:gd name="connsiteY96" fmla="*/ 1030897 h 2184421"/>
                <a:gd name="connsiteX97" fmla="*/ 150552 w 1523716"/>
                <a:gd name="connsiteY97" fmla="*/ 1055685 h 2184421"/>
                <a:gd name="connsiteX98" fmla="*/ 154646 w 1523716"/>
                <a:gd name="connsiteY98" fmla="*/ 1084113 h 2184421"/>
                <a:gd name="connsiteX99" fmla="*/ 158285 w 1523716"/>
                <a:gd name="connsiteY99" fmla="*/ 1108674 h 2184421"/>
                <a:gd name="connsiteX100" fmla="*/ 160786 w 1523716"/>
                <a:gd name="connsiteY100" fmla="*/ 1123684 h 2184421"/>
                <a:gd name="connsiteX101" fmla="*/ 167154 w 1523716"/>
                <a:gd name="connsiteY101" fmla="*/ 1158025 h 2184421"/>
                <a:gd name="connsiteX102" fmla="*/ 171248 w 1523716"/>
                <a:gd name="connsiteY102" fmla="*/ 1176673 h 2184421"/>
                <a:gd name="connsiteX103" fmla="*/ 178525 w 1523716"/>
                <a:gd name="connsiteY103" fmla="*/ 1208057 h 2184421"/>
                <a:gd name="connsiteX104" fmla="*/ 182619 w 1523716"/>
                <a:gd name="connsiteY104" fmla="*/ 1224204 h 2184421"/>
                <a:gd name="connsiteX105" fmla="*/ 191488 w 1523716"/>
                <a:gd name="connsiteY105" fmla="*/ 1256725 h 2184421"/>
                <a:gd name="connsiteX106" fmla="*/ 195809 w 1523716"/>
                <a:gd name="connsiteY106" fmla="*/ 1271962 h 2184421"/>
                <a:gd name="connsiteX107" fmla="*/ 201040 w 1523716"/>
                <a:gd name="connsiteY107" fmla="*/ 1288564 h 2184421"/>
                <a:gd name="connsiteX108" fmla="*/ 220370 w 1523716"/>
                <a:gd name="connsiteY108" fmla="*/ 1345646 h 2184421"/>
                <a:gd name="connsiteX109" fmla="*/ 225601 w 1523716"/>
                <a:gd name="connsiteY109" fmla="*/ 1359974 h 2184421"/>
                <a:gd name="connsiteX110" fmla="*/ 251072 w 1523716"/>
                <a:gd name="connsiteY110" fmla="*/ 1423197 h 2184421"/>
                <a:gd name="connsiteX111" fmla="*/ 256985 w 1523716"/>
                <a:gd name="connsiteY111" fmla="*/ 1436160 h 2184421"/>
                <a:gd name="connsiteX112" fmla="*/ 280864 w 1523716"/>
                <a:gd name="connsiteY112" fmla="*/ 1486192 h 2184421"/>
                <a:gd name="connsiteX113" fmla="*/ 289051 w 1523716"/>
                <a:gd name="connsiteY113" fmla="*/ 1502794 h 2184421"/>
                <a:gd name="connsiteX114" fmla="*/ 321800 w 1523716"/>
                <a:gd name="connsiteY114" fmla="*/ 1562378 h 2184421"/>
                <a:gd name="connsiteX115" fmla="*/ 323392 w 1523716"/>
                <a:gd name="connsiteY115" fmla="*/ 1564880 h 2184421"/>
                <a:gd name="connsiteX116" fmla="*/ 358642 w 1523716"/>
                <a:gd name="connsiteY116" fmla="*/ 1621053 h 2184421"/>
                <a:gd name="connsiteX117" fmla="*/ 368876 w 1523716"/>
                <a:gd name="connsiteY117" fmla="*/ 1636290 h 2184421"/>
                <a:gd name="connsiteX118" fmla="*/ 409129 w 1523716"/>
                <a:gd name="connsiteY118" fmla="*/ 1692463 h 2184421"/>
                <a:gd name="connsiteX119" fmla="*/ 411176 w 1523716"/>
                <a:gd name="connsiteY119" fmla="*/ 1694964 h 2184421"/>
                <a:gd name="connsiteX120" fmla="*/ 460526 w 1523716"/>
                <a:gd name="connsiteY120" fmla="*/ 1754776 h 2184421"/>
                <a:gd name="connsiteX121" fmla="*/ 474626 w 1523716"/>
                <a:gd name="connsiteY121" fmla="*/ 1770695 h 2184421"/>
                <a:gd name="connsiteX122" fmla="*/ 490091 w 1523716"/>
                <a:gd name="connsiteY122" fmla="*/ 1787297 h 2184421"/>
                <a:gd name="connsiteX123" fmla="*/ 510559 w 1523716"/>
                <a:gd name="connsiteY123" fmla="*/ 1808674 h 2184421"/>
                <a:gd name="connsiteX124" fmla="*/ 526706 w 1523716"/>
                <a:gd name="connsiteY124" fmla="*/ 1824821 h 2184421"/>
                <a:gd name="connsiteX125" fmla="*/ 545354 w 1523716"/>
                <a:gd name="connsiteY125" fmla="*/ 1842560 h 2184421"/>
                <a:gd name="connsiteX126" fmla="*/ 571053 w 1523716"/>
                <a:gd name="connsiteY126" fmla="*/ 1865302 h 2184421"/>
                <a:gd name="connsiteX127" fmla="*/ 589246 w 1523716"/>
                <a:gd name="connsiteY127" fmla="*/ 1880994 h 2184421"/>
                <a:gd name="connsiteX128" fmla="*/ 616764 w 1523716"/>
                <a:gd name="connsiteY128" fmla="*/ 1903736 h 2184421"/>
                <a:gd name="connsiteX129" fmla="*/ 642690 w 1523716"/>
                <a:gd name="connsiteY129" fmla="*/ 1924204 h 2184421"/>
                <a:gd name="connsiteX130" fmla="*/ 1087070 w 1523716"/>
                <a:gd name="connsiteY130" fmla="*/ 2117284 h 2184421"/>
                <a:gd name="connsiteX131" fmla="*/ 1200780 w 1523716"/>
                <a:gd name="connsiteY131" fmla="*/ 2127518 h 2184421"/>
                <a:gd name="connsiteX132" fmla="*/ 1256498 w 1523716"/>
                <a:gd name="connsiteY132" fmla="*/ 2127518 h 2184421"/>
                <a:gd name="connsiteX133" fmla="*/ 1523717 w 1523716"/>
                <a:gd name="connsiteY133" fmla="*/ 2069980 h 2184421"/>
                <a:gd name="connsiteX134" fmla="*/ 1523717 w 1523716"/>
                <a:gd name="connsiteY134" fmla="*/ 2069980 h 2184421"/>
                <a:gd name="connsiteX135" fmla="*/ 1382261 w 1523716"/>
                <a:gd name="connsiteY135" fmla="*/ 2126608 h 2184421"/>
                <a:gd name="connsiteX136" fmla="*/ 500325 w 1523716"/>
                <a:gd name="connsiteY136" fmla="*/ 1981059 h 2184421"/>
                <a:gd name="connsiteX137" fmla="*/ 486225 w 1523716"/>
                <a:gd name="connsiteY137" fmla="*/ 1970143 h 2184421"/>
                <a:gd name="connsiteX138" fmla="*/ 474172 w 1523716"/>
                <a:gd name="connsiteY138" fmla="*/ 1960364 h 2184421"/>
                <a:gd name="connsiteX139" fmla="*/ 446881 w 1523716"/>
                <a:gd name="connsiteY139" fmla="*/ 1937622 h 2184421"/>
                <a:gd name="connsiteX140" fmla="*/ 428688 w 1523716"/>
                <a:gd name="connsiteY140" fmla="*/ 1921930 h 2184421"/>
                <a:gd name="connsiteX141" fmla="*/ 402989 w 1523716"/>
                <a:gd name="connsiteY141" fmla="*/ 1899188 h 2184421"/>
                <a:gd name="connsiteX142" fmla="*/ 392755 w 1523716"/>
                <a:gd name="connsiteY142" fmla="*/ 1890091 h 2184421"/>
                <a:gd name="connsiteX143" fmla="*/ 384113 w 1523716"/>
                <a:gd name="connsiteY143" fmla="*/ 1881449 h 2184421"/>
                <a:gd name="connsiteX144" fmla="*/ 368194 w 1523716"/>
                <a:gd name="connsiteY144" fmla="*/ 1865529 h 2184421"/>
                <a:gd name="connsiteX145" fmla="*/ 347498 w 1523716"/>
                <a:gd name="connsiteY145" fmla="*/ 1844152 h 2184421"/>
                <a:gd name="connsiteX146" fmla="*/ 332261 w 1523716"/>
                <a:gd name="connsiteY146" fmla="*/ 1827550 h 2184421"/>
                <a:gd name="connsiteX147" fmla="*/ 324074 w 1523716"/>
                <a:gd name="connsiteY147" fmla="*/ 1818681 h 2184421"/>
                <a:gd name="connsiteX148" fmla="*/ 318389 w 1523716"/>
                <a:gd name="connsiteY148" fmla="*/ 1811404 h 2184421"/>
                <a:gd name="connsiteX149" fmla="*/ 269038 w 1523716"/>
                <a:gd name="connsiteY149" fmla="*/ 1751592 h 2184421"/>
                <a:gd name="connsiteX150" fmla="*/ 269038 w 1523716"/>
                <a:gd name="connsiteY150" fmla="*/ 1751592 h 2184421"/>
                <a:gd name="connsiteX151" fmla="*/ 267446 w 1523716"/>
                <a:gd name="connsiteY151" fmla="*/ 1749318 h 2184421"/>
                <a:gd name="connsiteX152" fmla="*/ 226966 w 1523716"/>
                <a:gd name="connsiteY152" fmla="*/ 1693145 h 2184421"/>
                <a:gd name="connsiteX153" fmla="*/ 221735 w 1523716"/>
                <a:gd name="connsiteY153" fmla="*/ 1685640 h 2184421"/>
                <a:gd name="connsiteX154" fmla="*/ 216959 w 1523716"/>
                <a:gd name="connsiteY154" fmla="*/ 1677908 h 2184421"/>
                <a:gd name="connsiteX155" fmla="*/ 181936 w 1523716"/>
                <a:gd name="connsiteY155" fmla="*/ 1621507 h 2184421"/>
                <a:gd name="connsiteX156" fmla="*/ 180572 w 1523716"/>
                <a:gd name="connsiteY156" fmla="*/ 1619233 h 2184421"/>
                <a:gd name="connsiteX157" fmla="*/ 180572 w 1523716"/>
                <a:gd name="connsiteY157" fmla="*/ 1619233 h 2184421"/>
                <a:gd name="connsiteX158" fmla="*/ 148051 w 1523716"/>
                <a:gd name="connsiteY158" fmla="*/ 1559649 h 2184421"/>
                <a:gd name="connsiteX159" fmla="*/ 144185 w 1523716"/>
                <a:gd name="connsiteY159" fmla="*/ 1552826 h 2184421"/>
                <a:gd name="connsiteX160" fmla="*/ 139636 w 1523716"/>
                <a:gd name="connsiteY160" fmla="*/ 1543047 h 2184421"/>
                <a:gd name="connsiteX161" fmla="*/ 115757 w 1523716"/>
                <a:gd name="connsiteY161" fmla="*/ 1493015 h 2184421"/>
                <a:gd name="connsiteX162" fmla="*/ 111436 w 1523716"/>
                <a:gd name="connsiteY162" fmla="*/ 1483918 h 2184421"/>
                <a:gd name="connsiteX163" fmla="*/ 110071 w 1523716"/>
                <a:gd name="connsiteY163" fmla="*/ 1480279 h 2184421"/>
                <a:gd name="connsiteX164" fmla="*/ 84373 w 1523716"/>
                <a:gd name="connsiteY164" fmla="*/ 1417056 h 2184421"/>
                <a:gd name="connsiteX165" fmla="*/ 82326 w 1523716"/>
                <a:gd name="connsiteY165" fmla="*/ 1412053 h 2184421"/>
                <a:gd name="connsiteX166" fmla="*/ 79142 w 1523716"/>
                <a:gd name="connsiteY166" fmla="*/ 1402502 h 2184421"/>
                <a:gd name="connsiteX167" fmla="*/ 59812 w 1523716"/>
                <a:gd name="connsiteY167" fmla="*/ 1345646 h 2184421"/>
                <a:gd name="connsiteX168" fmla="*/ 56628 w 1523716"/>
                <a:gd name="connsiteY168" fmla="*/ 1336095 h 2184421"/>
                <a:gd name="connsiteX169" fmla="*/ 53899 w 1523716"/>
                <a:gd name="connsiteY169" fmla="*/ 1329500 h 2184421"/>
                <a:gd name="connsiteX170" fmla="*/ 49578 w 1523716"/>
                <a:gd name="connsiteY170" fmla="*/ 1314263 h 2184421"/>
                <a:gd name="connsiteX171" fmla="*/ 40708 w 1523716"/>
                <a:gd name="connsiteY171" fmla="*/ 1281514 h 2184421"/>
                <a:gd name="connsiteX172" fmla="*/ 36615 w 1523716"/>
                <a:gd name="connsiteY172" fmla="*/ 1265367 h 2184421"/>
                <a:gd name="connsiteX173" fmla="*/ 33886 w 1523716"/>
                <a:gd name="connsiteY173" fmla="*/ 1254678 h 2184421"/>
                <a:gd name="connsiteX174" fmla="*/ 29565 w 1523716"/>
                <a:gd name="connsiteY174" fmla="*/ 1233983 h 2184421"/>
                <a:gd name="connsiteX175" fmla="*/ 25471 w 1523716"/>
                <a:gd name="connsiteY175" fmla="*/ 1215562 h 2184421"/>
                <a:gd name="connsiteX176" fmla="*/ 19103 w 1523716"/>
                <a:gd name="connsiteY176" fmla="*/ 1180994 h 2184421"/>
                <a:gd name="connsiteX177" fmla="*/ 16374 w 1523716"/>
                <a:gd name="connsiteY177" fmla="*/ 1166212 h 2184421"/>
                <a:gd name="connsiteX178" fmla="*/ 16374 w 1523716"/>
                <a:gd name="connsiteY178" fmla="*/ 1163255 h 2184421"/>
                <a:gd name="connsiteX179" fmla="*/ 13190 w 1523716"/>
                <a:gd name="connsiteY179" fmla="*/ 1140513 h 2184421"/>
                <a:gd name="connsiteX180" fmla="*/ 9324 w 1523716"/>
                <a:gd name="connsiteY180" fmla="*/ 1112086 h 2184421"/>
                <a:gd name="connsiteX181" fmla="*/ 6823 w 1523716"/>
                <a:gd name="connsiteY181" fmla="*/ 1087297 h 2184421"/>
                <a:gd name="connsiteX182" fmla="*/ 4094 w 1523716"/>
                <a:gd name="connsiteY182" fmla="*/ 1059097 h 2184421"/>
                <a:gd name="connsiteX183" fmla="*/ 4094 w 1523716"/>
                <a:gd name="connsiteY183" fmla="*/ 1055685 h 2184421"/>
                <a:gd name="connsiteX184" fmla="*/ 4094 w 1523716"/>
                <a:gd name="connsiteY184" fmla="*/ 1045679 h 2184421"/>
                <a:gd name="connsiteX185" fmla="*/ 1819 w 1523716"/>
                <a:gd name="connsiteY185" fmla="*/ 994509 h 2184421"/>
                <a:gd name="connsiteX186" fmla="*/ 0 w 1523716"/>
                <a:gd name="connsiteY186" fmla="*/ 974951 h 21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23716" h="2184421">
                  <a:moveTo>
                    <a:pt x="0" y="974951"/>
                  </a:moveTo>
                  <a:cubicBezTo>
                    <a:pt x="0" y="958350"/>
                    <a:pt x="0" y="941975"/>
                    <a:pt x="0" y="925601"/>
                  </a:cubicBezTo>
                  <a:lnTo>
                    <a:pt x="0" y="914457"/>
                  </a:lnTo>
                  <a:cubicBezTo>
                    <a:pt x="0" y="913093"/>
                    <a:pt x="0" y="911501"/>
                    <a:pt x="0" y="910136"/>
                  </a:cubicBezTo>
                  <a:cubicBezTo>
                    <a:pt x="0" y="899220"/>
                    <a:pt x="1365" y="887394"/>
                    <a:pt x="2274" y="877615"/>
                  </a:cubicBezTo>
                  <a:cubicBezTo>
                    <a:pt x="2274" y="870565"/>
                    <a:pt x="2274" y="863288"/>
                    <a:pt x="3639" y="856238"/>
                  </a:cubicBezTo>
                  <a:cubicBezTo>
                    <a:pt x="3639" y="844185"/>
                    <a:pt x="6140" y="833496"/>
                    <a:pt x="7732" y="820305"/>
                  </a:cubicBezTo>
                  <a:cubicBezTo>
                    <a:pt x="7732" y="814620"/>
                    <a:pt x="7732" y="808707"/>
                    <a:pt x="9779" y="802794"/>
                  </a:cubicBezTo>
                  <a:cubicBezTo>
                    <a:pt x="12053" y="785055"/>
                    <a:pt x="15010" y="767544"/>
                    <a:pt x="18194" y="750032"/>
                  </a:cubicBezTo>
                  <a:lnTo>
                    <a:pt x="18194" y="747076"/>
                  </a:lnTo>
                  <a:cubicBezTo>
                    <a:pt x="21378" y="730474"/>
                    <a:pt x="24789" y="713873"/>
                    <a:pt x="28655" y="697498"/>
                  </a:cubicBezTo>
                  <a:cubicBezTo>
                    <a:pt x="30019" y="691813"/>
                    <a:pt x="31611" y="685900"/>
                    <a:pt x="33203" y="680214"/>
                  </a:cubicBezTo>
                  <a:cubicBezTo>
                    <a:pt x="36160" y="668843"/>
                    <a:pt x="38889" y="657472"/>
                    <a:pt x="42300" y="645874"/>
                  </a:cubicBezTo>
                  <a:cubicBezTo>
                    <a:pt x="44347" y="639051"/>
                    <a:pt x="46621" y="632456"/>
                    <a:pt x="48668" y="625861"/>
                  </a:cubicBezTo>
                  <a:cubicBezTo>
                    <a:pt x="51852" y="615400"/>
                    <a:pt x="55036" y="605166"/>
                    <a:pt x="58447" y="595159"/>
                  </a:cubicBezTo>
                  <a:cubicBezTo>
                    <a:pt x="61858" y="585153"/>
                    <a:pt x="63678" y="580832"/>
                    <a:pt x="66407" y="573782"/>
                  </a:cubicBezTo>
                  <a:cubicBezTo>
                    <a:pt x="69136" y="566732"/>
                    <a:pt x="73457" y="554678"/>
                    <a:pt x="77323" y="545127"/>
                  </a:cubicBezTo>
                  <a:cubicBezTo>
                    <a:pt x="81189" y="535575"/>
                    <a:pt x="83463" y="530799"/>
                    <a:pt x="86420" y="522385"/>
                  </a:cubicBezTo>
                  <a:cubicBezTo>
                    <a:pt x="89376" y="513970"/>
                    <a:pt x="94379" y="504191"/>
                    <a:pt x="98700" y="495094"/>
                  </a:cubicBezTo>
                  <a:cubicBezTo>
                    <a:pt x="98700" y="492593"/>
                    <a:pt x="100747" y="490318"/>
                    <a:pt x="101884" y="488044"/>
                  </a:cubicBezTo>
                  <a:cubicBezTo>
                    <a:pt x="107115" y="477128"/>
                    <a:pt x="112346" y="466439"/>
                    <a:pt x="118031" y="455750"/>
                  </a:cubicBezTo>
                  <a:cubicBezTo>
                    <a:pt x="123717" y="445062"/>
                    <a:pt x="132359" y="429142"/>
                    <a:pt x="140773" y="416179"/>
                  </a:cubicBezTo>
                  <a:cubicBezTo>
                    <a:pt x="143047" y="411858"/>
                    <a:pt x="145776" y="407992"/>
                    <a:pt x="148278" y="403899"/>
                  </a:cubicBezTo>
                  <a:cubicBezTo>
                    <a:pt x="153509" y="395029"/>
                    <a:pt x="158739" y="386387"/>
                    <a:pt x="164425" y="377973"/>
                  </a:cubicBezTo>
                  <a:lnTo>
                    <a:pt x="168973" y="374334"/>
                  </a:lnTo>
                  <a:lnTo>
                    <a:pt x="174204" y="366829"/>
                  </a:lnTo>
                  <a:cubicBezTo>
                    <a:pt x="179662" y="358642"/>
                    <a:pt x="185120" y="350910"/>
                    <a:pt x="190806" y="342950"/>
                  </a:cubicBezTo>
                  <a:cubicBezTo>
                    <a:pt x="193990" y="338856"/>
                    <a:pt x="196946" y="334535"/>
                    <a:pt x="200130" y="330214"/>
                  </a:cubicBezTo>
                  <a:lnTo>
                    <a:pt x="219233" y="305880"/>
                  </a:lnTo>
                  <a:lnTo>
                    <a:pt x="225146" y="298148"/>
                  </a:lnTo>
                  <a:lnTo>
                    <a:pt x="227193" y="295874"/>
                  </a:lnTo>
                  <a:lnTo>
                    <a:pt x="242658" y="277908"/>
                  </a:lnTo>
                  <a:cubicBezTo>
                    <a:pt x="246296" y="274042"/>
                    <a:pt x="249480" y="269948"/>
                    <a:pt x="253119" y="266309"/>
                  </a:cubicBezTo>
                  <a:cubicBezTo>
                    <a:pt x="256758" y="262671"/>
                    <a:pt x="264945" y="253574"/>
                    <a:pt x="271085" y="247433"/>
                  </a:cubicBezTo>
                  <a:cubicBezTo>
                    <a:pt x="273814" y="244477"/>
                    <a:pt x="276316" y="241520"/>
                    <a:pt x="279045" y="238791"/>
                  </a:cubicBezTo>
                  <a:lnTo>
                    <a:pt x="279045" y="238791"/>
                  </a:lnTo>
                  <a:lnTo>
                    <a:pt x="289279" y="228785"/>
                  </a:lnTo>
                  <a:cubicBezTo>
                    <a:pt x="294737" y="223554"/>
                    <a:pt x="299968" y="218324"/>
                    <a:pt x="305653" y="213320"/>
                  </a:cubicBezTo>
                  <a:lnTo>
                    <a:pt x="317252" y="202859"/>
                  </a:lnTo>
                  <a:lnTo>
                    <a:pt x="331352" y="190351"/>
                  </a:lnTo>
                  <a:lnTo>
                    <a:pt x="332489" y="190351"/>
                  </a:lnTo>
                  <a:cubicBezTo>
                    <a:pt x="348181" y="176933"/>
                    <a:pt x="364555" y="164652"/>
                    <a:pt x="380929" y="152827"/>
                  </a:cubicBezTo>
                  <a:lnTo>
                    <a:pt x="386615" y="146914"/>
                  </a:lnTo>
                  <a:lnTo>
                    <a:pt x="389344" y="145094"/>
                  </a:lnTo>
                  <a:cubicBezTo>
                    <a:pt x="404808" y="134178"/>
                    <a:pt x="420728" y="123944"/>
                    <a:pt x="437102" y="114165"/>
                  </a:cubicBezTo>
                  <a:lnTo>
                    <a:pt x="441423" y="111209"/>
                  </a:lnTo>
                  <a:lnTo>
                    <a:pt x="445744" y="108934"/>
                  </a:lnTo>
                  <a:cubicBezTo>
                    <a:pt x="461966" y="99383"/>
                    <a:pt x="478340" y="90513"/>
                    <a:pt x="494867" y="82326"/>
                  </a:cubicBezTo>
                  <a:lnTo>
                    <a:pt x="498051" y="80507"/>
                  </a:lnTo>
                  <a:lnTo>
                    <a:pt x="503509" y="78233"/>
                  </a:lnTo>
                  <a:cubicBezTo>
                    <a:pt x="519883" y="70273"/>
                    <a:pt x="536257" y="62768"/>
                    <a:pt x="553087" y="55491"/>
                  </a:cubicBezTo>
                  <a:lnTo>
                    <a:pt x="693632" y="0"/>
                  </a:lnTo>
                  <a:cubicBezTo>
                    <a:pt x="677031" y="6595"/>
                    <a:pt x="660429" y="14100"/>
                    <a:pt x="644282" y="22742"/>
                  </a:cubicBezTo>
                  <a:lnTo>
                    <a:pt x="635413" y="27063"/>
                  </a:lnTo>
                  <a:cubicBezTo>
                    <a:pt x="618811" y="35250"/>
                    <a:pt x="602437" y="44120"/>
                    <a:pt x="586290" y="53444"/>
                  </a:cubicBezTo>
                  <a:lnTo>
                    <a:pt x="577648" y="58674"/>
                  </a:lnTo>
                  <a:cubicBezTo>
                    <a:pt x="561501" y="68454"/>
                    <a:pt x="545582" y="78687"/>
                    <a:pt x="529890" y="89831"/>
                  </a:cubicBezTo>
                  <a:lnTo>
                    <a:pt x="523067" y="93697"/>
                  </a:lnTo>
                  <a:cubicBezTo>
                    <a:pt x="506390" y="105523"/>
                    <a:pt x="490243" y="118031"/>
                    <a:pt x="474626" y="131222"/>
                  </a:cubicBezTo>
                  <a:cubicBezTo>
                    <a:pt x="469396" y="135543"/>
                    <a:pt x="464393" y="140091"/>
                    <a:pt x="459389" y="144639"/>
                  </a:cubicBezTo>
                  <a:lnTo>
                    <a:pt x="447563" y="154873"/>
                  </a:lnTo>
                  <a:cubicBezTo>
                    <a:pt x="442105" y="159877"/>
                    <a:pt x="436647" y="165335"/>
                    <a:pt x="431417" y="170565"/>
                  </a:cubicBezTo>
                  <a:lnTo>
                    <a:pt x="420955" y="180344"/>
                  </a:lnTo>
                  <a:lnTo>
                    <a:pt x="412086" y="189669"/>
                  </a:lnTo>
                  <a:lnTo>
                    <a:pt x="394120" y="208545"/>
                  </a:lnTo>
                  <a:lnTo>
                    <a:pt x="383886" y="220143"/>
                  </a:lnTo>
                  <a:cubicBezTo>
                    <a:pt x="378655" y="226283"/>
                    <a:pt x="373424" y="232196"/>
                    <a:pt x="368421" y="238337"/>
                  </a:cubicBezTo>
                  <a:lnTo>
                    <a:pt x="360234" y="248343"/>
                  </a:lnTo>
                  <a:cubicBezTo>
                    <a:pt x="353866" y="256303"/>
                    <a:pt x="347498" y="264263"/>
                    <a:pt x="341358" y="272677"/>
                  </a:cubicBezTo>
                  <a:cubicBezTo>
                    <a:pt x="338174" y="276771"/>
                    <a:pt x="334990" y="281092"/>
                    <a:pt x="332034" y="285413"/>
                  </a:cubicBezTo>
                  <a:cubicBezTo>
                    <a:pt x="326348" y="293145"/>
                    <a:pt x="320890" y="301105"/>
                    <a:pt x="315432" y="308155"/>
                  </a:cubicBezTo>
                  <a:lnTo>
                    <a:pt x="306335" y="321800"/>
                  </a:lnTo>
                  <a:cubicBezTo>
                    <a:pt x="300877" y="330214"/>
                    <a:pt x="295419" y="338856"/>
                    <a:pt x="290188" y="347498"/>
                  </a:cubicBezTo>
                  <a:lnTo>
                    <a:pt x="282684" y="359779"/>
                  </a:lnTo>
                  <a:cubicBezTo>
                    <a:pt x="275179" y="372742"/>
                    <a:pt x="267901" y="385932"/>
                    <a:pt x="259942" y="399578"/>
                  </a:cubicBezTo>
                  <a:cubicBezTo>
                    <a:pt x="251982" y="413223"/>
                    <a:pt x="246979" y="425504"/>
                    <a:pt x="240838" y="438694"/>
                  </a:cubicBezTo>
                  <a:cubicBezTo>
                    <a:pt x="236517" y="447791"/>
                    <a:pt x="232651" y="456888"/>
                    <a:pt x="228558" y="466212"/>
                  </a:cubicBezTo>
                  <a:cubicBezTo>
                    <a:pt x="224464" y="475536"/>
                    <a:pt x="222190" y="480539"/>
                    <a:pt x="219233" y="488954"/>
                  </a:cubicBezTo>
                  <a:lnTo>
                    <a:pt x="209227" y="517154"/>
                  </a:lnTo>
                  <a:cubicBezTo>
                    <a:pt x="206725" y="524431"/>
                    <a:pt x="203996" y="531481"/>
                    <a:pt x="201494" y="538531"/>
                  </a:cubicBezTo>
                  <a:cubicBezTo>
                    <a:pt x="198993" y="545582"/>
                    <a:pt x="194899" y="558999"/>
                    <a:pt x="191715" y="569006"/>
                  </a:cubicBezTo>
                  <a:cubicBezTo>
                    <a:pt x="188532" y="579012"/>
                    <a:pt x="187167" y="582651"/>
                    <a:pt x="185120" y="589474"/>
                  </a:cubicBezTo>
                  <a:cubicBezTo>
                    <a:pt x="181936" y="600617"/>
                    <a:pt x="179207" y="612216"/>
                    <a:pt x="176251" y="623359"/>
                  </a:cubicBezTo>
                  <a:lnTo>
                    <a:pt x="171475" y="641098"/>
                  </a:lnTo>
                  <a:cubicBezTo>
                    <a:pt x="167609" y="657472"/>
                    <a:pt x="164198" y="674074"/>
                    <a:pt x="161014" y="690676"/>
                  </a:cubicBezTo>
                  <a:cubicBezTo>
                    <a:pt x="161014" y="690676"/>
                    <a:pt x="161014" y="692495"/>
                    <a:pt x="161014" y="693405"/>
                  </a:cubicBezTo>
                  <a:cubicBezTo>
                    <a:pt x="157602" y="710916"/>
                    <a:pt x="154873" y="728655"/>
                    <a:pt x="152372" y="746394"/>
                  </a:cubicBezTo>
                  <a:lnTo>
                    <a:pt x="150325" y="764133"/>
                  </a:lnTo>
                  <a:cubicBezTo>
                    <a:pt x="148960" y="775958"/>
                    <a:pt x="147368" y="786875"/>
                    <a:pt x="146459" y="799838"/>
                  </a:cubicBezTo>
                  <a:cubicBezTo>
                    <a:pt x="146459" y="806888"/>
                    <a:pt x="146459" y="813938"/>
                    <a:pt x="144867" y="820988"/>
                  </a:cubicBezTo>
                  <a:cubicBezTo>
                    <a:pt x="144867" y="831904"/>
                    <a:pt x="143275" y="843730"/>
                    <a:pt x="142820" y="853509"/>
                  </a:cubicBezTo>
                  <a:cubicBezTo>
                    <a:pt x="142820" y="858739"/>
                    <a:pt x="142820" y="863970"/>
                    <a:pt x="142820" y="868973"/>
                  </a:cubicBezTo>
                  <a:cubicBezTo>
                    <a:pt x="142820" y="885575"/>
                    <a:pt x="142820" y="901949"/>
                    <a:pt x="142820" y="918324"/>
                  </a:cubicBezTo>
                  <a:cubicBezTo>
                    <a:pt x="142820" y="924919"/>
                    <a:pt x="142820" y="931514"/>
                    <a:pt x="142820" y="938109"/>
                  </a:cubicBezTo>
                  <a:cubicBezTo>
                    <a:pt x="142820" y="955166"/>
                    <a:pt x="144185" y="972222"/>
                    <a:pt x="145322" y="989279"/>
                  </a:cubicBezTo>
                  <a:lnTo>
                    <a:pt x="145322" y="1002697"/>
                  </a:lnTo>
                  <a:lnTo>
                    <a:pt x="148051" y="1030897"/>
                  </a:lnTo>
                  <a:cubicBezTo>
                    <a:pt x="148051" y="1039084"/>
                    <a:pt x="149643" y="1047498"/>
                    <a:pt x="150552" y="1055685"/>
                  </a:cubicBezTo>
                  <a:cubicBezTo>
                    <a:pt x="151462" y="1063873"/>
                    <a:pt x="153281" y="1074561"/>
                    <a:pt x="154646" y="1084113"/>
                  </a:cubicBezTo>
                  <a:cubicBezTo>
                    <a:pt x="156010" y="1093665"/>
                    <a:pt x="156920" y="1100487"/>
                    <a:pt x="158285" y="1108674"/>
                  </a:cubicBezTo>
                  <a:cubicBezTo>
                    <a:pt x="159649" y="1116862"/>
                    <a:pt x="159877" y="1118681"/>
                    <a:pt x="160786" y="1123684"/>
                  </a:cubicBezTo>
                  <a:cubicBezTo>
                    <a:pt x="162833" y="1135055"/>
                    <a:pt x="164880" y="1146426"/>
                    <a:pt x="167154" y="1158025"/>
                  </a:cubicBezTo>
                  <a:lnTo>
                    <a:pt x="171248" y="1176673"/>
                  </a:lnTo>
                  <a:cubicBezTo>
                    <a:pt x="173522" y="1187135"/>
                    <a:pt x="175796" y="1197596"/>
                    <a:pt x="178525" y="1208057"/>
                  </a:cubicBezTo>
                  <a:cubicBezTo>
                    <a:pt x="178525" y="1213288"/>
                    <a:pt x="181254" y="1218746"/>
                    <a:pt x="182619" y="1224204"/>
                  </a:cubicBezTo>
                  <a:cubicBezTo>
                    <a:pt x="185348" y="1235120"/>
                    <a:pt x="188304" y="1246946"/>
                    <a:pt x="191488" y="1256725"/>
                  </a:cubicBezTo>
                  <a:cubicBezTo>
                    <a:pt x="192853" y="1261956"/>
                    <a:pt x="194217" y="1266959"/>
                    <a:pt x="195809" y="1271962"/>
                  </a:cubicBezTo>
                  <a:cubicBezTo>
                    <a:pt x="197401" y="1276966"/>
                    <a:pt x="199220" y="1283106"/>
                    <a:pt x="201040" y="1288564"/>
                  </a:cubicBezTo>
                  <a:cubicBezTo>
                    <a:pt x="206953" y="1307667"/>
                    <a:pt x="213320" y="1326771"/>
                    <a:pt x="220370" y="1345646"/>
                  </a:cubicBezTo>
                  <a:cubicBezTo>
                    <a:pt x="221962" y="1350422"/>
                    <a:pt x="223782" y="1355198"/>
                    <a:pt x="225601" y="1359974"/>
                  </a:cubicBezTo>
                  <a:cubicBezTo>
                    <a:pt x="233561" y="1381351"/>
                    <a:pt x="241975" y="1402502"/>
                    <a:pt x="251072" y="1423197"/>
                  </a:cubicBezTo>
                  <a:cubicBezTo>
                    <a:pt x="252892" y="1427518"/>
                    <a:pt x="254938" y="1431839"/>
                    <a:pt x="256985" y="1436160"/>
                  </a:cubicBezTo>
                  <a:cubicBezTo>
                    <a:pt x="264490" y="1452989"/>
                    <a:pt x="272450" y="1469591"/>
                    <a:pt x="280864" y="1486192"/>
                  </a:cubicBezTo>
                  <a:lnTo>
                    <a:pt x="289051" y="1502794"/>
                  </a:lnTo>
                  <a:cubicBezTo>
                    <a:pt x="299513" y="1522807"/>
                    <a:pt x="310429" y="1542820"/>
                    <a:pt x="321800" y="1562378"/>
                  </a:cubicBezTo>
                  <a:lnTo>
                    <a:pt x="323392" y="1564880"/>
                  </a:lnTo>
                  <a:cubicBezTo>
                    <a:pt x="334535" y="1583983"/>
                    <a:pt x="346134" y="1602632"/>
                    <a:pt x="358642" y="1621053"/>
                  </a:cubicBezTo>
                  <a:lnTo>
                    <a:pt x="368876" y="1636290"/>
                  </a:lnTo>
                  <a:cubicBezTo>
                    <a:pt x="381839" y="1655166"/>
                    <a:pt x="395257" y="1674042"/>
                    <a:pt x="409129" y="1692463"/>
                  </a:cubicBezTo>
                  <a:lnTo>
                    <a:pt x="411176" y="1694964"/>
                  </a:lnTo>
                  <a:cubicBezTo>
                    <a:pt x="426868" y="1715432"/>
                    <a:pt x="443470" y="1735445"/>
                    <a:pt x="460526" y="1754776"/>
                  </a:cubicBezTo>
                  <a:lnTo>
                    <a:pt x="474626" y="1770695"/>
                  </a:lnTo>
                  <a:cubicBezTo>
                    <a:pt x="479630" y="1776381"/>
                    <a:pt x="484860" y="1781839"/>
                    <a:pt x="490091" y="1787297"/>
                  </a:cubicBezTo>
                  <a:cubicBezTo>
                    <a:pt x="495322" y="1792755"/>
                    <a:pt x="503509" y="1801624"/>
                    <a:pt x="510559" y="1808674"/>
                  </a:cubicBezTo>
                  <a:cubicBezTo>
                    <a:pt x="517609" y="1815724"/>
                    <a:pt x="521248" y="1819363"/>
                    <a:pt x="526706" y="1824821"/>
                  </a:cubicBezTo>
                  <a:lnTo>
                    <a:pt x="545354" y="1842560"/>
                  </a:lnTo>
                  <a:cubicBezTo>
                    <a:pt x="553769" y="1850520"/>
                    <a:pt x="562411" y="1858252"/>
                    <a:pt x="571053" y="1865302"/>
                  </a:cubicBezTo>
                  <a:lnTo>
                    <a:pt x="589246" y="1880994"/>
                  </a:lnTo>
                  <a:cubicBezTo>
                    <a:pt x="598343" y="1888499"/>
                    <a:pt x="607440" y="1896004"/>
                    <a:pt x="616764" y="1903736"/>
                  </a:cubicBezTo>
                  <a:cubicBezTo>
                    <a:pt x="626088" y="1911468"/>
                    <a:pt x="633821" y="1917609"/>
                    <a:pt x="642690" y="1924204"/>
                  </a:cubicBezTo>
                  <a:cubicBezTo>
                    <a:pt x="772720" y="2024069"/>
                    <a:pt x="925340" y="2090380"/>
                    <a:pt x="1087070" y="2117284"/>
                  </a:cubicBezTo>
                  <a:cubicBezTo>
                    <a:pt x="1124705" y="2123201"/>
                    <a:pt x="1162692" y="2126622"/>
                    <a:pt x="1200780" y="2127518"/>
                  </a:cubicBezTo>
                  <a:cubicBezTo>
                    <a:pt x="1219428" y="2127518"/>
                    <a:pt x="1238077" y="2127518"/>
                    <a:pt x="1256498" y="2127518"/>
                  </a:cubicBezTo>
                  <a:cubicBezTo>
                    <a:pt x="1348185" y="2123599"/>
                    <a:pt x="1438541" y="2104146"/>
                    <a:pt x="1523717" y="2069980"/>
                  </a:cubicBezTo>
                  <a:lnTo>
                    <a:pt x="1523717" y="2069980"/>
                  </a:lnTo>
                  <a:lnTo>
                    <a:pt x="1382261" y="2126608"/>
                  </a:lnTo>
                  <a:cubicBezTo>
                    <a:pt x="1110494" y="2234860"/>
                    <a:pt x="783691" y="2193697"/>
                    <a:pt x="500325" y="1981059"/>
                  </a:cubicBezTo>
                  <a:lnTo>
                    <a:pt x="486225" y="1970143"/>
                  </a:lnTo>
                  <a:lnTo>
                    <a:pt x="474172" y="1960364"/>
                  </a:lnTo>
                  <a:cubicBezTo>
                    <a:pt x="464847" y="1953086"/>
                    <a:pt x="455751" y="1945809"/>
                    <a:pt x="446881" y="1937622"/>
                  </a:cubicBezTo>
                  <a:cubicBezTo>
                    <a:pt x="438012" y="1929435"/>
                    <a:pt x="434600" y="1927160"/>
                    <a:pt x="428688" y="1921930"/>
                  </a:cubicBezTo>
                  <a:cubicBezTo>
                    <a:pt x="422775" y="1916699"/>
                    <a:pt x="411404" y="1906465"/>
                    <a:pt x="402989" y="1899188"/>
                  </a:cubicBezTo>
                  <a:lnTo>
                    <a:pt x="392755" y="1890091"/>
                  </a:lnTo>
                  <a:lnTo>
                    <a:pt x="384113" y="1881449"/>
                  </a:lnTo>
                  <a:lnTo>
                    <a:pt x="368194" y="1865529"/>
                  </a:lnTo>
                  <a:cubicBezTo>
                    <a:pt x="361144" y="1858480"/>
                    <a:pt x="354321" y="1851202"/>
                    <a:pt x="347498" y="1844152"/>
                  </a:cubicBezTo>
                  <a:cubicBezTo>
                    <a:pt x="340676" y="1837102"/>
                    <a:pt x="337265" y="1833008"/>
                    <a:pt x="332261" y="1827550"/>
                  </a:cubicBezTo>
                  <a:cubicBezTo>
                    <a:pt x="327258" y="1822092"/>
                    <a:pt x="326576" y="1821637"/>
                    <a:pt x="324074" y="1818681"/>
                  </a:cubicBezTo>
                  <a:lnTo>
                    <a:pt x="318389" y="1811404"/>
                  </a:lnTo>
                  <a:cubicBezTo>
                    <a:pt x="301332" y="1791845"/>
                    <a:pt x="284730" y="1772060"/>
                    <a:pt x="269038" y="1751592"/>
                  </a:cubicBezTo>
                  <a:lnTo>
                    <a:pt x="269038" y="1751592"/>
                  </a:lnTo>
                  <a:lnTo>
                    <a:pt x="267446" y="1749318"/>
                  </a:lnTo>
                  <a:cubicBezTo>
                    <a:pt x="253346" y="1730897"/>
                    <a:pt x="239929" y="1712248"/>
                    <a:pt x="226966" y="1693145"/>
                  </a:cubicBezTo>
                  <a:lnTo>
                    <a:pt x="221735" y="1685640"/>
                  </a:lnTo>
                  <a:cubicBezTo>
                    <a:pt x="219916" y="1683138"/>
                    <a:pt x="218551" y="1680409"/>
                    <a:pt x="216959" y="1677908"/>
                  </a:cubicBezTo>
                  <a:cubicBezTo>
                    <a:pt x="204678" y="1659107"/>
                    <a:pt x="193004" y="1640308"/>
                    <a:pt x="181936" y="1621507"/>
                  </a:cubicBezTo>
                  <a:lnTo>
                    <a:pt x="180572" y="1619233"/>
                  </a:lnTo>
                  <a:lnTo>
                    <a:pt x="180572" y="1619233"/>
                  </a:lnTo>
                  <a:cubicBezTo>
                    <a:pt x="169201" y="1599675"/>
                    <a:pt x="157830" y="1579662"/>
                    <a:pt x="148051" y="1559649"/>
                  </a:cubicBezTo>
                  <a:cubicBezTo>
                    <a:pt x="146686" y="1557375"/>
                    <a:pt x="145322" y="1555101"/>
                    <a:pt x="144185" y="1552826"/>
                  </a:cubicBezTo>
                  <a:cubicBezTo>
                    <a:pt x="143047" y="1550552"/>
                    <a:pt x="141228" y="1546231"/>
                    <a:pt x="139636" y="1543047"/>
                  </a:cubicBezTo>
                  <a:cubicBezTo>
                    <a:pt x="131449" y="1526673"/>
                    <a:pt x="123489" y="1509844"/>
                    <a:pt x="115757" y="1493015"/>
                  </a:cubicBezTo>
                  <a:lnTo>
                    <a:pt x="111436" y="1483918"/>
                  </a:lnTo>
                  <a:lnTo>
                    <a:pt x="110071" y="1480279"/>
                  </a:lnTo>
                  <a:cubicBezTo>
                    <a:pt x="100975" y="1459357"/>
                    <a:pt x="92333" y="1438207"/>
                    <a:pt x="84373" y="1417056"/>
                  </a:cubicBezTo>
                  <a:lnTo>
                    <a:pt x="82326" y="1412053"/>
                  </a:lnTo>
                  <a:cubicBezTo>
                    <a:pt x="82326" y="1408869"/>
                    <a:pt x="80279" y="1405685"/>
                    <a:pt x="79142" y="1402502"/>
                  </a:cubicBezTo>
                  <a:cubicBezTo>
                    <a:pt x="72320" y="1383626"/>
                    <a:pt x="65952" y="1364750"/>
                    <a:pt x="59812" y="1345646"/>
                  </a:cubicBezTo>
                  <a:cubicBezTo>
                    <a:pt x="59812" y="1342463"/>
                    <a:pt x="57765" y="1339279"/>
                    <a:pt x="56628" y="1336095"/>
                  </a:cubicBezTo>
                  <a:lnTo>
                    <a:pt x="53899" y="1329500"/>
                  </a:lnTo>
                  <a:cubicBezTo>
                    <a:pt x="52534" y="1324269"/>
                    <a:pt x="50942" y="1319266"/>
                    <a:pt x="49578" y="1314263"/>
                  </a:cubicBezTo>
                  <a:cubicBezTo>
                    <a:pt x="46394" y="1303346"/>
                    <a:pt x="43437" y="1292430"/>
                    <a:pt x="40708" y="1281514"/>
                  </a:cubicBezTo>
                  <a:lnTo>
                    <a:pt x="36615" y="1265367"/>
                  </a:lnTo>
                  <a:lnTo>
                    <a:pt x="33886" y="1254678"/>
                  </a:lnTo>
                  <a:cubicBezTo>
                    <a:pt x="32294" y="1247856"/>
                    <a:pt x="30929" y="1240806"/>
                    <a:pt x="29565" y="1233983"/>
                  </a:cubicBezTo>
                  <a:cubicBezTo>
                    <a:pt x="28200" y="1227160"/>
                    <a:pt x="26608" y="1221702"/>
                    <a:pt x="25471" y="1215562"/>
                  </a:cubicBezTo>
                  <a:cubicBezTo>
                    <a:pt x="23197" y="1203964"/>
                    <a:pt x="21150" y="1192820"/>
                    <a:pt x="19103" y="1180994"/>
                  </a:cubicBezTo>
                  <a:cubicBezTo>
                    <a:pt x="19103" y="1175991"/>
                    <a:pt x="17057" y="1171215"/>
                    <a:pt x="16374" y="1166212"/>
                  </a:cubicBezTo>
                  <a:cubicBezTo>
                    <a:pt x="16248" y="1165229"/>
                    <a:pt x="16248" y="1164238"/>
                    <a:pt x="16374" y="1163255"/>
                  </a:cubicBezTo>
                  <a:cubicBezTo>
                    <a:pt x="16374" y="1155978"/>
                    <a:pt x="14327" y="1148700"/>
                    <a:pt x="13190" y="1140513"/>
                  </a:cubicBezTo>
                  <a:cubicBezTo>
                    <a:pt x="12053" y="1132326"/>
                    <a:pt x="10461" y="1121637"/>
                    <a:pt x="9324" y="1112086"/>
                  </a:cubicBezTo>
                  <a:cubicBezTo>
                    <a:pt x="8187" y="1102534"/>
                    <a:pt x="7505" y="1095712"/>
                    <a:pt x="6823" y="1087297"/>
                  </a:cubicBezTo>
                  <a:cubicBezTo>
                    <a:pt x="6140" y="1078882"/>
                    <a:pt x="4776" y="1068648"/>
                    <a:pt x="4094" y="1059097"/>
                  </a:cubicBezTo>
                  <a:cubicBezTo>
                    <a:pt x="4094" y="1059097"/>
                    <a:pt x="4094" y="1056823"/>
                    <a:pt x="4094" y="1055685"/>
                  </a:cubicBezTo>
                  <a:cubicBezTo>
                    <a:pt x="4094" y="1054548"/>
                    <a:pt x="4094" y="1049090"/>
                    <a:pt x="4094" y="1045679"/>
                  </a:cubicBezTo>
                  <a:cubicBezTo>
                    <a:pt x="4094" y="1028622"/>
                    <a:pt x="2274" y="1011566"/>
                    <a:pt x="1819" y="994509"/>
                  </a:cubicBezTo>
                  <a:cubicBezTo>
                    <a:pt x="0" y="988369"/>
                    <a:pt x="0" y="981546"/>
                    <a:pt x="0" y="974951"/>
                  </a:cubicBezTo>
                  <a:close/>
                </a:path>
              </a:pathLst>
            </a:custGeom>
            <a:gradFill>
              <a:gsLst>
                <a:gs pos="0">
                  <a:srgbClr val="FFFFFF"/>
                </a:gs>
                <a:gs pos="98000">
                  <a:srgbClr val="A9A9A9"/>
                </a:gs>
              </a:gsLst>
              <a:lin ang="12995742" scaled="1"/>
            </a:gradFill>
            <a:ln w="22713" cap="flat">
              <a:noFill/>
              <a:prstDash val="solid"/>
              <a:miter/>
            </a:ln>
          </p:spPr>
          <p:txBody>
            <a:bodyPr rtlCol="0" anchor="ctr"/>
            <a:lstStyle/>
            <a:p>
              <a:endParaRPr lang="en-US"/>
            </a:p>
          </p:txBody>
        </p:sp>
      </p:grpSp>
      <p:pic>
        <p:nvPicPr>
          <p:cNvPr id="15" name="图片 14" descr="图片包含 游戏机&#10;&#10;描述已自动生成">
            <a:extLst>
              <a:ext uri="{FF2B5EF4-FFF2-40B4-BE49-F238E27FC236}">
                <a16:creationId xmlns:a16="http://schemas.microsoft.com/office/drawing/2014/main" id="{4D0979FF-DA04-8170-E4D8-3682CF1E758F}"/>
              </a:ext>
            </a:extLst>
          </p:cNvPr>
          <p:cNvPicPr>
            <a:picLocks noChangeAspect="1"/>
          </p:cNvPicPr>
          <p:nvPr userDrawn="1"/>
        </p:nvPicPr>
        <p:blipFill>
          <a:blip r:embed="rId3">
            <a:extLst>
              <a:ext uri="{28A0092B-C50C-407E-A947-70E740481C1C}">
                <a14:useLocalDpi xmlns:a14="http://schemas.microsoft.com/office/drawing/2010/main" val="0"/>
              </a:ext>
            </a:extLst>
          </a:blip>
          <a:srcRect l="65634"/>
          <a:stretch>
            <a:fillRect/>
          </a:stretch>
        </p:blipFill>
        <p:spPr>
          <a:xfrm flipH="1">
            <a:off x="9569497" y="820856"/>
            <a:ext cx="2622503" cy="2790079"/>
          </a:xfrm>
          <a:custGeom>
            <a:avLst/>
            <a:gdLst>
              <a:gd name="connsiteX0" fmla="*/ 2622503 w 2622503"/>
              <a:gd name="connsiteY0" fmla="*/ 0 h 2790079"/>
              <a:gd name="connsiteX1" fmla="*/ 0 w 2622503"/>
              <a:gd name="connsiteY1" fmla="*/ 0 h 2790079"/>
              <a:gd name="connsiteX2" fmla="*/ 0 w 2622503"/>
              <a:gd name="connsiteY2" fmla="*/ 2790079 h 2790079"/>
              <a:gd name="connsiteX3" fmla="*/ 2622503 w 2622503"/>
              <a:gd name="connsiteY3" fmla="*/ 2790079 h 2790079"/>
            </a:gdLst>
            <a:ahLst/>
            <a:cxnLst>
              <a:cxn ang="0">
                <a:pos x="connsiteX0" y="connsiteY0"/>
              </a:cxn>
              <a:cxn ang="0">
                <a:pos x="connsiteX1" y="connsiteY1"/>
              </a:cxn>
              <a:cxn ang="0">
                <a:pos x="connsiteX2" y="connsiteY2"/>
              </a:cxn>
              <a:cxn ang="0">
                <a:pos x="connsiteX3" y="connsiteY3"/>
              </a:cxn>
            </a:cxnLst>
            <a:rect l="l" t="t" r="r" b="b"/>
            <a:pathLst>
              <a:path w="2622503" h="2790079">
                <a:moveTo>
                  <a:pt x="2622503" y="0"/>
                </a:moveTo>
                <a:lnTo>
                  <a:pt x="0" y="0"/>
                </a:lnTo>
                <a:lnTo>
                  <a:pt x="0" y="2790079"/>
                </a:lnTo>
                <a:lnTo>
                  <a:pt x="2622503" y="2790079"/>
                </a:lnTo>
                <a:close/>
              </a:path>
            </a:pathLst>
          </a:custGeom>
        </p:spPr>
      </p:pic>
      <p:pic>
        <p:nvPicPr>
          <p:cNvPr id="16" name="图片 15">
            <a:extLst>
              <a:ext uri="{FF2B5EF4-FFF2-40B4-BE49-F238E27FC236}">
                <a16:creationId xmlns:a16="http://schemas.microsoft.com/office/drawing/2014/main" id="{482C8414-1984-20AB-04BB-CBAE03408C6B}"/>
              </a:ext>
            </a:extLst>
          </p:cNvPr>
          <p:cNvPicPr>
            <a:picLocks noChangeAspect="1"/>
          </p:cNvPicPr>
          <p:nvPr userDrawn="1"/>
        </p:nvPicPr>
        <p:blipFill>
          <a:blip r:embed="rId4"/>
          <a:srcRect l="74517" t="28392"/>
          <a:stretch>
            <a:fillRect/>
          </a:stretch>
        </p:blipFill>
        <p:spPr>
          <a:xfrm>
            <a:off x="0" y="0"/>
            <a:ext cx="1844114" cy="4631920"/>
          </a:xfrm>
          <a:custGeom>
            <a:avLst/>
            <a:gdLst>
              <a:gd name="connsiteX0" fmla="*/ 0 w 1844114"/>
              <a:gd name="connsiteY0" fmla="*/ 0 h 4631920"/>
              <a:gd name="connsiteX1" fmla="*/ 1844114 w 1844114"/>
              <a:gd name="connsiteY1" fmla="*/ 0 h 4631920"/>
              <a:gd name="connsiteX2" fmla="*/ 1844114 w 1844114"/>
              <a:gd name="connsiteY2" fmla="*/ 4631920 h 4631920"/>
              <a:gd name="connsiteX3" fmla="*/ 0 w 1844114"/>
              <a:gd name="connsiteY3" fmla="*/ 4631920 h 4631920"/>
            </a:gdLst>
            <a:ahLst/>
            <a:cxnLst>
              <a:cxn ang="0">
                <a:pos x="connsiteX0" y="connsiteY0"/>
              </a:cxn>
              <a:cxn ang="0">
                <a:pos x="connsiteX1" y="connsiteY1"/>
              </a:cxn>
              <a:cxn ang="0">
                <a:pos x="connsiteX2" y="connsiteY2"/>
              </a:cxn>
              <a:cxn ang="0">
                <a:pos x="connsiteX3" y="connsiteY3"/>
              </a:cxn>
            </a:cxnLst>
            <a:rect l="l" t="t" r="r" b="b"/>
            <a:pathLst>
              <a:path w="1844114" h="4631920">
                <a:moveTo>
                  <a:pt x="0" y="0"/>
                </a:moveTo>
                <a:lnTo>
                  <a:pt x="1844114" y="0"/>
                </a:lnTo>
                <a:lnTo>
                  <a:pt x="1844114" y="4631920"/>
                </a:lnTo>
                <a:lnTo>
                  <a:pt x="0" y="4631920"/>
                </a:lnTo>
                <a:close/>
              </a:path>
            </a:pathLst>
          </a:custGeom>
        </p:spPr>
      </p:pic>
      <p:pic>
        <p:nvPicPr>
          <p:cNvPr id="17" name="图片 16">
            <a:extLst>
              <a:ext uri="{FF2B5EF4-FFF2-40B4-BE49-F238E27FC236}">
                <a16:creationId xmlns:a16="http://schemas.microsoft.com/office/drawing/2014/main" id="{05A368B7-DDC3-C566-6646-AC6DD80496D6}"/>
              </a:ext>
            </a:extLst>
          </p:cNvPr>
          <p:cNvPicPr>
            <a:picLocks noChangeAspect="1"/>
          </p:cNvPicPr>
          <p:nvPr userDrawn="1"/>
        </p:nvPicPr>
        <p:blipFill>
          <a:blip r:embed="rId5"/>
          <a:srcRect b="47666"/>
          <a:stretch>
            <a:fillRect/>
          </a:stretch>
        </p:blipFill>
        <p:spPr>
          <a:xfrm>
            <a:off x="413825" y="5731730"/>
            <a:ext cx="2328874" cy="1126270"/>
          </a:xfrm>
          <a:custGeom>
            <a:avLst/>
            <a:gdLst>
              <a:gd name="connsiteX0" fmla="*/ 0 w 2328874"/>
              <a:gd name="connsiteY0" fmla="*/ 0 h 1126270"/>
              <a:gd name="connsiteX1" fmla="*/ 2328874 w 2328874"/>
              <a:gd name="connsiteY1" fmla="*/ 0 h 1126270"/>
              <a:gd name="connsiteX2" fmla="*/ 2328874 w 2328874"/>
              <a:gd name="connsiteY2" fmla="*/ 1126270 h 1126270"/>
              <a:gd name="connsiteX3" fmla="*/ 0 w 2328874"/>
              <a:gd name="connsiteY3" fmla="*/ 1126270 h 1126270"/>
            </a:gdLst>
            <a:ahLst/>
            <a:cxnLst>
              <a:cxn ang="0">
                <a:pos x="connsiteX0" y="connsiteY0"/>
              </a:cxn>
              <a:cxn ang="0">
                <a:pos x="connsiteX1" y="connsiteY1"/>
              </a:cxn>
              <a:cxn ang="0">
                <a:pos x="connsiteX2" y="connsiteY2"/>
              </a:cxn>
              <a:cxn ang="0">
                <a:pos x="connsiteX3" y="connsiteY3"/>
              </a:cxn>
            </a:cxnLst>
            <a:rect l="l" t="t" r="r" b="b"/>
            <a:pathLst>
              <a:path w="2328874" h="1126270">
                <a:moveTo>
                  <a:pt x="0" y="0"/>
                </a:moveTo>
                <a:lnTo>
                  <a:pt x="2328874" y="0"/>
                </a:lnTo>
                <a:lnTo>
                  <a:pt x="2328874" y="1126270"/>
                </a:lnTo>
                <a:lnTo>
                  <a:pt x="0" y="1126270"/>
                </a:lnTo>
                <a:close/>
              </a:path>
            </a:pathLst>
          </a:custGeom>
        </p:spPr>
      </p:pic>
      <p:sp>
        <p:nvSpPr>
          <p:cNvPr id="18" name="任意多边形: 形状 17">
            <a:extLst>
              <a:ext uri="{FF2B5EF4-FFF2-40B4-BE49-F238E27FC236}">
                <a16:creationId xmlns:a16="http://schemas.microsoft.com/office/drawing/2014/main" id="{AA7DC948-BB4A-2275-CCCA-4391CDA5EEEB}"/>
              </a:ext>
            </a:extLst>
          </p:cNvPr>
          <p:cNvSpPr/>
          <p:nvPr userDrawn="1"/>
        </p:nvSpPr>
        <p:spPr>
          <a:xfrm>
            <a:off x="10608395" y="199256"/>
            <a:ext cx="1230697" cy="164616"/>
          </a:xfrm>
          <a:custGeom>
            <a:avLst/>
            <a:gdLst>
              <a:gd name="connsiteX0" fmla="*/ 1232440 w 1495425"/>
              <a:gd name="connsiteY0" fmla="*/ 178500 h 200025"/>
              <a:gd name="connsiteX1" fmla="*/ 1239870 w 1495425"/>
              <a:gd name="connsiteY1" fmla="*/ 181354 h 200025"/>
              <a:gd name="connsiteX2" fmla="*/ 1242822 w 1495425"/>
              <a:gd name="connsiteY2" fmla="*/ 188727 h 200025"/>
              <a:gd name="connsiteX3" fmla="*/ 1239870 w 1495425"/>
              <a:gd name="connsiteY3" fmla="*/ 196101 h 200025"/>
              <a:gd name="connsiteX4" fmla="*/ 1232440 w 1495425"/>
              <a:gd name="connsiteY4" fmla="*/ 199073 h 200025"/>
              <a:gd name="connsiteX5" fmla="*/ 1225296 w 1495425"/>
              <a:gd name="connsiteY5" fmla="*/ 196101 h 200025"/>
              <a:gd name="connsiteX6" fmla="*/ 1222438 w 1495425"/>
              <a:gd name="connsiteY6" fmla="*/ 188727 h 200025"/>
              <a:gd name="connsiteX7" fmla="*/ 1225296 w 1495425"/>
              <a:gd name="connsiteY7" fmla="*/ 181354 h 200025"/>
              <a:gd name="connsiteX8" fmla="*/ 1232440 w 1495425"/>
              <a:gd name="connsiteY8" fmla="*/ 178500 h 200025"/>
              <a:gd name="connsiteX9" fmla="*/ 561804 w 1495425"/>
              <a:gd name="connsiteY9" fmla="*/ 72895 h 200025"/>
              <a:gd name="connsiteX10" fmla="*/ 531676 w 1495425"/>
              <a:gd name="connsiteY10" fmla="*/ 85268 h 200025"/>
              <a:gd name="connsiteX11" fmla="*/ 516970 w 1495425"/>
              <a:gd name="connsiteY11" fmla="*/ 120825 h 200025"/>
              <a:gd name="connsiteX12" fmla="*/ 599980 w 1495425"/>
              <a:gd name="connsiteY12" fmla="*/ 120825 h 200025"/>
              <a:gd name="connsiteX13" fmla="*/ 589236 w 1495425"/>
              <a:gd name="connsiteY13" fmla="*/ 85449 h 200025"/>
              <a:gd name="connsiteX14" fmla="*/ 561804 w 1495425"/>
              <a:gd name="connsiteY14" fmla="*/ 72895 h 200025"/>
              <a:gd name="connsiteX15" fmla="*/ 346062 w 1495425"/>
              <a:gd name="connsiteY15" fmla="*/ 65284 h 200025"/>
              <a:gd name="connsiteX16" fmla="*/ 357616 w 1495425"/>
              <a:gd name="connsiteY16" fmla="*/ 65284 h 200025"/>
              <a:gd name="connsiteX17" fmla="*/ 357616 w 1495425"/>
              <a:gd name="connsiteY17" fmla="*/ 196814 h 200025"/>
              <a:gd name="connsiteX18" fmla="*/ 346062 w 1495425"/>
              <a:gd name="connsiteY18" fmla="*/ 196814 h 200025"/>
              <a:gd name="connsiteX19" fmla="*/ 1452372 w 1495425"/>
              <a:gd name="connsiteY19" fmla="*/ 62074 h 200025"/>
              <a:gd name="connsiteX20" fmla="*/ 1484376 w 1495425"/>
              <a:gd name="connsiteY20" fmla="*/ 76286 h 200025"/>
              <a:gd name="connsiteX21" fmla="*/ 1495425 w 1495425"/>
              <a:gd name="connsiteY21" fmla="*/ 116777 h 200025"/>
              <a:gd name="connsiteX22" fmla="*/ 1495425 w 1495425"/>
              <a:gd name="connsiteY22" fmla="*/ 196814 h 200025"/>
              <a:gd name="connsiteX23" fmla="*/ 1483900 w 1495425"/>
              <a:gd name="connsiteY23" fmla="*/ 196814 h 200025"/>
              <a:gd name="connsiteX24" fmla="*/ 1483900 w 1495425"/>
              <a:gd name="connsiteY24" fmla="*/ 120225 h 200025"/>
              <a:gd name="connsiteX25" fmla="*/ 1450372 w 1495425"/>
              <a:gd name="connsiteY25" fmla="*/ 72895 h 200025"/>
              <a:gd name="connsiteX26" fmla="*/ 1419606 w 1495425"/>
              <a:gd name="connsiteY26" fmla="*/ 86811 h 200025"/>
              <a:gd name="connsiteX27" fmla="*/ 1407605 w 1495425"/>
              <a:gd name="connsiteY27" fmla="*/ 121301 h 200025"/>
              <a:gd name="connsiteX28" fmla="*/ 1407605 w 1495425"/>
              <a:gd name="connsiteY28" fmla="*/ 196814 h 200025"/>
              <a:gd name="connsiteX29" fmla="*/ 1396079 w 1495425"/>
              <a:gd name="connsiteY29" fmla="*/ 196814 h 200025"/>
              <a:gd name="connsiteX30" fmla="*/ 1396079 w 1495425"/>
              <a:gd name="connsiteY30" fmla="*/ 65284 h 200025"/>
              <a:gd name="connsiteX31" fmla="*/ 1407605 w 1495425"/>
              <a:gd name="connsiteY31" fmla="*/ 65284 h 200025"/>
              <a:gd name="connsiteX32" fmla="*/ 1407605 w 1495425"/>
              <a:gd name="connsiteY32" fmla="*/ 89192 h 200025"/>
              <a:gd name="connsiteX33" fmla="*/ 1408176 w 1495425"/>
              <a:gd name="connsiteY33" fmla="*/ 89192 h 200025"/>
              <a:gd name="connsiteX34" fmla="*/ 1452372 w 1495425"/>
              <a:gd name="connsiteY34" fmla="*/ 62074 h 200025"/>
              <a:gd name="connsiteX35" fmla="*/ 1337215 w 1495425"/>
              <a:gd name="connsiteY35" fmla="*/ 62074 h 200025"/>
              <a:gd name="connsiteX36" fmla="*/ 1365790 w 1495425"/>
              <a:gd name="connsiteY36" fmla="*/ 68256 h 200025"/>
              <a:gd name="connsiteX37" fmla="*/ 1365790 w 1495425"/>
              <a:gd name="connsiteY37" fmla="*/ 81582 h 200025"/>
              <a:gd name="connsiteX38" fmla="*/ 1335405 w 1495425"/>
              <a:gd name="connsiteY38" fmla="*/ 72895 h 200025"/>
              <a:gd name="connsiteX39" fmla="*/ 1298638 w 1495425"/>
              <a:gd name="connsiteY39" fmla="*/ 89545 h 200025"/>
              <a:gd name="connsiteX40" fmla="*/ 1284541 w 1495425"/>
              <a:gd name="connsiteY40" fmla="*/ 132598 h 200025"/>
              <a:gd name="connsiteX41" fmla="*/ 1297400 w 1495425"/>
              <a:gd name="connsiteY41" fmla="*/ 173684 h 200025"/>
              <a:gd name="connsiteX42" fmla="*/ 1331596 w 1495425"/>
              <a:gd name="connsiteY42" fmla="*/ 189203 h 200025"/>
              <a:gd name="connsiteX43" fmla="*/ 1365313 w 1495425"/>
              <a:gd name="connsiteY43" fmla="*/ 178738 h 200025"/>
              <a:gd name="connsiteX44" fmla="*/ 1365313 w 1495425"/>
              <a:gd name="connsiteY44" fmla="*/ 190987 h 200025"/>
              <a:gd name="connsiteX45" fmla="*/ 1331023 w 1495425"/>
              <a:gd name="connsiteY45" fmla="*/ 200025 h 200025"/>
              <a:gd name="connsiteX46" fmla="*/ 1288542 w 1495425"/>
              <a:gd name="connsiteY46" fmla="*/ 181592 h 200025"/>
              <a:gd name="connsiteX47" fmla="*/ 1272349 w 1495425"/>
              <a:gd name="connsiteY47" fmla="*/ 133312 h 200025"/>
              <a:gd name="connsiteX48" fmla="*/ 1290542 w 1495425"/>
              <a:gd name="connsiteY48" fmla="*/ 82058 h 200025"/>
              <a:gd name="connsiteX49" fmla="*/ 1337215 w 1495425"/>
              <a:gd name="connsiteY49" fmla="*/ 62074 h 200025"/>
              <a:gd name="connsiteX50" fmla="*/ 562270 w 1495425"/>
              <a:gd name="connsiteY50" fmla="*/ 62074 h 200025"/>
              <a:gd name="connsiteX51" fmla="*/ 599218 w 1495425"/>
              <a:gd name="connsiteY51" fmla="*/ 79324 h 200025"/>
              <a:gd name="connsiteX52" fmla="*/ 612124 w 1495425"/>
              <a:gd name="connsiteY52" fmla="*/ 126292 h 200025"/>
              <a:gd name="connsiteX53" fmla="*/ 612124 w 1495425"/>
              <a:gd name="connsiteY53" fmla="*/ 131531 h 200025"/>
              <a:gd name="connsiteX54" fmla="*/ 516503 w 1495425"/>
              <a:gd name="connsiteY54" fmla="*/ 131531 h 200025"/>
              <a:gd name="connsiteX55" fmla="*/ 528761 w 1495425"/>
              <a:gd name="connsiteY55" fmla="*/ 173922 h 200025"/>
              <a:gd name="connsiteX56" fmla="*/ 562499 w 1495425"/>
              <a:gd name="connsiteY56" fmla="*/ 189203 h 200025"/>
              <a:gd name="connsiteX57" fmla="*/ 604885 w 1495425"/>
              <a:gd name="connsiteY57" fmla="*/ 172911 h 200025"/>
              <a:gd name="connsiteX58" fmla="*/ 604885 w 1495425"/>
              <a:gd name="connsiteY58" fmla="*/ 185517 h 200025"/>
              <a:gd name="connsiteX59" fmla="*/ 560165 w 1495425"/>
              <a:gd name="connsiteY59" fmla="*/ 200025 h 200025"/>
              <a:gd name="connsiteX60" fmla="*/ 519769 w 1495425"/>
              <a:gd name="connsiteY60" fmla="*/ 181770 h 200025"/>
              <a:gd name="connsiteX61" fmla="*/ 504358 w 1495425"/>
              <a:gd name="connsiteY61" fmla="*/ 130340 h 200025"/>
              <a:gd name="connsiteX62" fmla="*/ 520475 w 1495425"/>
              <a:gd name="connsiteY62" fmla="*/ 81820 h 200025"/>
              <a:gd name="connsiteX63" fmla="*/ 562270 w 1495425"/>
              <a:gd name="connsiteY63" fmla="*/ 62074 h 200025"/>
              <a:gd name="connsiteX64" fmla="*/ 454800 w 1495425"/>
              <a:gd name="connsiteY64" fmla="*/ 62074 h 200025"/>
              <a:gd name="connsiteX65" fmla="*/ 483403 w 1495425"/>
              <a:gd name="connsiteY65" fmla="*/ 68256 h 200025"/>
              <a:gd name="connsiteX66" fmla="*/ 483403 w 1495425"/>
              <a:gd name="connsiteY66" fmla="*/ 81582 h 200025"/>
              <a:gd name="connsiteX67" fmla="*/ 453047 w 1495425"/>
              <a:gd name="connsiteY67" fmla="*/ 72895 h 200025"/>
              <a:gd name="connsiteX68" fmla="*/ 416271 w 1495425"/>
              <a:gd name="connsiteY68" fmla="*/ 89545 h 200025"/>
              <a:gd name="connsiteX69" fmla="*/ 402145 w 1495425"/>
              <a:gd name="connsiteY69" fmla="*/ 132598 h 200025"/>
              <a:gd name="connsiteX70" fmla="*/ 415042 w 1495425"/>
              <a:gd name="connsiteY70" fmla="*/ 173684 h 200025"/>
              <a:gd name="connsiteX71" fmla="*/ 449199 w 1495425"/>
              <a:gd name="connsiteY71" fmla="*/ 189203 h 200025"/>
              <a:gd name="connsiteX72" fmla="*/ 482937 w 1495425"/>
              <a:gd name="connsiteY72" fmla="*/ 178738 h 200025"/>
              <a:gd name="connsiteX73" fmla="*/ 482937 w 1495425"/>
              <a:gd name="connsiteY73" fmla="*/ 190987 h 200025"/>
              <a:gd name="connsiteX74" fmla="*/ 448609 w 1495425"/>
              <a:gd name="connsiteY74" fmla="*/ 200025 h 200025"/>
              <a:gd name="connsiteX75" fmla="*/ 406175 w 1495425"/>
              <a:gd name="connsiteY75" fmla="*/ 181592 h 200025"/>
              <a:gd name="connsiteX76" fmla="*/ 390001 w 1495425"/>
              <a:gd name="connsiteY76" fmla="*/ 133312 h 200025"/>
              <a:gd name="connsiteX77" fmla="*/ 408156 w 1495425"/>
              <a:gd name="connsiteY77" fmla="*/ 82058 h 200025"/>
              <a:gd name="connsiteX78" fmla="*/ 454800 w 1495425"/>
              <a:gd name="connsiteY78" fmla="*/ 62074 h 200025"/>
              <a:gd name="connsiteX79" fmla="*/ 671313 w 1495425"/>
              <a:gd name="connsiteY79" fmla="*/ 30089 h 200025"/>
              <a:gd name="connsiteX80" fmla="*/ 671313 w 1495425"/>
              <a:gd name="connsiteY80" fmla="*/ 102289 h 200025"/>
              <a:gd name="connsiteX81" fmla="*/ 693163 w 1495425"/>
              <a:gd name="connsiteY81" fmla="*/ 102289 h 200025"/>
              <a:gd name="connsiteX82" fmla="*/ 725986 w 1495425"/>
              <a:gd name="connsiteY82" fmla="*/ 92650 h 200025"/>
              <a:gd name="connsiteX83" fmla="*/ 737206 w 1495425"/>
              <a:gd name="connsiteY83" fmla="*/ 65018 h 200025"/>
              <a:gd name="connsiteX84" fmla="*/ 695401 w 1495425"/>
              <a:gd name="connsiteY84" fmla="*/ 30089 h 200025"/>
              <a:gd name="connsiteX85" fmla="*/ 85115 w 1495425"/>
              <a:gd name="connsiteY85" fmla="*/ 21165 h 200025"/>
              <a:gd name="connsiteX86" fmla="*/ 33214 w 1495425"/>
              <a:gd name="connsiteY86" fmla="*/ 44415 h 200025"/>
              <a:gd name="connsiteX87" fmla="*/ 12840 w 1495425"/>
              <a:gd name="connsiteY87" fmla="*/ 105242 h 200025"/>
              <a:gd name="connsiteX88" fmla="*/ 32109 w 1495425"/>
              <a:gd name="connsiteY88" fmla="*/ 165835 h 200025"/>
              <a:gd name="connsiteX89" fmla="*/ 83591 w 1495425"/>
              <a:gd name="connsiteY89" fmla="*/ 188371 h 200025"/>
              <a:gd name="connsiteX90" fmla="*/ 136655 w 1495425"/>
              <a:gd name="connsiteY90" fmla="*/ 166073 h 200025"/>
              <a:gd name="connsiteX91" fmla="*/ 156220 w 1495425"/>
              <a:gd name="connsiteY91" fmla="*/ 103937 h 200025"/>
              <a:gd name="connsiteX92" fmla="*/ 137122 w 1495425"/>
              <a:gd name="connsiteY92" fmla="*/ 43053 h 200025"/>
              <a:gd name="connsiteX93" fmla="*/ 85115 w 1495425"/>
              <a:gd name="connsiteY93" fmla="*/ 21165 h 200025"/>
              <a:gd name="connsiteX94" fmla="*/ 351777 w 1495425"/>
              <a:gd name="connsiteY94" fmla="*/ 12602 h 200025"/>
              <a:gd name="connsiteX95" fmla="*/ 358616 w 1495425"/>
              <a:gd name="connsiteY95" fmla="*/ 15164 h 200025"/>
              <a:gd name="connsiteX96" fmla="*/ 361588 w 1495425"/>
              <a:gd name="connsiteY96" fmla="*/ 22117 h 200025"/>
              <a:gd name="connsiteX97" fmla="*/ 358673 w 1495425"/>
              <a:gd name="connsiteY97" fmla="*/ 29194 h 200025"/>
              <a:gd name="connsiteX98" fmla="*/ 351777 w 1495425"/>
              <a:gd name="connsiteY98" fmla="*/ 32109 h 200025"/>
              <a:gd name="connsiteX99" fmla="*/ 345072 w 1495425"/>
              <a:gd name="connsiteY99" fmla="*/ 29318 h 200025"/>
              <a:gd name="connsiteX100" fmla="*/ 342205 w 1495425"/>
              <a:gd name="connsiteY100" fmla="*/ 22117 h 200025"/>
              <a:gd name="connsiteX101" fmla="*/ 345129 w 1495425"/>
              <a:gd name="connsiteY101" fmla="*/ 15278 h 200025"/>
              <a:gd name="connsiteX102" fmla="*/ 351777 w 1495425"/>
              <a:gd name="connsiteY102" fmla="*/ 12602 h 200025"/>
              <a:gd name="connsiteX103" fmla="*/ 1142048 w 1495425"/>
              <a:gd name="connsiteY103" fmla="*/ 9525 h 200025"/>
              <a:gd name="connsiteX104" fmla="*/ 1182720 w 1495425"/>
              <a:gd name="connsiteY104" fmla="*/ 16192 h 200025"/>
              <a:gd name="connsiteX105" fmla="*/ 1182720 w 1495425"/>
              <a:gd name="connsiteY105" fmla="*/ 42129 h 200025"/>
              <a:gd name="connsiteX106" fmla="*/ 1140237 w 1495425"/>
              <a:gd name="connsiteY106" fmla="*/ 30585 h 200025"/>
              <a:gd name="connsiteX107" fmla="*/ 1112425 w 1495425"/>
              <a:gd name="connsiteY107" fmla="*/ 37662 h 200025"/>
              <a:gd name="connsiteX108" fmla="*/ 1101662 w 1495425"/>
              <a:gd name="connsiteY108" fmla="*/ 57360 h 200025"/>
              <a:gd name="connsiteX109" fmla="*/ 1109090 w 1495425"/>
              <a:gd name="connsiteY109" fmla="*/ 75562 h 200025"/>
              <a:gd name="connsiteX110" fmla="*/ 1141380 w 1495425"/>
              <a:gd name="connsiteY110" fmla="*/ 94717 h 200025"/>
              <a:gd name="connsiteX111" fmla="*/ 1179671 w 1495425"/>
              <a:gd name="connsiteY111" fmla="*/ 120663 h 200025"/>
              <a:gd name="connsiteX112" fmla="*/ 1190625 w 1495425"/>
              <a:gd name="connsiteY112" fmla="*/ 149812 h 200025"/>
              <a:gd name="connsiteX113" fmla="*/ 1172813 w 1495425"/>
              <a:gd name="connsiteY113" fmla="*/ 187056 h 200025"/>
              <a:gd name="connsiteX114" fmla="*/ 1123473 w 1495425"/>
              <a:gd name="connsiteY114" fmla="*/ 200025 h 200025"/>
              <a:gd name="connsiteX115" fmla="*/ 1097756 w 1495425"/>
              <a:gd name="connsiteY115" fmla="*/ 196990 h 200025"/>
              <a:gd name="connsiteX116" fmla="*/ 1076325 w 1495425"/>
              <a:gd name="connsiteY116" fmla="*/ 189435 h 200025"/>
              <a:gd name="connsiteX117" fmla="*/ 1076325 w 1495425"/>
              <a:gd name="connsiteY117" fmla="*/ 162306 h 200025"/>
              <a:gd name="connsiteX118" fmla="*/ 1099185 w 1495425"/>
              <a:gd name="connsiteY118" fmla="*/ 174443 h 200025"/>
              <a:gd name="connsiteX119" fmla="*/ 1126236 w 1495425"/>
              <a:gd name="connsiteY119" fmla="*/ 179202 h 200025"/>
              <a:gd name="connsiteX120" fmla="*/ 1165384 w 1495425"/>
              <a:gd name="connsiteY120" fmla="*/ 151597 h 200025"/>
              <a:gd name="connsiteX121" fmla="*/ 1161193 w 1495425"/>
              <a:gd name="connsiteY121" fmla="*/ 137674 h 200025"/>
              <a:gd name="connsiteX122" fmla="*/ 1149667 w 1495425"/>
              <a:gd name="connsiteY122" fmla="*/ 126730 h 200025"/>
              <a:gd name="connsiteX123" fmla="*/ 1122235 w 1495425"/>
              <a:gd name="connsiteY123" fmla="*/ 112090 h 200025"/>
              <a:gd name="connsiteX124" fmla="*/ 1085373 w 1495425"/>
              <a:gd name="connsiteY124" fmla="*/ 86449 h 200025"/>
              <a:gd name="connsiteX125" fmla="*/ 1076420 w 1495425"/>
              <a:gd name="connsiteY125" fmla="*/ 59379 h 200025"/>
              <a:gd name="connsiteX126" fmla="*/ 1095089 w 1495425"/>
              <a:gd name="connsiteY126" fmla="*/ 22974 h 200025"/>
              <a:gd name="connsiteX127" fmla="*/ 1142048 w 1495425"/>
              <a:gd name="connsiteY127" fmla="*/ 9525 h 200025"/>
              <a:gd name="connsiteX128" fmla="*/ 904875 w 1495425"/>
              <a:gd name="connsiteY128" fmla="*/ 9525 h 200025"/>
              <a:gd name="connsiteX129" fmla="*/ 929354 w 1495425"/>
              <a:gd name="connsiteY129" fmla="*/ 9525 h 200025"/>
              <a:gd name="connsiteX130" fmla="*/ 929354 w 1495425"/>
              <a:gd name="connsiteY130" fmla="*/ 122253 h 200025"/>
              <a:gd name="connsiteX131" fmla="*/ 977075 w 1495425"/>
              <a:gd name="connsiteY131" fmla="*/ 178496 h 200025"/>
              <a:gd name="connsiteX132" fmla="*/ 1023271 w 1495425"/>
              <a:gd name="connsiteY132" fmla="*/ 124063 h 200025"/>
              <a:gd name="connsiteX133" fmla="*/ 1023271 w 1495425"/>
              <a:gd name="connsiteY133" fmla="*/ 9525 h 200025"/>
              <a:gd name="connsiteX134" fmla="*/ 1047750 w 1495425"/>
              <a:gd name="connsiteY134" fmla="*/ 9525 h 200025"/>
              <a:gd name="connsiteX135" fmla="*/ 1047750 w 1495425"/>
              <a:gd name="connsiteY135" fmla="*/ 120558 h 200025"/>
              <a:gd name="connsiteX136" fmla="*/ 974789 w 1495425"/>
              <a:gd name="connsiteY136" fmla="*/ 200025 h 200025"/>
              <a:gd name="connsiteX137" fmla="*/ 904875 w 1495425"/>
              <a:gd name="connsiteY137" fmla="*/ 123339 h 200025"/>
              <a:gd name="connsiteX138" fmla="*/ 790575 w 1495425"/>
              <a:gd name="connsiteY138" fmla="*/ 9525 h 200025"/>
              <a:gd name="connsiteX139" fmla="*/ 813911 w 1495425"/>
              <a:gd name="connsiteY139" fmla="*/ 9525 h 200025"/>
              <a:gd name="connsiteX140" fmla="*/ 813911 w 1495425"/>
              <a:gd name="connsiteY140" fmla="*/ 169820 h 200025"/>
              <a:gd name="connsiteX141" fmla="*/ 885825 w 1495425"/>
              <a:gd name="connsiteY141" fmla="*/ 169820 h 200025"/>
              <a:gd name="connsiteX142" fmla="*/ 885825 w 1495425"/>
              <a:gd name="connsiteY142" fmla="*/ 190500 h 200025"/>
              <a:gd name="connsiteX143" fmla="*/ 790575 w 1495425"/>
              <a:gd name="connsiteY143" fmla="*/ 190500 h 200025"/>
              <a:gd name="connsiteX144" fmla="*/ 647700 w 1495425"/>
              <a:gd name="connsiteY144" fmla="*/ 9525 h 200025"/>
              <a:gd name="connsiteX145" fmla="*/ 699659 w 1495425"/>
              <a:gd name="connsiteY145" fmla="*/ 9525 h 200025"/>
              <a:gd name="connsiteX146" fmla="*/ 745646 w 1495425"/>
              <a:gd name="connsiteY146" fmla="*/ 23660 h 200025"/>
              <a:gd name="connsiteX147" fmla="*/ 762000 w 1495425"/>
              <a:gd name="connsiteY147" fmla="*/ 64084 h 200025"/>
              <a:gd name="connsiteX148" fmla="*/ 742874 w 1495425"/>
              <a:gd name="connsiteY148" fmla="*/ 107252 h 200025"/>
              <a:gd name="connsiteX149" fmla="*/ 695049 w 1495425"/>
              <a:gd name="connsiteY149" fmla="*/ 122853 h 200025"/>
              <a:gd name="connsiteX150" fmla="*/ 671313 w 1495425"/>
              <a:gd name="connsiteY150" fmla="*/ 122853 h 200025"/>
              <a:gd name="connsiteX151" fmla="*/ 671313 w 1495425"/>
              <a:gd name="connsiteY151" fmla="*/ 190500 h 200025"/>
              <a:gd name="connsiteX152" fmla="*/ 647700 w 1495425"/>
              <a:gd name="connsiteY152" fmla="*/ 190500 h 200025"/>
              <a:gd name="connsiteX153" fmla="*/ 87211 w 1495425"/>
              <a:gd name="connsiteY153" fmla="*/ 9515 h 200025"/>
              <a:gd name="connsiteX154" fmla="*/ 146409 w 1495425"/>
              <a:gd name="connsiteY154" fmla="*/ 35023 h 200025"/>
              <a:gd name="connsiteX155" fmla="*/ 169059 w 1495425"/>
              <a:gd name="connsiteY155" fmla="*/ 101917 h 200025"/>
              <a:gd name="connsiteX156" fmla="*/ 145885 w 1495425"/>
              <a:gd name="connsiteY156" fmla="*/ 173803 h 200025"/>
              <a:gd name="connsiteX157" fmla="*/ 83830 w 1495425"/>
              <a:gd name="connsiteY157" fmla="*/ 200025 h 200025"/>
              <a:gd name="connsiteX158" fmla="*/ 22765 w 1495425"/>
              <a:gd name="connsiteY158" fmla="*/ 174100 h 200025"/>
              <a:gd name="connsiteX159" fmla="*/ 0 w 1495425"/>
              <a:gd name="connsiteY159" fmla="*/ 106670 h 200025"/>
              <a:gd name="connsiteX160" fmla="*/ 23356 w 1495425"/>
              <a:gd name="connsiteY160" fmla="*/ 36033 h 200025"/>
              <a:gd name="connsiteX161" fmla="*/ 87211 w 1495425"/>
              <a:gd name="connsiteY161" fmla="*/ 9515 h 200025"/>
              <a:gd name="connsiteX162" fmla="*/ 317440 w 1495425"/>
              <a:gd name="connsiteY162" fmla="*/ 0 h 200025"/>
              <a:gd name="connsiteX163" fmla="*/ 331098 w 1495425"/>
              <a:gd name="connsiteY163" fmla="*/ 2496 h 200025"/>
              <a:gd name="connsiteX164" fmla="*/ 331098 w 1495425"/>
              <a:gd name="connsiteY164" fmla="*/ 14507 h 200025"/>
              <a:gd name="connsiteX165" fmla="*/ 316973 w 1495425"/>
              <a:gd name="connsiteY165" fmla="*/ 10820 h 200025"/>
              <a:gd name="connsiteX166" fmla="*/ 293151 w 1495425"/>
              <a:gd name="connsiteY166" fmla="*/ 43405 h 200025"/>
              <a:gd name="connsiteX167" fmla="*/ 293151 w 1495425"/>
              <a:gd name="connsiteY167" fmla="*/ 65284 h 200025"/>
              <a:gd name="connsiteX168" fmla="*/ 327365 w 1495425"/>
              <a:gd name="connsiteY168" fmla="*/ 65284 h 200025"/>
              <a:gd name="connsiteX169" fmla="*/ 327365 w 1495425"/>
              <a:gd name="connsiteY169" fmla="*/ 76105 h 200025"/>
              <a:gd name="connsiteX170" fmla="*/ 293151 w 1495425"/>
              <a:gd name="connsiteY170" fmla="*/ 76105 h 200025"/>
              <a:gd name="connsiteX171" fmla="*/ 293151 w 1495425"/>
              <a:gd name="connsiteY171" fmla="*/ 196814 h 200025"/>
              <a:gd name="connsiteX172" fmla="*/ 281597 w 1495425"/>
              <a:gd name="connsiteY172" fmla="*/ 196814 h 200025"/>
              <a:gd name="connsiteX173" fmla="*/ 281597 w 1495425"/>
              <a:gd name="connsiteY173" fmla="*/ 76105 h 200025"/>
              <a:gd name="connsiteX174" fmla="*/ 258356 w 1495425"/>
              <a:gd name="connsiteY174" fmla="*/ 76105 h 200025"/>
              <a:gd name="connsiteX175" fmla="*/ 258356 w 1495425"/>
              <a:gd name="connsiteY175" fmla="*/ 65284 h 200025"/>
              <a:gd name="connsiteX176" fmla="*/ 281597 w 1495425"/>
              <a:gd name="connsiteY176" fmla="*/ 65284 h 200025"/>
              <a:gd name="connsiteX177" fmla="*/ 281597 w 1495425"/>
              <a:gd name="connsiteY177" fmla="*/ 42453 h 200025"/>
              <a:gd name="connsiteX178" fmla="*/ 291865 w 1495425"/>
              <a:gd name="connsiteY178" fmla="*/ 10820 h 200025"/>
              <a:gd name="connsiteX179" fmla="*/ 317440 w 1495425"/>
              <a:gd name="connsiteY179" fmla="*/ 0 h 200025"/>
              <a:gd name="connsiteX180" fmla="*/ 245964 w 1495425"/>
              <a:gd name="connsiteY180" fmla="*/ 0 h 200025"/>
              <a:gd name="connsiteX181" fmla="*/ 259623 w 1495425"/>
              <a:gd name="connsiteY181" fmla="*/ 2496 h 200025"/>
              <a:gd name="connsiteX182" fmla="*/ 259623 w 1495425"/>
              <a:gd name="connsiteY182" fmla="*/ 14507 h 200025"/>
              <a:gd name="connsiteX183" fmla="*/ 245497 w 1495425"/>
              <a:gd name="connsiteY183" fmla="*/ 10820 h 200025"/>
              <a:gd name="connsiteX184" fmla="*/ 221675 w 1495425"/>
              <a:gd name="connsiteY184" fmla="*/ 43405 h 200025"/>
              <a:gd name="connsiteX185" fmla="*/ 221675 w 1495425"/>
              <a:gd name="connsiteY185" fmla="*/ 65284 h 200025"/>
              <a:gd name="connsiteX186" fmla="*/ 255889 w 1495425"/>
              <a:gd name="connsiteY186" fmla="*/ 65284 h 200025"/>
              <a:gd name="connsiteX187" fmla="*/ 255889 w 1495425"/>
              <a:gd name="connsiteY187" fmla="*/ 76105 h 200025"/>
              <a:gd name="connsiteX188" fmla="*/ 221675 w 1495425"/>
              <a:gd name="connsiteY188" fmla="*/ 76105 h 200025"/>
              <a:gd name="connsiteX189" fmla="*/ 221675 w 1495425"/>
              <a:gd name="connsiteY189" fmla="*/ 196814 h 200025"/>
              <a:gd name="connsiteX190" fmla="*/ 210121 w 1495425"/>
              <a:gd name="connsiteY190" fmla="*/ 196814 h 200025"/>
              <a:gd name="connsiteX191" fmla="*/ 210121 w 1495425"/>
              <a:gd name="connsiteY191" fmla="*/ 76105 h 200025"/>
              <a:gd name="connsiteX192" fmla="*/ 186890 w 1495425"/>
              <a:gd name="connsiteY192" fmla="*/ 76105 h 200025"/>
              <a:gd name="connsiteX193" fmla="*/ 186890 w 1495425"/>
              <a:gd name="connsiteY193" fmla="*/ 65284 h 200025"/>
              <a:gd name="connsiteX194" fmla="*/ 210121 w 1495425"/>
              <a:gd name="connsiteY194" fmla="*/ 65284 h 200025"/>
              <a:gd name="connsiteX195" fmla="*/ 210121 w 1495425"/>
              <a:gd name="connsiteY195" fmla="*/ 42453 h 200025"/>
              <a:gd name="connsiteX196" fmla="*/ 220389 w 1495425"/>
              <a:gd name="connsiteY196" fmla="*/ 10820 h 200025"/>
              <a:gd name="connsiteX197" fmla="*/ 245964 w 1495425"/>
              <a:gd name="connsiteY19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495425" h="200025">
                <a:moveTo>
                  <a:pt x="1232440" y="178500"/>
                </a:moveTo>
                <a:cubicBezTo>
                  <a:pt x="1235392" y="178500"/>
                  <a:pt x="1237773" y="179452"/>
                  <a:pt x="1239870" y="181354"/>
                </a:cubicBezTo>
                <a:cubicBezTo>
                  <a:pt x="1241870" y="183257"/>
                  <a:pt x="1242822" y="185715"/>
                  <a:pt x="1242822" y="188727"/>
                </a:cubicBezTo>
                <a:cubicBezTo>
                  <a:pt x="1242822" y="191661"/>
                  <a:pt x="1241870" y="194119"/>
                  <a:pt x="1239870" y="196101"/>
                </a:cubicBezTo>
                <a:cubicBezTo>
                  <a:pt x="1237773" y="198083"/>
                  <a:pt x="1235392" y="199073"/>
                  <a:pt x="1232440" y="199073"/>
                </a:cubicBezTo>
                <a:cubicBezTo>
                  <a:pt x="1229582" y="199073"/>
                  <a:pt x="1227201" y="198083"/>
                  <a:pt x="1225296" y="196101"/>
                </a:cubicBezTo>
                <a:cubicBezTo>
                  <a:pt x="1223391" y="194119"/>
                  <a:pt x="1222438" y="191661"/>
                  <a:pt x="1222438" y="188727"/>
                </a:cubicBezTo>
                <a:cubicBezTo>
                  <a:pt x="1222438" y="185715"/>
                  <a:pt x="1223391" y="183257"/>
                  <a:pt x="1225296" y="181354"/>
                </a:cubicBezTo>
                <a:cubicBezTo>
                  <a:pt x="1227201" y="179452"/>
                  <a:pt x="1229582" y="178500"/>
                  <a:pt x="1232440" y="178500"/>
                </a:cubicBezTo>
                <a:close/>
                <a:moveTo>
                  <a:pt x="561804" y="72895"/>
                </a:moveTo>
                <a:cubicBezTo>
                  <a:pt x="549659" y="72895"/>
                  <a:pt x="539620" y="77019"/>
                  <a:pt x="531676" y="85268"/>
                </a:cubicBezTo>
                <a:cubicBezTo>
                  <a:pt x="523742" y="93507"/>
                  <a:pt x="518836" y="105366"/>
                  <a:pt x="516970" y="120825"/>
                </a:cubicBezTo>
                <a:lnTo>
                  <a:pt x="599980" y="120825"/>
                </a:lnTo>
                <a:cubicBezTo>
                  <a:pt x="599437" y="105604"/>
                  <a:pt x="595856" y="93812"/>
                  <a:pt x="589236" y="85449"/>
                </a:cubicBezTo>
                <a:cubicBezTo>
                  <a:pt x="582626" y="77076"/>
                  <a:pt x="573471" y="72895"/>
                  <a:pt x="561804" y="72895"/>
                </a:cubicBezTo>
                <a:close/>
                <a:moveTo>
                  <a:pt x="346062" y="65284"/>
                </a:moveTo>
                <a:lnTo>
                  <a:pt x="357616" y="65284"/>
                </a:lnTo>
                <a:lnTo>
                  <a:pt x="357616" y="196814"/>
                </a:lnTo>
                <a:lnTo>
                  <a:pt x="346062" y="196814"/>
                </a:lnTo>
                <a:close/>
                <a:moveTo>
                  <a:pt x="1452372" y="62074"/>
                </a:moveTo>
                <a:cubicBezTo>
                  <a:pt x="1466278" y="62074"/>
                  <a:pt x="1476947" y="66818"/>
                  <a:pt x="1484376" y="76286"/>
                </a:cubicBezTo>
                <a:cubicBezTo>
                  <a:pt x="1491710" y="85763"/>
                  <a:pt x="1495425" y="99260"/>
                  <a:pt x="1495425" y="116777"/>
                </a:cubicBezTo>
                <a:lnTo>
                  <a:pt x="1495425" y="196814"/>
                </a:lnTo>
                <a:lnTo>
                  <a:pt x="1483900" y="196814"/>
                </a:lnTo>
                <a:lnTo>
                  <a:pt x="1483900" y="120225"/>
                </a:lnTo>
                <a:cubicBezTo>
                  <a:pt x="1483900" y="88678"/>
                  <a:pt x="1472660" y="72895"/>
                  <a:pt x="1450372" y="72895"/>
                </a:cubicBezTo>
                <a:cubicBezTo>
                  <a:pt x="1437894" y="72895"/>
                  <a:pt x="1427702" y="77533"/>
                  <a:pt x="1419606" y="86811"/>
                </a:cubicBezTo>
                <a:cubicBezTo>
                  <a:pt x="1411605" y="96088"/>
                  <a:pt x="1407605" y="107585"/>
                  <a:pt x="1407605" y="121301"/>
                </a:cubicBezTo>
                <a:lnTo>
                  <a:pt x="1407605" y="196814"/>
                </a:lnTo>
                <a:lnTo>
                  <a:pt x="1396079" y="196814"/>
                </a:lnTo>
                <a:lnTo>
                  <a:pt x="1396079" y="65284"/>
                </a:lnTo>
                <a:lnTo>
                  <a:pt x="1407605" y="65284"/>
                </a:lnTo>
                <a:lnTo>
                  <a:pt x="1407605" y="89192"/>
                </a:lnTo>
                <a:lnTo>
                  <a:pt x="1408176" y="89192"/>
                </a:lnTo>
                <a:cubicBezTo>
                  <a:pt x="1417605" y="71114"/>
                  <a:pt x="1432370" y="62074"/>
                  <a:pt x="1452372" y="62074"/>
                </a:cubicBezTo>
                <a:close/>
                <a:moveTo>
                  <a:pt x="1337215" y="62074"/>
                </a:moveTo>
                <a:cubicBezTo>
                  <a:pt x="1347026" y="62074"/>
                  <a:pt x="1356551" y="64141"/>
                  <a:pt x="1365790" y="68256"/>
                </a:cubicBezTo>
                <a:lnTo>
                  <a:pt x="1365790" y="81582"/>
                </a:lnTo>
                <a:cubicBezTo>
                  <a:pt x="1356551" y="75790"/>
                  <a:pt x="1346454" y="72895"/>
                  <a:pt x="1335405" y="72895"/>
                </a:cubicBezTo>
                <a:cubicBezTo>
                  <a:pt x="1320356" y="72895"/>
                  <a:pt x="1308068" y="78448"/>
                  <a:pt x="1298638" y="89545"/>
                </a:cubicBezTo>
                <a:cubicBezTo>
                  <a:pt x="1289209" y="100651"/>
                  <a:pt x="1284541" y="114995"/>
                  <a:pt x="1284541" y="132598"/>
                </a:cubicBezTo>
                <a:cubicBezTo>
                  <a:pt x="1284541" y="149642"/>
                  <a:pt x="1288828" y="163338"/>
                  <a:pt x="1297400" y="173684"/>
                </a:cubicBezTo>
                <a:cubicBezTo>
                  <a:pt x="1305973" y="184031"/>
                  <a:pt x="1317403" y="189203"/>
                  <a:pt x="1331596" y="189203"/>
                </a:cubicBezTo>
                <a:cubicBezTo>
                  <a:pt x="1344454" y="189203"/>
                  <a:pt x="1355693" y="185715"/>
                  <a:pt x="1365313" y="178738"/>
                </a:cubicBezTo>
                <a:lnTo>
                  <a:pt x="1365313" y="190987"/>
                </a:lnTo>
                <a:cubicBezTo>
                  <a:pt x="1355693" y="197012"/>
                  <a:pt x="1344263" y="200025"/>
                  <a:pt x="1331023" y="200025"/>
                </a:cubicBezTo>
                <a:cubicBezTo>
                  <a:pt x="1313498" y="200025"/>
                  <a:pt x="1299306" y="193880"/>
                  <a:pt x="1288542" y="181592"/>
                </a:cubicBezTo>
                <a:cubicBezTo>
                  <a:pt x="1277779" y="169304"/>
                  <a:pt x="1272349" y="153210"/>
                  <a:pt x="1272349" y="133312"/>
                </a:cubicBezTo>
                <a:cubicBezTo>
                  <a:pt x="1272349" y="112462"/>
                  <a:pt x="1278445" y="95374"/>
                  <a:pt x="1290542" y="82058"/>
                </a:cubicBezTo>
                <a:cubicBezTo>
                  <a:pt x="1302639" y="68732"/>
                  <a:pt x="1318165" y="62074"/>
                  <a:pt x="1337215" y="62074"/>
                </a:cubicBezTo>
                <a:close/>
                <a:moveTo>
                  <a:pt x="562270" y="62074"/>
                </a:moveTo>
                <a:cubicBezTo>
                  <a:pt x="578301" y="62074"/>
                  <a:pt x="590617" y="67828"/>
                  <a:pt x="599218" y="79324"/>
                </a:cubicBezTo>
                <a:cubicBezTo>
                  <a:pt x="607819" y="90811"/>
                  <a:pt x="612124" y="106470"/>
                  <a:pt x="612124" y="126292"/>
                </a:cubicBezTo>
                <a:lnTo>
                  <a:pt x="612124" y="131531"/>
                </a:lnTo>
                <a:lnTo>
                  <a:pt x="516503" y="131531"/>
                </a:lnTo>
                <a:cubicBezTo>
                  <a:pt x="516503" y="149603"/>
                  <a:pt x="520589" y="163734"/>
                  <a:pt x="528761" y="173922"/>
                </a:cubicBezTo>
                <a:cubicBezTo>
                  <a:pt x="536934" y="184110"/>
                  <a:pt x="548183" y="189203"/>
                  <a:pt x="562499" y="189203"/>
                </a:cubicBezTo>
                <a:cubicBezTo>
                  <a:pt x="576977" y="189203"/>
                  <a:pt x="591102" y="183773"/>
                  <a:pt x="604885" y="172911"/>
                </a:cubicBezTo>
                <a:lnTo>
                  <a:pt x="604885" y="185517"/>
                </a:lnTo>
                <a:cubicBezTo>
                  <a:pt x="591493" y="195189"/>
                  <a:pt x="576586" y="200025"/>
                  <a:pt x="560165" y="200025"/>
                </a:cubicBezTo>
                <a:cubicBezTo>
                  <a:pt x="543506" y="200025"/>
                  <a:pt x="530047" y="193940"/>
                  <a:pt x="519769" y="181770"/>
                </a:cubicBezTo>
                <a:cubicBezTo>
                  <a:pt x="509492" y="169601"/>
                  <a:pt x="504358" y="152456"/>
                  <a:pt x="504358" y="130340"/>
                </a:cubicBezTo>
                <a:cubicBezTo>
                  <a:pt x="504358" y="111147"/>
                  <a:pt x="509731" y="94974"/>
                  <a:pt x="520475" y="81820"/>
                </a:cubicBezTo>
                <a:cubicBezTo>
                  <a:pt x="531209" y="68656"/>
                  <a:pt x="545144" y="62074"/>
                  <a:pt x="562270" y="62074"/>
                </a:cubicBezTo>
                <a:close/>
                <a:moveTo>
                  <a:pt x="454800" y="62074"/>
                </a:moveTo>
                <a:cubicBezTo>
                  <a:pt x="464687" y="62074"/>
                  <a:pt x="474221" y="64141"/>
                  <a:pt x="483403" y="68256"/>
                </a:cubicBezTo>
                <a:lnTo>
                  <a:pt x="483403" y="81582"/>
                </a:lnTo>
                <a:cubicBezTo>
                  <a:pt x="474221" y="75790"/>
                  <a:pt x="464096" y="72895"/>
                  <a:pt x="453047" y="72895"/>
                </a:cubicBezTo>
                <a:cubicBezTo>
                  <a:pt x="437950" y="72895"/>
                  <a:pt x="425691" y="78448"/>
                  <a:pt x="416271" y="89545"/>
                </a:cubicBezTo>
                <a:cubicBezTo>
                  <a:pt x="406851" y="100651"/>
                  <a:pt x="402145" y="114995"/>
                  <a:pt x="402145" y="132598"/>
                </a:cubicBezTo>
                <a:cubicBezTo>
                  <a:pt x="402145" y="149642"/>
                  <a:pt x="406441" y="163338"/>
                  <a:pt x="415042" y="173684"/>
                </a:cubicBezTo>
                <a:cubicBezTo>
                  <a:pt x="423643" y="184031"/>
                  <a:pt x="435026" y="189203"/>
                  <a:pt x="449199" y="189203"/>
                </a:cubicBezTo>
                <a:cubicBezTo>
                  <a:pt x="462115" y="189203"/>
                  <a:pt x="473364" y="185715"/>
                  <a:pt x="482937" y="178738"/>
                </a:cubicBezTo>
                <a:lnTo>
                  <a:pt x="482937" y="190987"/>
                </a:lnTo>
                <a:cubicBezTo>
                  <a:pt x="473364" y="197012"/>
                  <a:pt x="461924" y="200025"/>
                  <a:pt x="448609" y="200025"/>
                </a:cubicBezTo>
                <a:cubicBezTo>
                  <a:pt x="431102" y="200025"/>
                  <a:pt x="416947" y="193880"/>
                  <a:pt x="406175" y="181592"/>
                </a:cubicBezTo>
                <a:cubicBezTo>
                  <a:pt x="395392" y="169304"/>
                  <a:pt x="390001" y="153210"/>
                  <a:pt x="390001" y="133312"/>
                </a:cubicBezTo>
                <a:cubicBezTo>
                  <a:pt x="390001" y="112462"/>
                  <a:pt x="396050" y="95374"/>
                  <a:pt x="408156" y="82058"/>
                </a:cubicBezTo>
                <a:cubicBezTo>
                  <a:pt x="420262" y="68732"/>
                  <a:pt x="435807" y="62074"/>
                  <a:pt x="454800" y="62074"/>
                </a:cubicBezTo>
                <a:close/>
                <a:moveTo>
                  <a:pt x="671313" y="30089"/>
                </a:moveTo>
                <a:lnTo>
                  <a:pt x="671313" y="102289"/>
                </a:lnTo>
                <a:lnTo>
                  <a:pt x="693163" y="102289"/>
                </a:lnTo>
                <a:cubicBezTo>
                  <a:pt x="707564" y="102289"/>
                  <a:pt x="718509" y="99079"/>
                  <a:pt x="725986" y="92650"/>
                </a:cubicBezTo>
                <a:cubicBezTo>
                  <a:pt x="733463" y="86230"/>
                  <a:pt x="737206" y="77019"/>
                  <a:pt x="737206" y="65018"/>
                </a:cubicBezTo>
                <a:cubicBezTo>
                  <a:pt x="737206" y="41729"/>
                  <a:pt x="723272" y="30089"/>
                  <a:pt x="695401" y="30089"/>
                </a:cubicBezTo>
                <a:close/>
                <a:moveTo>
                  <a:pt x="85115" y="21165"/>
                </a:moveTo>
                <a:cubicBezTo>
                  <a:pt x="64094" y="21165"/>
                  <a:pt x="46797" y="28918"/>
                  <a:pt x="33214" y="44415"/>
                </a:cubicBezTo>
                <a:cubicBezTo>
                  <a:pt x="19631" y="59912"/>
                  <a:pt x="12840" y="80191"/>
                  <a:pt x="12840" y="105242"/>
                </a:cubicBezTo>
                <a:cubicBezTo>
                  <a:pt x="12840" y="130616"/>
                  <a:pt x="19269" y="150811"/>
                  <a:pt x="32109" y="165835"/>
                </a:cubicBezTo>
                <a:cubicBezTo>
                  <a:pt x="44948" y="180859"/>
                  <a:pt x="62112" y="188371"/>
                  <a:pt x="83591" y="188371"/>
                </a:cubicBezTo>
                <a:cubicBezTo>
                  <a:pt x="105937" y="188371"/>
                  <a:pt x="123625" y="180938"/>
                  <a:pt x="136655" y="166073"/>
                </a:cubicBezTo>
                <a:cubicBezTo>
                  <a:pt x="149695" y="151207"/>
                  <a:pt x="156220" y="130492"/>
                  <a:pt x="156220" y="103937"/>
                </a:cubicBezTo>
                <a:cubicBezTo>
                  <a:pt x="156220" y="77934"/>
                  <a:pt x="149857" y="57636"/>
                  <a:pt x="137122" y="43053"/>
                </a:cubicBezTo>
                <a:cubicBezTo>
                  <a:pt x="124396" y="28461"/>
                  <a:pt x="107061" y="21165"/>
                  <a:pt x="85115" y="21165"/>
                </a:cubicBezTo>
                <a:close/>
                <a:moveTo>
                  <a:pt x="351777" y="12602"/>
                </a:moveTo>
                <a:cubicBezTo>
                  <a:pt x="354349" y="12602"/>
                  <a:pt x="356625" y="13459"/>
                  <a:pt x="358616" y="15164"/>
                </a:cubicBezTo>
                <a:cubicBezTo>
                  <a:pt x="360597" y="16869"/>
                  <a:pt x="361588" y="19183"/>
                  <a:pt x="361588" y="22117"/>
                </a:cubicBezTo>
                <a:cubicBezTo>
                  <a:pt x="361588" y="24898"/>
                  <a:pt x="360616" y="27251"/>
                  <a:pt x="358673" y="29194"/>
                </a:cubicBezTo>
                <a:cubicBezTo>
                  <a:pt x="356721" y="31137"/>
                  <a:pt x="354425" y="32109"/>
                  <a:pt x="351777" y="32109"/>
                </a:cubicBezTo>
                <a:cubicBezTo>
                  <a:pt x="349215" y="32109"/>
                  <a:pt x="346977" y="31175"/>
                  <a:pt x="345072" y="29318"/>
                </a:cubicBezTo>
                <a:cubicBezTo>
                  <a:pt x="343167" y="27451"/>
                  <a:pt x="342205" y="25051"/>
                  <a:pt x="342205" y="22117"/>
                </a:cubicBezTo>
                <a:cubicBezTo>
                  <a:pt x="342205" y="19345"/>
                  <a:pt x="343186" y="17069"/>
                  <a:pt x="345129" y="15278"/>
                </a:cubicBezTo>
                <a:cubicBezTo>
                  <a:pt x="347072" y="13497"/>
                  <a:pt x="349291" y="12602"/>
                  <a:pt x="351777" y="12602"/>
                </a:cubicBezTo>
                <a:close/>
                <a:moveTo>
                  <a:pt x="1142048" y="9525"/>
                </a:moveTo>
                <a:cubicBezTo>
                  <a:pt x="1160526" y="9525"/>
                  <a:pt x="1174052" y="11744"/>
                  <a:pt x="1182720" y="16192"/>
                </a:cubicBezTo>
                <a:lnTo>
                  <a:pt x="1182720" y="42129"/>
                </a:lnTo>
                <a:cubicBezTo>
                  <a:pt x="1171480" y="34433"/>
                  <a:pt x="1157288" y="30585"/>
                  <a:pt x="1140237" y="30585"/>
                </a:cubicBezTo>
                <a:cubicBezTo>
                  <a:pt x="1128808" y="30585"/>
                  <a:pt x="1119569" y="32947"/>
                  <a:pt x="1112425" y="37662"/>
                </a:cubicBezTo>
                <a:cubicBezTo>
                  <a:pt x="1105281" y="42386"/>
                  <a:pt x="1101662" y="48949"/>
                  <a:pt x="1101662" y="57360"/>
                </a:cubicBezTo>
                <a:cubicBezTo>
                  <a:pt x="1101662" y="64818"/>
                  <a:pt x="1104138" y="70885"/>
                  <a:pt x="1109090" y="75562"/>
                </a:cubicBezTo>
                <a:cubicBezTo>
                  <a:pt x="1114044" y="80248"/>
                  <a:pt x="1124807" y="86630"/>
                  <a:pt x="1141380" y="94717"/>
                </a:cubicBezTo>
                <a:cubicBezTo>
                  <a:pt x="1159669" y="103365"/>
                  <a:pt x="1172432" y="112014"/>
                  <a:pt x="1179671" y="120663"/>
                </a:cubicBezTo>
                <a:cubicBezTo>
                  <a:pt x="1187005" y="129302"/>
                  <a:pt x="1190625" y="139027"/>
                  <a:pt x="1190625" y="149812"/>
                </a:cubicBezTo>
                <a:cubicBezTo>
                  <a:pt x="1190625" y="165994"/>
                  <a:pt x="1184720" y="178409"/>
                  <a:pt x="1172813" y="187056"/>
                </a:cubicBezTo>
                <a:cubicBezTo>
                  <a:pt x="1161002" y="195702"/>
                  <a:pt x="1144524" y="200025"/>
                  <a:pt x="1123473" y="200025"/>
                </a:cubicBezTo>
                <a:cubicBezTo>
                  <a:pt x="1116140" y="200025"/>
                  <a:pt x="1107567" y="199013"/>
                  <a:pt x="1097756" y="196990"/>
                </a:cubicBezTo>
                <a:cubicBezTo>
                  <a:pt x="1087945" y="194968"/>
                  <a:pt x="1080801" y="192450"/>
                  <a:pt x="1076325" y="189435"/>
                </a:cubicBezTo>
                <a:lnTo>
                  <a:pt x="1076325" y="162306"/>
                </a:lnTo>
                <a:cubicBezTo>
                  <a:pt x="1082040" y="167224"/>
                  <a:pt x="1089660" y="171269"/>
                  <a:pt x="1099185" y="174443"/>
                </a:cubicBezTo>
                <a:cubicBezTo>
                  <a:pt x="1108710" y="177616"/>
                  <a:pt x="1117663" y="179202"/>
                  <a:pt x="1126236" y="179202"/>
                </a:cubicBezTo>
                <a:cubicBezTo>
                  <a:pt x="1152334" y="179202"/>
                  <a:pt x="1165384" y="170000"/>
                  <a:pt x="1165384" y="151597"/>
                </a:cubicBezTo>
                <a:cubicBezTo>
                  <a:pt x="1165384" y="146440"/>
                  <a:pt x="1164050" y="141799"/>
                  <a:pt x="1161193" y="137674"/>
                </a:cubicBezTo>
                <a:cubicBezTo>
                  <a:pt x="1158430" y="133550"/>
                  <a:pt x="1154525" y="129902"/>
                  <a:pt x="1149667" y="126730"/>
                </a:cubicBezTo>
                <a:cubicBezTo>
                  <a:pt x="1144809" y="123558"/>
                  <a:pt x="1135666" y="118672"/>
                  <a:pt x="1122235" y="112090"/>
                </a:cubicBezTo>
                <a:cubicBezTo>
                  <a:pt x="1103566" y="102889"/>
                  <a:pt x="1091279" y="94345"/>
                  <a:pt x="1085373" y="86449"/>
                </a:cubicBezTo>
                <a:cubicBezTo>
                  <a:pt x="1079372" y="78562"/>
                  <a:pt x="1076420" y="69533"/>
                  <a:pt x="1076420" y="59379"/>
                </a:cubicBezTo>
                <a:cubicBezTo>
                  <a:pt x="1076420" y="44072"/>
                  <a:pt x="1082612" y="31937"/>
                  <a:pt x="1095089" y="22974"/>
                </a:cubicBezTo>
                <a:cubicBezTo>
                  <a:pt x="1107472" y="14011"/>
                  <a:pt x="1123093" y="9525"/>
                  <a:pt x="1142048" y="9525"/>
                </a:cubicBezTo>
                <a:close/>
                <a:moveTo>
                  <a:pt x="904875" y="9525"/>
                </a:moveTo>
                <a:lnTo>
                  <a:pt x="929354" y="9525"/>
                </a:lnTo>
                <a:lnTo>
                  <a:pt x="929354" y="122253"/>
                </a:lnTo>
                <a:cubicBezTo>
                  <a:pt x="929354" y="159748"/>
                  <a:pt x="945261" y="178496"/>
                  <a:pt x="977075" y="178496"/>
                </a:cubicBezTo>
                <a:cubicBezTo>
                  <a:pt x="1007841" y="178496"/>
                  <a:pt x="1023271" y="160352"/>
                  <a:pt x="1023271" y="124063"/>
                </a:cubicBezTo>
                <a:lnTo>
                  <a:pt x="1023271" y="9525"/>
                </a:lnTo>
                <a:lnTo>
                  <a:pt x="1047750" y="9525"/>
                </a:lnTo>
                <a:lnTo>
                  <a:pt x="1047750" y="120558"/>
                </a:lnTo>
                <a:cubicBezTo>
                  <a:pt x="1047750" y="173536"/>
                  <a:pt x="1023461" y="200025"/>
                  <a:pt x="974789" y="200025"/>
                </a:cubicBezTo>
                <a:cubicBezTo>
                  <a:pt x="928211" y="200025"/>
                  <a:pt x="904875" y="174464"/>
                  <a:pt x="904875" y="123339"/>
                </a:cubicBezTo>
                <a:close/>
                <a:moveTo>
                  <a:pt x="790575" y="9525"/>
                </a:moveTo>
                <a:lnTo>
                  <a:pt x="813911" y="9525"/>
                </a:lnTo>
                <a:lnTo>
                  <a:pt x="813911" y="169820"/>
                </a:lnTo>
                <a:lnTo>
                  <a:pt x="885825" y="169820"/>
                </a:lnTo>
                <a:lnTo>
                  <a:pt x="885825" y="190500"/>
                </a:lnTo>
                <a:lnTo>
                  <a:pt x="790575" y="190500"/>
                </a:lnTo>
                <a:close/>
                <a:moveTo>
                  <a:pt x="647700" y="9525"/>
                </a:moveTo>
                <a:lnTo>
                  <a:pt x="699659" y="9525"/>
                </a:lnTo>
                <a:cubicBezTo>
                  <a:pt x="719414" y="9525"/>
                  <a:pt x="734739" y="14240"/>
                  <a:pt x="745646" y="23660"/>
                </a:cubicBezTo>
                <a:cubicBezTo>
                  <a:pt x="756551" y="33090"/>
                  <a:pt x="762000" y="46558"/>
                  <a:pt x="762000" y="64084"/>
                </a:cubicBezTo>
                <a:cubicBezTo>
                  <a:pt x="762000" y="81848"/>
                  <a:pt x="755628" y="96231"/>
                  <a:pt x="742874" y="107252"/>
                </a:cubicBezTo>
                <a:cubicBezTo>
                  <a:pt x="730120" y="118281"/>
                  <a:pt x="714175" y="123473"/>
                  <a:pt x="695049" y="122853"/>
                </a:cubicBezTo>
                <a:lnTo>
                  <a:pt x="671313" y="122853"/>
                </a:lnTo>
                <a:lnTo>
                  <a:pt x="671313" y="190500"/>
                </a:lnTo>
                <a:lnTo>
                  <a:pt x="647700" y="190500"/>
                </a:lnTo>
                <a:close/>
                <a:moveTo>
                  <a:pt x="87211" y="9515"/>
                </a:moveTo>
                <a:cubicBezTo>
                  <a:pt x="111576" y="9515"/>
                  <a:pt x="131312" y="18012"/>
                  <a:pt x="146409" y="35023"/>
                </a:cubicBezTo>
                <a:cubicBezTo>
                  <a:pt x="161506" y="52026"/>
                  <a:pt x="169059" y="74324"/>
                  <a:pt x="169059" y="101917"/>
                </a:cubicBezTo>
                <a:cubicBezTo>
                  <a:pt x="169059" y="132359"/>
                  <a:pt x="161334" y="156321"/>
                  <a:pt x="145885" y="173803"/>
                </a:cubicBezTo>
                <a:cubicBezTo>
                  <a:pt x="130435" y="191284"/>
                  <a:pt x="109747" y="200025"/>
                  <a:pt x="83830" y="200025"/>
                </a:cubicBezTo>
                <a:cubicBezTo>
                  <a:pt x="58302" y="200025"/>
                  <a:pt x="37948" y="191383"/>
                  <a:pt x="22765" y="174100"/>
                </a:cubicBezTo>
                <a:cubicBezTo>
                  <a:pt x="7591" y="156817"/>
                  <a:pt x="0" y="134341"/>
                  <a:pt x="0" y="106670"/>
                </a:cubicBezTo>
                <a:cubicBezTo>
                  <a:pt x="0" y="77257"/>
                  <a:pt x="7782" y="53711"/>
                  <a:pt x="23356" y="36033"/>
                </a:cubicBezTo>
                <a:cubicBezTo>
                  <a:pt x="38919" y="18355"/>
                  <a:pt x="60207" y="9515"/>
                  <a:pt x="87211" y="9515"/>
                </a:cubicBezTo>
                <a:close/>
                <a:moveTo>
                  <a:pt x="317440" y="0"/>
                </a:moveTo>
                <a:cubicBezTo>
                  <a:pt x="322964" y="0"/>
                  <a:pt x="327517" y="829"/>
                  <a:pt x="331098" y="2496"/>
                </a:cubicBezTo>
                <a:lnTo>
                  <a:pt x="331098" y="14507"/>
                </a:lnTo>
                <a:cubicBezTo>
                  <a:pt x="327984" y="12049"/>
                  <a:pt x="323279" y="10820"/>
                  <a:pt x="316973" y="10820"/>
                </a:cubicBezTo>
                <a:cubicBezTo>
                  <a:pt x="301095" y="10820"/>
                  <a:pt x="293151" y="21679"/>
                  <a:pt x="293151" y="43405"/>
                </a:cubicBezTo>
                <a:lnTo>
                  <a:pt x="293151" y="65284"/>
                </a:lnTo>
                <a:lnTo>
                  <a:pt x="327365" y="65284"/>
                </a:lnTo>
                <a:lnTo>
                  <a:pt x="327365" y="76105"/>
                </a:lnTo>
                <a:lnTo>
                  <a:pt x="293151" y="76105"/>
                </a:lnTo>
                <a:lnTo>
                  <a:pt x="293151" y="196814"/>
                </a:lnTo>
                <a:lnTo>
                  <a:pt x="281597" y="196814"/>
                </a:lnTo>
                <a:lnTo>
                  <a:pt x="281597" y="76105"/>
                </a:lnTo>
                <a:lnTo>
                  <a:pt x="258356" y="76105"/>
                </a:lnTo>
                <a:lnTo>
                  <a:pt x="258356" y="65284"/>
                </a:lnTo>
                <a:lnTo>
                  <a:pt x="281597" y="65284"/>
                </a:lnTo>
                <a:lnTo>
                  <a:pt x="281597" y="42453"/>
                </a:lnTo>
                <a:cubicBezTo>
                  <a:pt x="281597" y="28585"/>
                  <a:pt x="285016" y="18040"/>
                  <a:pt x="291865" y="10820"/>
                </a:cubicBezTo>
                <a:cubicBezTo>
                  <a:pt x="298714" y="3610"/>
                  <a:pt x="307238" y="0"/>
                  <a:pt x="317440" y="0"/>
                </a:cubicBezTo>
                <a:close/>
                <a:moveTo>
                  <a:pt x="245964" y="0"/>
                </a:moveTo>
                <a:cubicBezTo>
                  <a:pt x="251489" y="0"/>
                  <a:pt x="256041" y="829"/>
                  <a:pt x="259623" y="2496"/>
                </a:cubicBezTo>
                <a:lnTo>
                  <a:pt x="259623" y="14507"/>
                </a:lnTo>
                <a:cubicBezTo>
                  <a:pt x="256508" y="12049"/>
                  <a:pt x="251803" y="10820"/>
                  <a:pt x="245497" y="10820"/>
                </a:cubicBezTo>
                <a:cubicBezTo>
                  <a:pt x="229619" y="10820"/>
                  <a:pt x="221675" y="21679"/>
                  <a:pt x="221675" y="43405"/>
                </a:cubicBezTo>
                <a:lnTo>
                  <a:pt x="221675" y="65284"/>
                </a:lnTo>
                <a:lnTo>
                  <a:pt x="255889" y="65284"/>
                </a:lnTo>
                <a:lnTo>
                  <a:pt x="255889" y="76105"/>
                </a:lnTo>
                <a:lnTo>
                  <a:pt x="221675" y="76105"/>
                </a:lnTo>
                <a:lnTo>
                  <a:pt x="221675" y="196814"/>
                </a:lnTo>
                <a:lnTo>
                  <a:pt x="210121" y="196814"/>
                </a:lnTo>
                <a:lnTo>
                  <a:pt x="210121" y="76105"/>
                </a:lnTo>
                <a:lnTo>
                  <a:pt x="186890" y="76105"/>
                </a:lnTo>
                <a:lnTo>
                  <a:pt x="186890" y="65284"/>
                </a:lnTo>
                <a:lnTo>
                  <a:pt x="210121" y="65284"/>
                </a:lnTo>
                <a:lnTo>
                  <a:pt x="210121" y="42453"/>
                </a:lnTo>
                <a:cubicBezTo>
                  <a:pt x="210121" y="28585"/>
                  <a:pt x="213541" y="18040"/>
                  <a:pt x="220389" y="10820"/>
                </a:cubicBezTo>
                <a:cubicBezTo>
                  <a:pt x="227247" y="3610"/>
                  <a:pt x="235763" y="0"/>
                  <a:pt x="245964" y="0"/>
                </a:cubicBezTo>
                <a:close/>
              </a:path>
            </a:pathLst>
          </a:custGeom>
          <a:solidFill>
            <a:schemeClr val="bg1"/>
          </a:solidFill>
          <a:ln w="9525" cap="flat">
            <a:noFill/>
            <a:prstDash val="solid"/>
            <a:miter/>
          </a:ln>
        </p:spPr>
        <p:txBody>
          <a:bodyPr rtlCol="0" anchor="ctr">
            <a:noAutofit/>
          </a:bodyPr>
          <a:lstStyle/>
          <a:p>
            <a:endParaRPr lang="zh-CN" altLang="en-US"/>
          </a:p>
        </p:txBody>
      </p:sp>
    </p:spTree>
    <p:extLst>
      <p:ext uri="{BB962C8B-B14F-4D97-AF65-F5344CB8AC3E}">
        <p14:creationId xmlns:p14="http://schemas.microsoft.com/office/powerpoint/2010/main" val="127904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B255D0DD-0222-C2B6-978A-2E2FCE2B9D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182" t="36592" r="26181" b="17960"/>
          <a:stretch/>
        </p:blipFill>
        <p:spPr>
          <a:xfrm flipH="1">
            <a:off x="0" y="0"/>
            <a:ext cx="12192000" cy="6857999"/>
          </a:xfrm>
          <a:custGeom>
            <a:avLst/>
            <a:gdLst>
              <a:gd name="connsiteX0" fmla="*/ 12192000 w 12192000"/>
              <a:gd name="connsiteY0" fmla="*/ 0 h 6857999"/>
              <a:gd name="connsiteX1" fmla="*/ 0 w 12192000"/>
              <a:gd name="connsiteY1" fmla="*/ 0 h 6857999"/>
              <a:gd name="connsiteX2" fmla="*/ 0 w 12192000"/>
              <a:gd name="connsiteY2" fmla="*/ 6857999 h 6857999"/>
              <a:gd name="connsiteX3" fmla="*/ 1219200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12192000" y="0"/>
                </a:moveTo>
                <a:lnTo>
                  <a:pt x="0" y="0"/>
                </a:lnTo>
                <a:lnTo>
                  <a:pt x="0" y="6857999"/>
                </a:lnTo>
                <a:lnTo>
                  <a:pt x="12192000" y="6857999"/>
                </a:lnTo>
                <a:close/>
              </a:path>
            </a:pathLst>
          </a:custGeom>
        </p:spPr>
      </p:pic>
      <p:sp>
        <p:nvSpPr>
          <p:cNvPr id="5" name="文本框 4">
            <a:extLst>
              <a:ext uri="{FF2B5EF4-FFF2-40B4-BE49-F238E27FC236}">
                <a16:creationId xmlns:a16="http://schemas.microsoft.com/office/drawing/2014/main" id="{D27C41AE-B03F-F092-AE70-C360E650972A}"/>
              </a:ext>
            </a:extLst>
          </p:cNvPr>
          <p:cNvSpPr txBox="1"/>
          <p:nvPr userDrawn="1"/>
        </p:nvSpPr>
        <p:spPr>
          <a:xfrm>
            <a:off x="12255" y="-57627"/>
            <a:ext cx="10439189" cy="1769715"/>
          </a:xfrm>
          <a:prstGeom prst="rect">
            <a:avLst/>
          </a:prstGeom>
          <a:noFill/>
        </p:spPr>
        <p:txBody>
          <a:bodyPr wrap="square" lIns="0" tIns="0" rIns="0" bIns="0" rtlCol="0" anchor="t">
            <a:spAutoFit/>
          </a:bodyPr>
          <a:lstStyle/>
          <a:p>
            <a:pPr algn="dist"/>
            <a:r>
              <a:rPr lang="en-US" altLang="zh-CN" sz="11500" dirty="0">
                <a:ln w="28575">
                  <a:solidFill>
                    <a:schemeClr val="bg1">
                      <a:alpha val="12000"/>
                    </a:schemeClr>
                  </a:solidFill>
                </a:ln>
                <a:noFill/>
                <a:latin typeface="+mj-lt"/>
              </a:rPr>
              <a:t>CONTENTS</a:t>
            </a:r>
            <a:endParaRPr lang="zh-CN" altLang="en-US" sz="11500" dirty="0">
              <a:ln w="28575">
                <a:solidFill>
                  <a:schemeClr val="bg1">
                    <a:alpha val="12000"/>
                  </a:schemeClr>
                </a:solidFill>
              </a:ln>
              <a:noFill/>
              <a:latin typeface="+mj-lt"/>
            </a:endParaRPr>
          </a:p>
        </p:txBody>
      </p:sp>
      <p:grpSp>
        <p:nvGrpSpPr>
          <p:cNvPr id="7" name="组合 6">
            <a:extLst>
              <a:ext uri="{FF2B5EF4-FFF2-40B4-BE49-F238E27FC236}">
                <a16:creationId xmlns:a16="http://schemas.microsoft.com/office/drawing/2014/main" id="{7FC38001-414E-52FF-8B3C-BA1314F99F25}"/>
              </a:ext>
            </a:extLst>
          </p:cNvPr>
          <p:cNvGrpSpPr/>
          <p:nvPr userDrawn="1"/>
        </p:nvGrpSpPr>
        <p:grpSpPr>
          <a:xfrm>
            <a:off x="1081439" y="3178269"/>
            <a:ext cx="3002881" cy="2804163"/>
            <a:chOff x="1110010" y="2681609"/>
            <a:chExt cx="3807016" cy="3555084"/>
          </a:xfrm>
        </p:grpSpPr>
        <p:sp>
          <p:nvSpPr>
            <p:cNvPr id="8" name="任意多边形: 形状 7">
              <a:extLst>
                <a:ext uri="{FF2B5EF4-FFF2-40B4-BE49-F238E27FC236}">
                  <a16:creationId xmlns:a16="http://schemas.microsoft.com/office/drawing/2014/main" id="{3D5A7D6F-419C-9004-9CFC-732912BB407F}"/>
                </a:ext>
              </a:extLst>
            </p:cNvPr>
            <p:cNvSpPr/>
            <p:nvPr/>
          </p:nvSpPr>
          <p:spPr>
            <a:xfrm>
              <a:off x="2205880" y="5872261"/>
              <a:ext cx="1987517" cy="364432"/>
            </a:xfrm>
            <a:custGeom>
              <a:avLst/>
              <a:gdLst>
                <a:gd name="connsiteX0" fmla="*/ 1987517 w 1987517"/>
                <a:gd name="connsiteY0" fmla="*/ 171394 h 342788"/>
                <a:gd name="connsiteX1" fmla="*/ 993759 w 1987517"/>
                <a:gd name="connsiteY1" fmla="*/ 342788 h 342788"/>
                <a:gd name="connsiteX2" fmla="*/ 0 w 1987517"/>
                <a:gd name="connsiteY2" fmla="*/ 171394 h 342788"/>
                <a:gd name="connsiteX3" fmla="*/ 993759 w 1987517"/>
                <a:gd name="connsiteY3" fmla="*/ 0 h 342788"/>
                <a:gd name="connsiteX4" fmla="*/ 1987517 w 1987517"/>
                <a:gd name="connsiteY4" fmla="*/ 171394 h 34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17" h="342788">
                  <a:moveTo>
                    <a:pt x="1987517" y="171394"/>
                  </a:moveTo>
                  <a:cubicBezTo>
                    <a:pt x="1987517" y="266053"/>
                    <a:pt x="1542597" y="342788"/>
                    <a:pt x="993759" y="342788"/>
                  </a:cubicBezTo>
                  <a:cubicBezTo>
                    <a:pt x="444921" y="342788"/>
                    <a:pt x="0" y="266053"/>
                    <a:pt x="0" y="171394"/>
                  </a:cubicBezTo>
                  <a:cubicBezTo>
                    <a:pt x="0" y="76736"/>
                    <a:pt x="444921" y="0"/>
                    <a:pt x="993759" y="0"/>
                  </a:cubicBezTo>
                  <a:cubicBezTo>
                    <a:pt x="1542597" y="0"/>
                    <a:pt x="1987517" y="76736"/>
                    <a:pt x="1987517" y="171394"/>
                  </a:cubicBezTo>
                  <a:close/>
                </a:path>
              </a:pathLst>
            </a:custGeom>
            <a:gradFill flip="none" rotWithShape="1">
              <a:gsLst>
                <a:gs pos="0">
                  <a:schemeClr val="accent1">
                    <a:alpha val="49000"/>
                  </a:schemeClr>
                </a:gs>
                <a:gs pos="100000">
                  <a:schemeClr val="accent2">
                    <a:alpha val="0"/>
                  </a:schemeClr>
                </a:gs>
              </a:gsLst>
              <a:path path="shape">
                <a:fillToRect l="50000" t="50000" r="50000" b="50000"/>
              </a:path>
              <a:tileRect/>
            </a:gradFill>
            <a:ln w="7441" cap="flat">
              <a:no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071B008D-F285-76B6-8CF5-FD0F2D1CB63F}"/>
                </a:ext>
              </a:extLst>
            </p:cNvPr>
            <p:cNvSpPr/>
            <p:nvPr/>
          </p:nvSpPr>
          <p:spPr>
            <a:xfrm>
              <a:off x="4248619" y="4636909"/>
              <a:ext cx="668407" cy="716629"/>
            </a:xfrm>
            <a:custGeom>
              <a:avLst/>
              <a:gdLst>
                <a:gd name="connsiteX0" fmla="*/ 0 w 668407"/>
                <a:gd name="connsiteY0" fmla="*/ 716630 h 716629"/>
                <a:gd name="connsiteX1" fmla="*/ 128899 w 668407"/>
                <a:gd name="connsiteY1" fmla="*/ 524770 h 716629"/>
                <a:gd name="connsiteX2" fmla="*/ 458068 w 668407"/>
                <a:gd name="connsiteY2" fmla="*/ 258785 h 716629"/>
                <a:gd name="connsiteX3" fmla="*/ 117661 w 668407"/>
                <a:gd name="connsiteY3" fmla="*/ 258785 h 716629"/>
                <a:gd name="connsiteX4" fmla="*/ 74273 w 668407"/>
                <a:gd name="connsiteY4" fmla="*/ 66702 h 716629"/>
                <a:gd name="connsiteX5" fmla="*/ 507633 w 668407"/>
                <a:gd name="connsiteY5" fmla="*/ 10959 h 716629"/>
                <a:gd name="connsiteX6" fmla="*/ 458589 w 668407"/>
                <a:gd name="connsiteY6" fmla="*/ 556101 h 716629"/>
                <a:gd name="connsiteX7" fmla="*/ 0 w 668407"/>
                <a:gd name="connsiteY7" fmla="*/ 716630 h 7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07" h="716629">
                  <a:moveTo>
                    <a:pt x="0" y="716630"/>
                  </a:moveTo>
                  <a:lnTo>
                    <a:pt x="128899" y="524770"/>
                  </a:lnTo>
                  <a:cubicBezTo>
                    <a:pt x="128899" y="524770"/>
                    <a:pt x="482851" y="401378"/>
                    <a:pt x="458068" y="258785"/>
                  </a:cubicBezTo>
                  <a:cubicBezTo>
                    <a:pt x="433286" y="116192"/>
                    <a:pt x="117661" y="258785"/>
                    <a:pt x="117661" y="258785"/>
                  </a:cubicBezTo>
                  <a:cubicBezTo>
                    <a:pt x="117661" y="258785"/>
                    <a:pt x="15033" y="85158"/>
                    <a:pt x="74273" y="66702"/>
                  </a:cubicBezTo>
                  <a:cubicBezTo>
                    <a:pt x="74273" y="66702"/>
                    <a:pt x="359087" y="-32355"/>
                    <a:pt x="507633" y="10959"/>
                  </a:cubicBezTo>
                  <a:cubicBezTo>
                    <a:pt x="656180" y="54273"/>
                    <a:pt x="799740" y="381507"/>
                    <a:pt x="458589" y="556101"/>
                  </a:cubicBezTo>
                  <a:cubicBezTo>
                    <a:pt x="458589" y="555729"/>
                    <a:pt x="320238" y="654339"/>
                    <a:pt x="0" y="716630"/>
                  </a:cubicBezTo>
                  <a:close/>
                </a:path>
              </a:pathLst>
            </a:custGeom>
            <a:solidFill>
              <a:srgbClr val="E6F8FF"/>
            </a:solidFill>
            <a:ln w="7441"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116B4526-B271-2AC3-0B4C-12E4D23157DD}"/>
                </a:ext>
              </a:extLst>
            </p:cNvPr>
            <p:cNvSpPr/>
            <p:nvPr/>
          </p:nvSpPr>
          <p:spPr>
            <a:xfrm>
              <a:off x="1110010" y="3913356"/>
              <a:ext cx="1253719" cy="981927"/>
            </a:xfrm>
            <a:custGeom>
              <a:avLst/>
              <a:gdLst>
                <a:gd name="connsiteX0" fmla="*/ 397344 w 1253719"/>
                <a:gd name="connsiteY0" fmla="*/ 423651 h 981927"/>
                <a:gd name="connsiteX1" fmla="*/ 560105 w 1253719"/>
                <a:gd name="connsiteY1" fmla="*/ 249429 h 981927"/>
                <a:gd name="connsiteX2" fmla="*/ 385213 w 1253719"/>
                <a:gd name="connsiteY2" fmla="*/ 247568 h 981927"/>
                <a:gd name="connsiteX3" fmla="*/ 364003 w 1253719"/>
                <a:gd name="connsiteY3" fmla="*/ 234768 h 981927"/>
                <a:gd name="connsiteX4" fmla="*/ 343313 w 1253719"/>
                <a:gd name="connsiteY4" fmla="*/ 264 h 981927"/>
                <a:gd name="connsiteX5" fmla="*/ 240313 w 1253719"/>
                <a:gd name="connsiteY5" fmla="*/ 206339 h 981927"/>
                <a:gd name="connsiteX6" fmla="*/ 212182 w 1253719"/>
                <a:gd name="connsiteY6" fmla="*/ 216162 h 981927"/>
                <a:gd name="connsiteX7" fmla="*/ 8637 w 1253719"/>
                <a:gd name="connsiteY7" fmla="*/ 117404 h 981927"/>
                <a:gd name="connsiteX8" fmla="*/ 150039 w 1253719"/>
                <a:gd name="connsiteY8" fmla="*/ 308743 h 981927"/>
                <a:gd name="connsiteX9" fmla="*/ 142597 w 1253719"/>
                <a:gd name="connsiteY9" fmla="*/ 332186 h 981927"/>
                <a:gd name="connsiteX10" fmla="*/ 46964 w 1253719"/>
                <a:gd name="connsiteY10" fmla="*/ 438908 h 981927"/>
                <a:gd name="connsiteX11" fmla="*/ 265319 w 1253719"/>
                <a:gd name="connsiteY11" fmla="*/ 476789 h 981927"/>
                <a:gd name="connsiteX12" fmla="*/ 1253719 w 1253719"/>
                <a:gd name="connsiteY12" fmla="*/ 911339 h 981927"/>
                <a:gd name="connsiteX13" fmla="*/ 1197233 w 1253719"/>
                <a:gd name="connsiteY13" fmla="*/ 783929 h 981927"/>
                <a:gd name="connsiteX14" fmla="*/ 397344 w 1253719"/>
                <a:gd name="connsiteY14" fmla="*/ 423651 h 9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3719" h="981927">
                  <a:moveTo>
                    <a:pt x="397344" y="423651"/>
                  </a:moveTo>
                  <a:cubicBezTo>
                    <a:pt x="397344" y="423651"/>
                    <a:pt x="618154" y="364932"/>
                    <a:pt x="560105" y="249429"/>
                  </a:cubicBezTo>
                  <a:cubicBezTo>
                    <a:pt x="537406" y="204329"/>
                    <a:pt x="450258" y="183416"/>
                    <a:pt x="385213" y="247568"/>
                  </a:cubicBezTo>
                  <a:cubicBezTo>
                    <a:pt x="375761" y="256945"/>
                    <a:pt x="356560" y="245857"/>
                    <a:pt x="364003" y="234768"/>
                  </a:cubicBezTo>
                  <a:cubicBezTo>
                    <a:pt x="419522" y="152903"/>
                    <a:pt x="430983" y="10087"/>
                    <a:pt x="343313" y="264"/>
                  </a:cubicBezTo>
                  <a:cubicBezTo>
                    <a:pt x="283776" y="-6434"/>
                    <a:pt x="218433" y="115916"/>
                    <a:pt x="240313" y="206339"/>
                  </a:cubicBezTo>
                  <a:cubicBezTo>
                    <a:pt x="243960" y="221223"/>
                    <a:pt x="215605" y="231270"/>
                    <a:pt x="212182" y="216162"/>
                  </a:cubicBezTo>
                  <a:cubicBezTo>
                    <a:pt x="181445" y="80863"/>
                    <a:pt x="36396" y="66648"/>
                    <a:pt x="8637" y="117404"/>
                  </a:cubicBezTo>
                  <a:cubicBezTo>
                    <a:pt x="-23364" y="176123"/>
                    <a:pt x="35727" y="276370"/>
                    <a:pt x="150039" y="308743"/>
                  </a:cubicBezTo>
                  <a:cubicBezTo>
                    <a:pt x="162095" y="312167"/>
                    <a:pt x="155174" y="332261"/>
                    <a:pt x="142597" y="332186"/>
                  </a:cubicBezTo>
                  <a:cubicBezTo>
                    <a:pt x="99209" y="331665"/>
                    <a:pt x="30517" y="378626"/>
                    <a:pt x="46964" y="438908"/>
                  </a:cubicBezTo>
                  <a:cubicBezTo>
                    <a:pt x="91618" y="603529"/>
                    <a:pt x="265319" y="476789"/>
                    <a:pt x="265319" y="476789"/>
                  </a:cubicBezTo>
                  <a:cubicBezTo>
                    <a:pt x="265319" y="476789"/>
                    <a:pt x="670622" y="1207316"/>
                    <a:pt x="1253719" y="911339"/>
                  </a:cubicBezTo>
                  <a:lnTo>
                    <a:pt x="1197233" y="783929"/>
                  </a:lnTo>
                  <a:cubicBezTo>
                    <a:pt x="1197233" y="783929"/>
                    <a:pt x="789400" y="1050509"/>
                    <a:pt x="397344" y="423651"/>
                  </a:cubicBezTo>
                  <a:close/>
                </a:path>
              </a:pathLst>
            </a:custGeom>
            <a:solidFill>
              <a:srgbClr val="E6F8FF"/>
            </a:solidFill>
            <a:ln w="7441" cap="flat">
              <a:noFill/>
              <a:prstDash val="solid"/>
              <a:miter/>
            </a:ln>
          </p:spPr>
          <p:txBody>
            <a:bodyPr rtlCol="0" anchor="ctr"/>
            <a:lstStyle/>
            <a:p>
              <a:endParaRPr lang="en-US"/>
            </a:p>
          </p:txBody>
        </p:sp>
        <p:sp>
          <p:nvSpPr>
            <p:cNvPr id="11" name="任意多边形: 形状 10">
              <a:extLst>
                <a:ext uri="{FF2B5EF4-FFF2-40B4-BE49-F238E27FC236}">
                  <a16:creationId xmlns:a16="http://schemas.microsoft.com/office/drawing/2014/main" id="{91405130-5E58-B3EE-71F5-D113BDBC5F6B}"/>
                </a:ext>
              </a:extLst>
            </p:cNvPr>
            <p:cNvSpPr/>
            <p:nvPr/>
          </p:nvSpPr>
          <p:spPr>
            <a:xfrm>
              <a:off x="1375329" y="4390144"/>
              <a:ext cx="988400" cy="505138"/>
            </a:xfrm>
            <a:custGeom>
              <a:avLst/>
              <a:gdLst>
                <a:gd name="connsiteX0" fmla="*/ 0 w 988400"/>
                <a:gd name="connsiteY0" fmla="*/ 0 h 505138"/>
                <a:gd name="connsiteX1" fmla="*/ 988400 w 988400"/>
                <a:gd name="connsiteY1" fmla="*/ 434551 h 505138"/>
                <a:gd name="connsiteX2" fmla="*/ 975376 w 988400"/>
                <a:gd name="connsiteY2" fmla="*/ 405228 h 505138"/>
                <a:gd name="connsiteX3" fmla="*/ 0 w 988400"/>
                <a:gd name="connsiteY3" fmla="*/ 0 h 505138"/>
              </a:gdLst>
              <a:ahLst/>
              <a:cxnLst>
                <a:cxn ang="0">
                  <a:pos x="connsiteX0" y="connsiteY0"/>
                </a:cxn>
                <a:cxn ang="0">
                  <a:pos x="connsiteX1" y="connsiteY1"/>
                </a:cxn>
                <a:cxn ang="0">
                  <a:pos x="connsiteX2" y="connsiteY2"/>
                </a:cxn>
                <a:cxn ang="0">
                  <a:pos x="connsiteX3" y="connsiteY3"/>
                </a:cxn>
              </a:cxnLst>
              <a:rect l="l" t="t" r="r" b="b"/>
              <a:pathLst>
                <a:path w="988400" h="505138">
                  <a:moveTo>
                    <a:pt x="0" y="0"/>
                  </a:moveTo>
                  <a:cubicBezTo>
                    <a:pt x="0" y="0"/>
                    <a:pt x="405303" y="730528"/>
                    <a:pt x="988400" y="434551"/>
                  </a:cubicBezTo>
                  <a:lnTo>
                    <a:pt x="975376" y="405228"/>
                  </a:lnTo>
                  <a:cubicBezTo>
                    <a:pt x="364966" y="543728"/>
                    <a:pt x="0" y="0"/>
                    <a:pt x="0" y="0"/>
                  </a:cubicBezTo>
                  <a:close/>
                </a:path>
              </a:pathLst>
            </a:custGeom>
            <a:solidFill>
              <a:srgbClr val="E0E9FF"/>
            </a:solidFill>
            <a:ln w="7441" cap="flat">
              <a:noFill/>
              <a:prstDash val="solid"/>
              <a:miter/>
            </a:ln>
          </p:spPr>
          <p:txBody>
            <a:bodyPr rtlCol="0" anchor="ctr"/>
            <a:lstStyle/>
            <a:p>
              <a:endParaRPr lang="en-US"/>
            </a:p>
          </p:txBody>
        </p:sp>
        <p:sp>
          <p:nvSpPr>
            <p:cNvPr id="12" name="任意多边形: 形状 11">
              <a:extLst>
                <a:ext uri="{FF2B5EF4-FFF2-40B4-BE49-F238E27FC236}">
                  <a16:creationId xmlns:a16="http://schemas.microsoft.com/office/drawing/2014/main" id="{D14DE398-49B6-64DF-A827-A6D13330AEF3}"/>
                </a:ext>
              </a:extLst>
            </p:cNvPr>
            <p:cNvSpPr/>
            <p:nvPr/>
          </p:nvSpPr>
          <p:spPr>
            <a:xfrm>
              <a:off x="1156752" y="4350924"/>
              <a:ext cx="218503" cy="85793"/>
            </a:xfrm>
            <a:custGeom>
              <a:avLst/>
              <a:gdLst>
                <a:gd name="connsiteX0" fmla="*/ 218503 w 218503"/>
                <a:gd name="connsiteY0" fmla="*/ 39220 h 85793"/>
                <a:gd name="connsiteX1" fmla="*/ 0 w 218503"/>
                <a:gd name="connsiteY1" fmla="*/ 0 h 85793"/>
                <a:gd name="connsiteX2" fmla="*/ 0 w 218503"/>
                <a:gd name="connsiteY2" fmla="*/ 1340 h 85793"/>
                <a:gd name="connsiteX3" fmla="*/ 218503 w 218503"/>
                <a:gd name="connsiteY3" fmla="*/ 39220 h 85793"/>
              </a:gdLst>
              <a:ahLst/>
              <a:cxnLst>
                <a:cxn ang="0">
                  <a:pos x="connsiteX0" y="connsiteY0"/>
                </a:cxn>
                <a:cxn ang="0">
                  <a:pos x="connsiteX1" y="connsiteY1"/>
                </a:cxn>
                <a:cxn ang="0">
                  <a:pos x="connsiteX2" y="connsiteY2"/>
                </a:cxn>
                <a:cxn ang="0">
                  <a:pos x="connsiteX3" y="connsiteY3"/>
                </a:cxn>
              </a:cxnLst>
              <a:rect l="l" t="t" r="r" b="b"/>
              <a:pathLst>
                <a:path w="218503" h="85793">
                  <a:moveTo>
                    <a:pt x="218503" y="39220"/>
                  </a:moveTo>
                  <a:cubicBezTo>
                    <a:pt x="90646" y="71743"/>
                    <a:pt x="26569" y="28206"/>
                    <a:pt x="0" y="0"/>
                  </a:cubicBezTo>
                  <a:lnTo>
                    <a:pt x="0" y="1340"/>
                  </a:lnTo>
                  <a:cubicBezTo>
                    <a:pt x="45100" y="165887"/>
                    <a:pt x="218429" y="39295"/>
                    <a:pt x="218503" y="39220"/>
                  </a:cubicBezTo>
                  <a:close/>
                </a:path>
              </a:pathLst>
            </a:custGeom>
            <a:solidFill>
              <a:srgbClr val="E0E9FF"/>
            </a:solidFill>
            <a:ln w="7441" cap="flat">
              <a:no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663AA771-5D30-068E-B93B-676614FAC30E}"/>
                </a:ext>
              </a:extLst>
            </p:cNvPr>
            <p:cNvSpPr/>
            <p:nvPr/>
          </p:nvSpPr>
          <p:spPr>
            <a:xfrm>
              <a:off x="1507354" y="4138151"/>
              <a:ext cx="172485" cy="198855"/>
            </a:xfrm>
            <a:custGeom>
              <a:avLst/>
              <a:gdLst>
                <a:gd name="connsiteX0" fmla="*/ 162761 w 172485"/>
                <a:gd name="connsiteY0" fmla="*/ 24634 h 198855"/>
                <a:gd name="connsiteX1" fmla="*/ 140435 w 172485"/>
                <a:gd name="connsiteY1" fmla="*/ 0 h 198855"/>
                <a:gd name="connsiteX2" fmla="*/ 0 w 172485"/>
                <a:gd name="connsiteY2" fmla="*/ 198856 h 198855"/>
                <a:gd name="connsiteX3" fmla="*/ 162761 w 172485"/>
                <a:gd name="connsiteY3" fmla="*/ 24634 h 198855"/>
              </a:gdLst>
              <a:ahLst/>
              <a:cxnLst>
                <a:cxn ang="0">
                  <a:pos x="connsiteX0" y="connsiteY0"/>
                </a:cxn>
                <a:cxn ang="0">
                  <a:pos x="connsiteX1" y="connsiteY1"/>
                </a:cxn>
                <a:cxn ang="0">
                  <a:pos x="connsiteX2" y="connsiteY2"/>
                </a:cxn>
                <a:cxn ang="0">
                  <a:pos x="connsiteX3" y="connsiteY3"/>
                </a:cxn>
              </a:cxnLst>
              <a:rect l="l" t="t" r="r" b="b"/>
              <a:pathLst>
                <a:path w="172485" h="198855">
                  <a:moveTo>
                    <a:pt x="162761" y="24634"/>
                  </a:moveTo>
                  <a:cubicBezTo>
                    <a:pt x="157491" y="14691"/>
                    <a:pt x="149816" y="6222"/>
                    <a:pt x="140435" y="0"/>
                  </a:cubicBezTo>
                  <a:cubicBezTo>
                    <a:pt x="141849" y="116843"/>
                    <a:pt x="0" y="198856"/>
                    <a:pt x="0" y="198856"/>
                  </a:cubicBezTo>
                  <a:cubicBezTo>
                    <a:pt x="0" y="198856"/>
                    <a:pt x="220810" y="140137"/>
                    <a:pt x="162761" y="24634"/>
                  </a:cubicBezTo>
                  <a:close/>
                </a:path>
              </a:pathLst>
            </a:custGeom>
            <a:solidFill>
              <a:srgbClr val="E0E9FF"/>
            </a:solidFill>
            <a:ln w="7441" cap="flat">
              <a:noFill/>
              <a:prstDash val="solid"/>
              <a:miter/>
            </a:ln>
          </p:spPr>
          <p:txBody>
            <a:bodyPr rtlCol="0" anchor="ctr"/>
            <a:lstStyle/>
            <a:p>
              <a:endParaRPr lang="en-US"/>
            </a:p>
          </p:txBody>
        </p:sp>
        <p:sp>
          <p:nvSpPr>
            <p:cNvPr id="14" name="任意多边形: 形状 13">
              <a:extLst>
                <a:ext uri="{FF2B5EF4-FFF2-40B4-BE49-F238E27FC236}">
                  <a16:creationId xmlns:a16="http://schemas.microsoft.com/office/drawing/2014/main" id="{3005AAB0-86B9-0787-38D2-522BA838827D}"/>
                </a:ext>
              </a:extLst>
            </p:cNvPr>
            <p:cNvSpPr/>
            <p:nvPr/>
          </p:nvSpPr>
          <p:spPr>
            <a:xfrm>
              <a:off x="1507327" y="4337007"/>
              <a:ext cx="3004" cy="4763"/>
            </a:xfrm>
            <a:custGeom>
              <a:avLst/>
              <a:gdLst>
                <a:gd name="connsiteX0" fmla="*/ 27 w 3004"/>
                <a:gd name="connsiteY0" fmla="*/ 0 h 4763"/>
                <a:gd name="connsiteX1" fmla="*/ 3004 w 3004"/>
                <a:gd name="connsiteY1" fmla="*/ 4763 h 4763"/>
                <a:gd name="connsiteX2" fmla="*/ 27 w 3004"/>
                <a:gd name="connsiteY2" fmla="*/ 0 h 4763"/>
              </a:gdLst>
              <a:ahLst/>
              <a:cxnLst>
                <a:cxn ang="0">
                  <a:pos x="connsiteX0" y="connsiteY0"/>
                </a:cxn>
                <a:cxn ang="0">
                  <a:pos x="connsiteX1" y="connsiteY1"/>
                </a:cxn>
                <a:cxn ang="0">
                  <a:pos x="connsiteX2" y="connsiteY2"/>
                </a:cxn>
              </a:cxnLst>
              <a:rect l="l" t="t" r="r" b="b"/>
              <a:pathLst>
                <a:path w="3004" h="4763">
                  <a:moveTo>
                    <a:pt x="27" y="0"/>
                  </a:moveTo>
                  <a:cubicBezTo>
                    <a:pt x="27" y="0"/>
                    <a:pt x="-494" y="2605"/>
                    <a:pt x="3004" y="4763"/>
                  </a:cubicBezTo>
                  <a:cubicBezTo>
                    <a:pt x="2037" y="3126"/>
                    <a:pt x="995" y="1637"/>
                    <a:pt x="27" y="0"/>
                  </a:cubicBezTo>
                  <a:close/>
                </a:path>
              </a:pathLst>
            </a:custGeom>
            <a:solidFill>
              <a:srgbClr val="E0E9FF"/>
            </a:solidFill>
            <a:ln w="7441" cap="flat">
              <a:noFill/>
              <a:prstDash val="solid"/>
              <a:miter/>
            </a:ln>
          </p:spPr>
          <p:txBody>
            <a:bodyPr rtlCol="0" anchor="ctr"/>
            <a:lstStyle/>
            <a:p>
              <a:endParaRPr lang="en-US"/>
            </a:p>
          </p:txBody>
        </p:sp>
        <p:sp>
          <p:nvSpPr>
            <p:cNvPr id="15" name="任意多边形: 形状 14">
              <a:extLst>
                <a:ext uri="{FF2B5EF4-FFF2-40B4-BE49-F238E27FC236}">
                  <a16:creationId xmlns:a16="http://schemas.microsoft.com/office/drawing/2014/main" id="{BB95318C-0376-6F3B-B6E3-DBC30E0F2356}"/>
                </a:ext>
              </a:extLst>
            </p:cNvPr>
            <p:cNvSpPr/>
            <p:nvPr/>
          </p:nvSpPr>
          <p:spPr>
            <a:xfrm>
              <a:off x="1460468" y="3914587"/>
              <a:ext cx="57008" cy="233313"/>
            </a:xfrm>
            <a:custGeom>
              <a:avLst/>
              <a:gdLst>
                <a:gd name="connsiteX0" fmla="*/ 13545 w 57008"/>
                <a:gd name="connsiteY0" fmla="*/ 233313 h 233313"/>
                <a:gd name="connsiteX1" fmla="*/ 0 w 57008"/>
                <a:gd name="connsiteY1" fmla="*/ 0 h 233313"/>
                <a:gd name="connsiteX2" fmla="*/ 13545 w 57008"/>
                <a:gd name="connsiteY2" fmla="*/ 233313 h 233313"/>
              </a:gdLst>
              <a:ahLst/>
              <a:cxnLst>
                <a:cxn ang="0">
                  <a:pos x="connsiteX0" y="connsiteY0"/>
                </a:cxn>
                <a:cxn ang="0">
                  <a:pos x="connsiteX1" y="connsiteY1"/>
                </a:cxn>
                <a:cxn ang="0">
                  <a:pos x="connsiteX2" y="connsiteY2"/>
                </a:cxn>
              </a:cxnLst>
              <a:rect l="l" t="t" r="r" b="b"/>
              <a:pathLst>
                <a:path w="57008" h="233313">
                  <a:moveTo>
                    <a:pt x="13545" y="233313"/>
                  </a:moveTo>
                  <a:cubicBezTo>
                    <a:pt x="67501" y="153459"/>
                    <a:pt x="80004" y="16671"/>
                    <a:pt x="0" y="0"/>
                  </a:cubicBezTo>
                  <a:cubicBezTo>
                    <a:pt x="49714" y="84990"/>
                    <a:pt x="13545" y="233313"/>
                    <a:pt x="13545" y="233313"/>
                  </a:cubicBezTo>
                  <a:close/>
                </a:path>
              </a:pathLst>
            </a:custGeom>
            <a:solidFill>
              <a:srgbClr val="E0E9FF"/>
            </a:solidFill>
            <a:ln w="7441" cap="flat">
              <a:noFill/>
              <a:prstDash val="solid"/>
              <a:miter/>
            </a:ln>
          </p:spPr>
          <p:txBody>
            <a:bodyPr rtlCol="0" anchor="ctr"/>
            <a:lstStyle/>
            <a:p>
              <a:endParaRPr lang="en-US"/>
            </a:p>
          </p:txBody>
        </p:sp>
        <p:sp>
          <p:nvSpPr>
            <p:cNvPr id="16" name="任意多边形: 形状 15">
              <a:extLst>
                <a:ext uri="{FF2B5EF4-FFF2-40B4-BE49-F238E27FC236}">
                  <a16:creationId xmlns:a16="http://schemas.microsoft.com/office/drawing/2014/main" id="{9B227F0B-3692-BB82-1A95-C5EB2BC66EDA}"/>
                </a:ext>
              </a:extLst>
            </p:cNvPr>
            <p:cNvSpPr/>
            <p:nvPr/>
          </p:nvSpPr>
          <p:spPr>
            <a:xfrm>
              <a:off x="1265854" y="4228723"/>
              <a:ext cx="7442" cy="7442"/>
            </a:xfrm>
            <a:custGeom>
              <a:avLst/>
              <a:gdLst>
                <a:gd name="connsiteX0" fmla="*/ 0 w 7442"/>
                <a:gd name="connsiteY0" fmla="*/ 0 h 7442"/>
                <a:gd name="connsiteX1" fmla="*/ 0 w 7442"/>
                <a:gd name="connsiteY1" fmla="*/ 0 h 7442"/>
                <a:gd name="connsiteX2" fmla="*/ 0 w 7442"/>
                <a:gd name="connsiteY2" fmla="*/ 0 h 7442"/>
              </a:gdLst>
              <a:ahLst/>
              <a:cxnLst>
                <a:cxn ang="0">
                  <a:pos x="connsiteX0" y="connsiteY0"/>
                </a:cxn>
                <a:cxn ang="0">
                  <a:pos x="connsiteX1" y="connsiteY1"/>
                </a:cxn>
                <a:cxn ang="0">
                  <a:pos x="connsiteX2" y="connsiteY2"/>
                </a:cxn>
              </a:cxnLst>
              <a:rect l="l" t="t" r="r" b="b"/>
              <a:pathLst>
                <a:path w="7442" h="7442">
                  <a:moveTo>
                    <a:pt x="0" y="0"/>
                  </a:moveTo>
                  <a:lnTo>
                    <a:pt x="0" y="0"/>
                  </a:lnTo>
                  <a:lnTo>
                    <a:pt x="0" y="0"/>
                  </a:lnTo>
                  <a:close/>
                </a:path>
              </a:pathLst>
            </a:custGeom>
            <a:solidFill>
              <a:srgbClr val="E0E9FF"/>
            </a:solidFill>
            <a:ln w="7441" cap="flat">
              <a:no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8122A859-E7F0-0E13-4CFA-3475D4D65E8A}"/>
                </a:ext>
              </a:extLst>
            </p:cNvPr>
            <p:cNvSpPr/>
            <p:nvPr/>
          </p:nvSpPr>
          <p:spPr>
            <a:xfrm>
              <a:off x="1110082" y="4041253"/>
              <a:ext cx="144683" cy="179134"/>
            </a:xfrm>
            <a:custGeom>
              <a:avLst/>
              <a:gdLst>
                <a:gd name="connsiteX0" fmla="*/ 144683 w 144683"/>
                <a:gd name="connsiteY0" fmla="*/ 179134 h 179134"/>
                <a:gd name="connsiteX1" fmla="*/ 4025 w 144683"/>
                <a:gd name="connsiteY1" fmla="*/ 0 h 179134"/>
                <a:gd name="connsiteX2" fmla="*/ 144683 w 144683"/>
                <a:gd name="connsiteY2" fmla="*/ 179134 h 179134"/>
              </a:gdLst>
              <a:ahLst/>
              <a:cxnLst>
                <a:cxn ang="0">
                  <a:pos x="connsiteX0" y="connsiteY0"/>
                </a:cxn>
                <a:cxn ang="0">
                  <a:pos x="connsiteX1" y="connsiteY1"/>
                </a:cxn>
                <a:cxn ang="0">
                  <a:pos x="connsiteX2" y="connsiteY2"/>
                </a:cxn>
              </a:cxnLst>
              <a:rect l="l" t="t" r="r" b="b"/>
              <a:pathLst>
                <a:path w="144683" h="179134">
                  <a:moveTo>
                    <a:pt x="144683" y="179134"/>
                  </a:moveTo>
                  <a:cubicBezTo>
                    <a:pt x="52028" y="108433"/>
                    <a:pt x="4621" y="1265"/>
                    <a:pt x="4025" y="0"/>
                  </a:cubicBezTo>
                  <a:cubicBezTo>
                    <a:pt x="-16069" y="58496"/>
                    <a:pt x="40343" y="147133"/>
                    <a:pt x="144683" y="179134"/>
                  </a:cubicBezTo>
                  <a:close/>
                </a:path>
              </a:pathLst>
            </a:custGeom>
            <a:solidFill>
              <a:srgbClr val="E0E9FF"/>
            </a:solidFill>
            <a:ln w="7441" cap="flat">
              <a:no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6CEB849F-5A95-537C-7573-BC3E071E02C7}"/>
                </a:ext>
              </a:extLst>
            </p:cNvPr>
            <p:cNvSpPr/>
            <p:nvPr/>
          </p:nvSpPr>
          <p:spPr>
            <a:xfrm>
              <a:off x="1487609" y="4358094"/>
              <a:ext cx="266098" cy="319824"/>
            </a:xfrm>
            <a:custGeom>
              <a:avLst/>
              <a:gdLst>
                <a:gd name="connsiteX0" fmla="*/ 75264 w 266098"/>
                <a:gd name="connsiteY0" fmla="*/ 103867 h 319824"/>
                <a:gd name="connsiteX1" fmla="*/ 265636 w 266098"/>
                <a:gd name="connsiteY1" fmla="*/ 318203 h 319824"/>
                <a:gd name="connsiteX2" fmla="*/ 59040 w 266098"/>
                <a:gd name="connsiteY2" fmla="*/ 174271 h 319824"/>
                <a:gd name="connsiteX3" fmla="*/ 3298 w 266098"/>
                <a:gd name="connsiteY3" fmla="*/ 197 h 319824"/>
                <a:gd name="connsiteX4" fmla="*/ 75264 w 266098"/>
                <a:gd name="connsiteY4" fmla="*/ 103867 h 31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98" h="319824">
                  <a:moveTo>
                    <a:pt x="75264" y="103867"/>
                  </a:moveTo>
                  <a:cubicBezTo>
                    <a:pt x="177595" y="250330"/>
                    <a:pt x="273599" y="307114"/>
                    <a:pt x="265636" y="318203"/>
                  </a:cubicBezTo>
                  <a:cubicBezTo>
                    <a:pt x="257673" y="329292"/>
                    <a:pt x="132197" y="283746"/>
                    <a:pt x="59040" y="174271"/>
                  </a:cubicBezTo>
                  <a:cubicBezTo>
                    <a:pt x="7466" y="97095"/>
                    <a:pt x="-7493" y="4737"/>
                    <a:pt x="3298" y="197"/>
                  </a:cubicBezTo>
                  <a:cubicBezTo>
                    <a:pt x="11112" y="-3300"/>
                    <a:pt x="30685" y="40013"/>
                    <a:pt x="75264" y="103867"/>
                  </a:cubicBezTo>
                  <a:close/>
                </a:path>
              </a:pathLst>
            </a:custGeom>
            <a:solidFill>
              <a:srgbClr val="FFFFFF"/>
            </a:solidFill>
            <a:ln w="7441" cap="flat">
              <a:noFill/>
              <a:prstDash val="solid"/>
              <a:miter/>
            </a:ln>
          </p:spPr>
          <p:txBody>
            <a:bodyPr rtlCol="0" anchor="ctr"/>
            <a:lstStyle/>
            <a:p>
              <a:endParaRPr lang="en-US"/>
            </a:p>
          </p:txBody>
        </p:sp>
        <p:sp>
          <p:nvSpPr>
            <p:cNvPr id="19" name="任意多边形: 形状 18">
              <a:extLst>
                <a:ext uri="{FF2B5EF4-FFF2-40B4-BE49-F238E27FC236}">
                  <a16:creationId xmlns:a16="http://schemas.microsoft.com/office/drawing/2014/main" id="{2FE75895-60B5-9C76-D4D3-0C5419CDEE17}"/>
                </a:ext>
              </a:extLst>
            </p:cNvPr>
            <p:cNvSpPr/>
            <p:nvPr/>
          </p:nvSpPr>
          <p:spPr>
            <a:xfrm>
              <a:off x="1167533" y="4030722"/>
              <a:ext cx="112109" cy="98884"/>
            </a:xfrm>
            <a:custGeom>
              <a:avLst/>
              <a:gdLst>
                <a:gd name="connsiteX0" fmla="*/ 98321 w 112109"/>
                <a:gd name="connsiteY0" fmla="*/ 52208 h 98884"/>
                <a:gd name="connsiteX1" fmla="*/ 109856 w 112109"/>
                <a:gd name="connsiteY1" fmla="*/ 97605 h 98884"/>
                <a:gd name="connsiteX2" fmla="*/ 754 w 112109"/>
                <a:gd name="connsiteY2" fmla="*/ 4727 h 98884"/>
                <a:gd name="connsiteX3" fmla="*/ 56570 w 112109"/>
                <a:gd name="connsiteY3" fmla="*/ 10532 h 98884"/>
                <a:gd name="connsiteX4" fmla="*/ 98321 w 112109"/>
                <a:gd name="connsiteY4" fmla="*/ 52208 h 9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9" h="98884">
                  <a:moveTo>
                    <a:pt x="98321" y="52208"/>
                  </a:moveTo>
                  <a:cubicBezTo>
                    <a:pt x="99288" y="54069"/>
                    <a:pt x="118564" y="90535"/>
                    <a:pt x="109856" y="97605"/>
                  </a:cubicBezTo>
                  <a:cubicBezTo>
                    <a:pt x="94004" y="110332"/>
                    <a:pt x="-9814" y="24374"/>
                    <a:pt x="754" y="4727"/>
                  </a:cubicBezTo>
                  <a:cubicBezTo>
                    <a:pt x="5814" y="-4725"/>
                    <a:pt x="37444" y="1452"/>
                    <a:pt x="56570" y="10532"/>
                  </a:cubicBezTo>
                  <a:cubicBezTo>
                    <a:pt x="74705" y="19432"/>
                    <a:pt x="89384" y="34086"/>
                    <a:pt x="98321" y="52208"/>
                  </a:cubicBezTo>
                  <a:close/>
                </a:path>
              </a:pathLst>
            </a:custGeom>
            <a:solidFill>
              <a:srgbClr val="FFFFFF"/>
            </a:solidFill>
            <a:ln w="7441" cap="flat">
              <a:noFill/>
              <a:prstDash val="solid"/>
              <a:miter/>
            </a:ln>
          </p:spPr>
          <p:txBody>
            <a:bodyPr rtlCol="0" anchor="ctr"/>
            <a:lstStyle/>
            <a:p>
              <a:endParaRPr lang="en-US"/>
            </a:p>
          </p:txBody>
        </p:sp>
        <p:sp>
          <p:nvSpPr>
            <p:cNvPr id="20" name="任意多边形: 形状 19">
              <a:extLst>
                <a:ext uri="{FF2B5EF4-FFF2-40B4-BE49-F238E27FC236}">
                  <a16:creationId xmlns:a16="http://schemas.microsoft.com/office/drawing/2014/main" id="{541E729B-6ACA-7999-1917-FA674519FC0B}"/>
                </a:ext>
              </a:extLst>
            </p:cNvPr>
            <p:cNvSpPr/>
            <p:nvPr/>
          </p:nvSpPr>
          <p:spPr>
            <a:xfrm>
              <a:off x="1373441" y="3954036"/>
              <a:ext cx="76988" cy="134154"/>
            </a:xfrm>
            <a:custGeom>
              <a:avLst/>
              <a:gdLst>
                <a:gd name="connsiteX0" fmla="*/ 1814 w 76988"/>
                <a:gd name="connsiteY0" fmla="*/ 86622 h 134154"/>
                <a:gd name="connsiteX1" fmla="*/ 8363 w 76988"/>
                <a:gd name="connsiteY1" fmla="*/ 132466 h 134154"/>
                <a:gd name="connsiteX2" fmla="*/ 71027 w 76988"/>
                <a:gd name="connsiteY2" fmla="*/ 86622 h 134154"/>
                <a:gd name="connsiteX3" fmla="*/ 52496 w 76988"/>
                <a:gd name="connsiteY3" fmla="*/ 144 h 134154"/>
                <a:gd name="connsiteX4" fmla="*/ 1814 w 76988"/>
                <a:gd name="connsiteY4" fmla="*/ 86622 h 134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8" h="134154">
                  <a:moveTo>
                    <a:pt x="1814" y="86622"/>
                  </a:moveTo>
                  <a:cubicBezTo>
                    <a:pt x="177" y="99274"/>
                    <a:pt x="-3395" y="125768"/>
                    <a:pt x="8363" y="132466"/>
                  </a:cubicBezTo>
                  <a:cubicBezTo>
                    <a:pt x="22876" y="140727"/>
                    <a:pt x="58301" y="117582"/>
                    <a:pt x="71027" y="86622"/>
                  </a:cubicBezTo>
                  <a:cubicBezTo>
                    <a:pt x="85911" y="50602"/>
                    <a:pt x="70357" y="3046"/>
                    <a:pt x="52496" y="144"/>
                  </a:cubicBezTo>
                  <a:cubicBezTo>
                    <a:pt x="33146" y="-2982"/>
                    <a:pt x="7396" y="45467"/>
                    <a:pt x="1814" y="86622"/>
                  </a:cubicBezTo>
                  <a:close/>
                </a:path>
              </a:pathLst>
            </a:custGeom>
            <a:solidFill>
              <a:srgbClr val="FFFFFF"/>
            </a:solidFill>
            <a:ln w="7441" cap="flat">
              <a:noFill/>
              <a:prstDash val="solid"/>
              <a:miter/>
            </a:ln>
          </p:spPr>
          <p:txBody>
            <a:bodyPr rtlCol="0" anchor="ctr"/>
            <a:lstStyle/>
            <a:p>
              <a:endParaRPr lang="en-US"/>
            </a:p>
          </p:txBody>
        </p:sp>
        <p:sp>
          <p:nvSpPr>
            <p:cNvPr id="21" name="任意多边形: 形状 20">
              <a:extLst>
                <a:ext uri="{FF2B5EF4-FFF2-40B4-BE49-F238E27FC236}">
                  <a16:creationId xmlns:a16="http://schemas.microsoft.com/office/drawing/2014/main" id="{5708DD00-9BE3-0114-AF77-A0A7FA89EBE4}"/>
                </a:ext>
              </a:extLst>
            </p:cNvPr>
            <p:cNvSpPr/>
            <p:nvPr/>
          </p:nvSpPr>
          <p:spPr>
            <a:xfrm>
              <a:off x="1504400" y="4143246"/>
              <a:ext cx="100754" cy="65898"/>
            </a:xfrm>
            <a:custGeom>
              <a:avLst/>
              <a:gdLst>
                <a:gd name="connsiteX0" fmla="*/ 49170 w 100754"/>
                <a:gd name="connsiteY0" fmla="*/ 5919 h 65898"/>
                <a:gd name="connsiteX1" fmla="*/ 424 w 100754"/>
                <a:gd name="connsiteY1" fmla="*/ 50052 h 65898"/>
                <a:gd name="connsiteX2" fmla="*/ 95610 w 100754"/>
                <a:gd name="connsiteY2" fmla="*/ 45437 h 65898"/>
                <a:gd name="connsiteX3" fmla="*/ 93302 w 100754"/>
                <a:gd name="connsiteY3" fmla="*/ 5919 h 65898"/>
                <a:gd name="connsiteX4" fmla="*/ 49170 w 100754"/>
                <a:gd name="connsiteY4" fmla="*/ 5919 h 6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4" h="65898">
                  <a:moveTo>
                    <a:pt x="49170" y="5919"/>
                  </a:moveTo>
                  <a:cubicBezTo>
                    <a:pt x="24611" y="14552"/>
                    <a:pt x="-3818" y="36953"/>
                    <a:pt x="424" y="50052"/>
                  </a:cubicBezTo>
                  <a:cubicBezTo>
                    <a:pt x="6377" y="68285"/>
                    <a:pt x="77302" y="75578"/>
                    <a:pt x="95610" y="45437"/>
                  </a:cubicBezTo>
                  <a:cubicBezTo>
                    <a:pt x="102605" y="33902"/>
                    <a:pt x="103052" y="15148"/>
                    <a:pt x="93302" y="5919"/>
                  </a:cubicBezTo>
                  <a:cubicBezTo>
                    <a:pt x="81469" y="-5393"/>
                    <a:pt x="59589" y="2347"/>
                    <a:pt x="49170" y="5919"/>
                  </a:cubicBezTo>
                  <a:close/>
                </a:path>
              </a:pathLst>
            </a:custGeom>
            <a:solidFill>
              <a:srgbClr val="FFFFFF"/>
            </a:solidFill>
            <a:ln w="7441" cap="flat">
              <a:noFill/>
              <a:prstDash val="solid"/>
              <a:miter/>
            </a:ln>
          </p:spPr>
          <p:txBody>
            <a:bodyPr rtlCol="0" anchor="ctr"/>
            <a:lstStyle/>
            <a:p>
              <a:endParaRPr lang="en-US"/>
            </a:p>
          </p:txBody>
        </p:sp>
        <p:sp>
          <p:nvSpPr>
            <p:cNvPr id="22" name="任意多边形: 形状 21">
              <a:extLst>
                <a:ext uri="{FF2B5EF4-FFF2-40B4-BE49-F238E27FC236}">
                  <a16:creationId xmlns:a16="http://schemas.microsoft.com/office/drawing/2014/main" id="{D76D63F6-7541-1687-2EFF-A02C68FEDD0E}"/>
                </a:ext>
              </a:extLst>
            </p:cNvPr>
            <p:cNvSpPr/>
            <p:nvPr/>
          </p:nvSpPr>
          <p:spPr>
            <a:xfrm>
              <a:off x="1174849" y="4277293"/>
              <a:ext cx="108596" cy="62302"/>
            </a:xfrm>
            <a:custGeom>
              <a:avLst/>
              <a:gdLst>
                <a:gd name="connsiteX0" fmla="*/ 108495 w 108596"/>
                <a:gd name="connsiteY0" fmla="*/ 23545 h 62302"/>
                <a:gd name="connsiteX1" fmla="*/ 72326 w 108596"/>
                <a:gd name="connsiteY1" fmla="*/ 57630 h 62302"/>
                <a:gd name="connsiteX2" fmla="*/ 359 w 108596"/>
                <a:gd name="connsiteY2" fmla="*/ 43713 h 62302"/>
                <a:gd name="connsiteX3" fmla="*/ 44492 w 108596"/>
                <a:gd name="connsiteY3" fmla="*/ 1888 h 62302"/>
                <a:gd name="connsiteX4" fmla="*/ 108495 w 108596"/>
                <a:gd name="connsiteY4" fmla="*/ 23545 h 6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96" h="62302">
                  <a:moveTo>
                    <a:pt x="108495" y="23545"/>
                  </a:moveTo>
                  <a:cubicBezTo>
                    <a:pt x="110281" y="37313"/>
                    <a:pt x="88252" y="51900"/>
                    <a:pt x="72326" y="57630"/>
                  </a:cubicBezTo>
                  <a:cubicBezTo>
                    <a:pt x="43301" y="68049"/>
                    <a:pt x="4378" y="60012"/>
                    <a:pt x="359" y="43713"/>
                  </a:cubicBezTo>
                  <a:cubicBezTo>
                    <a:pt x="-3213" y="29201"/>
                    <a:pt x="20453" y="7767"/>
                    <a:pt x="44492" y="1888"/>
                  </a:cubicBezTo>
                  <a:cubicBezTo>
                    <a:pt x="72102" y="-4884"/>
                    <a:pt x="106336" y="7544"/>
                    <a:pt x="108495" y="23545"/>
                  </a:cubicBezTo>
                  <a:close/>
                </a:path>
              </a:pathLst>
            </a:custGeom>
            <a:solidFill>
              <a:srgbClr val="FFFFFF"/>
            </a:solidFill>
            <a:ln w="7441" cap="flat">
              <a:no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F1A50E84-FC06-44DA-6DFD-CADA804A1F84}"/>
                </a:ext>
              </a:extLst>
            </p:cNvPr>
            <p:cNvSpPr/>
            <p:nvPr/>
          </p:nvSpPr>
          <p:spPr>
            <a:xfrm>
              <a:off x="4248619" y="4643180"/>
              <a:ext cx="668407" cy="710359"/>
            </a:xfrm>
            <a:custGeom>
              <a:avLst/>
              <a:gdLst>
                <a:gd name="connsiteX0" fmla="*/ 458589 w 668407"/>
                <a:gd name="connsiteY0" fmla="*/ 549459 h 710359"/>
                <a:gd name="connsiteX1" fmla="*/ 507633 w 668407"/>
                <a:gd name="connsiteY1" fmla="*/ 4317 h 710359"/>
                <a:gd name="connsiteX2" fmla="*/ 489846 w 668407"/>
                <a:gd name="connsiteY2" fmla="*/ 0 h 710359"/>
                <a:gd name="connsiteX3" fmla="*/ 556826 w 668407"/>
                <a:gd name="connsiteY3" fmla="*/ 322099 h 710359"/>
                <a:gd name="connsiteX4" fmla="*/ 68543 w 668407"/>
                <a:gd name="connsiteY4" fmla="*/ 607508 h 710359"/>
                <a:gd name="connsiteX5" fmla="*/ 0 w 668407"/>
                <a:gd name="connsiteY5" fmla="*/ 710359 h 710359"/>
                <a:gd name="connsiteX6" fmla="*/ 458589 w 668407"/>
                <a:gd name="connsiteY6" fmla="*/ 549459 h 7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407" h="710359">
                  <a:moveTo>
                    <a:pt x="458589" y="549459"/>
                  </a:moveTo>
                  <a:cubicBezTo>
                    <a:pt x="799740" y="374864"/>
                    <a:pt x="656180" y="47630"/>
                    <a:pt x="507633" y="4317"/>
                  </a:cubicBezTo>
                  <a:cubicBezTo>
                    <a:pt x="501903" y="2679"/>
                    <a:pt x="495949" y="1265"/>
                    <a:pt x="489846" y="0"/>
                  </a:cubicBezTo>
                  <a:cubicBezTo>
                    <a:pt x="562482" y="75315"/>
                    <a:pt x="643156" y="202800"/>
                    <a:pt x="556826" y="322099"/>
                  </a:cubicBezTo>
                  <a:cubicBezTo>
                    <a:pt x="456059" y="461864"/>
                    <a:pt x="193944" y="564641"/>
                    <a:pt x="68543" y="607508"/>
                  </a:cubicBezTo>
                  <a:lnTo>
                    <a:pt x="0" y="710359"/>
                  </a:lnTo>
                  <a:cubicBezTo>
                    <a:pt x="320238" y="648143"/>
                    <a:pt x="458589" y="549459"/>
                    <a:pt x="458589" y="549459"/>
                  </a:cubicBezTo>
                  <a:close/>
                </a:path>
              </a:pathLst>
            </a:custGeom>
            <a:solidFill>
              <a:srgbClr val="E0E9FF"/>
            </a:solidFill>
            <a:ln w="7441" cap="flat">
              <a:no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92B747B6-918E-5715-3DEB-EF49226DEFE5}"/>
                </a:ext>
              </a:extLst>
            </p:cNvPr>
            <p:cNvSpPr/>
            <p:nvPr/>
          </p:nvSpPr>
          <p:spPr>
            <a:xfrm>
              <a:off x="4328623" y="4797027"/>
              <a:ext cx="362956" cy="98518"/>
            </a:xfrm>
            <a:custGeom>
              <a:avLst/>
              <a:gdLst>
                <a:gd name="connsiteX0" fmla="*/ 0 w 362956"/>
                <a:gd name="connsiteY0" fmla="*/ 24096 h 98518"/>
                <a:gd name="connsiteX1" fmla="*/ 37658 w 362956"/>
                <a:gd name="connsiteY1" fmla="*/ 98518 h 98518"/>
                <a:gd name="connsiteX2" fmla="*/ 362957 w 362956"/>
                <a:gd name="connsiteY2" fmla="*/ 64508 h 98518"/>
                <a:gd name="connsiteX3" fmla="*/ 362957 w 362956"/>
                <a:gd name="connsiteY3" fmla="*/ 64508 h 98518"/>
                <a:gd name="connsiteX4" fmla="*/ 0 w 362956"/>
                <a:gd name="connsiteY4" fmla="*/ 24096 h 9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56" h="98518">
                  <a:moveTo>
                    <a:pt x="0" y="24096"/>
                  </a:moveTo>
                  <a:cubicBezTo>
                    <a:pt x="11193" y="49571"/>
                    <a:pt x="23763" y="74413"/>
                    <a:pt x="37658" y="98518"/>
                  </a:cubicBezTo>
                  <a:cubicBezTo>
                    <a:pt x="37658" y="98518"/>
                    <a:pt x="294414" y="-17431"/>
                    <a:pt x="362957" y="64508"/>
                  </a:cubicBezTo>
                  <a:lnTo>
                    <a:pt x="362957" y="64508"/>
                  </a:lnTo>
                  <a:cubicBezTo>
                    <a:pt x="362957" y="64508"/>
                    <a:pt x="280199" y="-47944"/>
                    <a:pt x="0" y="24096"/>
                  </a:cubicBezTo>
                  <a:close/>
                </a:path>
              </a:pathLst>
            </a:custGeom>
            <a:solidFill>
              <a:srgbClr val="E0E9FF"/>
            </a:solidFill>
            <a:ln w="7441" cap="flat">
              <a:no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C0D4C6F5-E3E6-3F1E-9D50-50D808125FB9}"/>
                </a:ext>
              </a:extLst>
            </p:cNvPr>
            <p:cNvSpPr/>
            <p:nvPr/>
          </p:nvSpPr>
          <p:spPr>
            <a:xfrm>
              <a:off x="1736856" y="2681609"/>
              <a:ext cx="2917751" cy="3366454"/>
            </a:xfrm>
            <a:custGeom>
              <a:avLst/>
              <a:gdLst>
                <a:gd name="connsiteX0" fmla="*/ 2914684 w 2917751"/>
                <a:gd name="connsiteY0" fmla="*/ 975106 h 3366454"/>
                <a:gd name="connsiteX1" fmla="*/ 2097008 w 2917751"/>
                <a:gd name="connsiteY1" fmla="*/ 1516 h 3366454"/>
                <a:gd name="connsiteX2" fmla="*/ 1456978 w 2917751"/>
                <a:gd name="connsiteY2" fmla="*/ 263258 h 3366454"/>
                <a:gd name="connsiteX3" fmla="*/ 788369 w 2917751"/>
                <a:gd name="connsiteY3" fmla="*/ 176 h 3366454"/>
                <a:gd name="connsiteX4" fmla="*/ 8426 w 2917751"/>
                <a:gd name="connsiteY4" fmla="*/ 1003312 h 3366454"/>
                <a:gd name="connsiteX5" fmla="*/ 382248 w 2917751"/>
                <a:gd name="connsiteY5" fmla="*/ 1804168 h 3366454"/>
                <a:gd name="connsiteX6" fmla="*/ 277164 w 2917751"/>
                <a:gd name="connsiteY6" fmla="*/ 2479698 h 3366454"/>
                <a:gd name="connsiteX7" fmla="*/ 1125576 w 2917751"/>
                <a:gd name="connsiteY7" fmla="*/ 3364875 h 3366454"/>
                <a:gd name="connsiteX8" fmla="*/ 1187495 w 2917751"/>
                <a:gd name="connsiteY8" fmla="*/ 2696341 h 3366454"/>
                <a:gd name="connsiteX9" fmla="*/ 1435098 w 2917751"/>
                <a:gd name="connsiteY9" fmla="*/ 2368288 h 3366454"/>
                <a:gd name="connsiteX10" fmla="*/ 1483472 w 2917751"/>
                <a:gd name="connsiteY10" fmla="*/ 2368288 h 3366454"/>
                <a:gd name="connsiteX11" fmla="*/ 1731074 w 2917751"/>
                <a:gd name="connsiteY11" fmla="*/ 2696341 h 3366454"/>
                <a:gd name="connsiteX12" fmla="*/ 1792994 w 2917751"/>
                <a:gd name="connsiteY12" fmla="*/ 3364875 h 3366454"/>
                <a:gd name="connsiteX13" fmla="*/ 2641406 w 2917751"/>
                <a:gd name="connsiteY13" fmla="*/ 2479698 h 3366454"/>
                <a:gd name="connsiteX14" fmla="*/ 2521363 w 2917751"/>
                <a:gd name="connsiteY14" fmla="*/ 1776781 h 3366454"/>
                <a:gd name="connsiteX15" fmla="*/ 2914684 w 2917751"/>
                <a:gd name="connsiteY15" fmla="*/ 975106 h 336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7751" h="3366454">
                  <a:moveTo>
                    <a:pt x="2914684" y="975106"/>
                  </a:moveTo>
                  <a:cubicBezTo>
                    <a:pt x="2851128" y="149020"/>
                    <a:pt x="2329354" y="1292"/>
                    <a:pt x="2097008" y="1516"/>
                  </a:cubicBezTo>
                  <a:cubicBezTo>
                    <a:pt x="1818446" y="1516"/>
                    <a:pt x="1661490" y="263258"/>
                    <a:pt x="1456978" y="263258"/>
                  </a:cubicBezTo>
                  <a:cubicBezTo>
                    <a:pt x="1252466" y="263258"/>
                    <a:pt x="1113371" y="9628"/>
                    <a:pt x="788369" y="176"/>
                  </a:cubicBezTo>
                  <a:cubicBezTo>
                    <a:pt x="463368" y="-9276"/>
                    <a:pt x="101304" y="362612"/>
                    <a:pt x="8426" y="1003312"/>
                  </a:cubicBezTo>
                  <a:cubicBezTo>
                    <a:pt x="-47614" y="1390307"/>
                    <a:pt x="187039" y="1654878"/>
                    <a:pt x="382248" y="1804168"/>
                  </a:cubicBezTo>
                  <a:cubicBezTo>
                    <a:pt x="272684" y="2011263"/>
                    <a:pt x="235688" y="2249109"/>
                    <a:pt x="277164" y="2479698"/>
                  </a:cubicBezTo>
                  <a:cubicBezTo>
                    <a:pt x="363791" y="2962549"/>
                    <a:pt x="753465" y="3333915"/>
                    <a:pt x="1125576" y="3364875"/>
                  </a:cubicBezTo>
                  <a:cubicBezTo>
                    <a:pt x="1497687" y="3395834"/>
                    <a:pt x="1181244" y="2962549"/>
                    <a:pt x="1187495" y="2696341"/>
                  </a:cubicBezTo>
                  <a:cubicBezTo>
                    <a:pt x="1192035" y="2498229"/>
                    <a:pt x="1336340" y="2368288"/>
                    <a:pt x="1435098" y="2368288"/>
                  </a:cubicBezTo>
                  <a:lnTo>
                    <a:pt x="1483472" y="2368288"/>
                  </a:lnTo>
                  <a:cubicBezTo>
                    <a:pt x="1582528" y="2368288"/>
                    <a:pt x="1726460" y="2498229"/>
                    <a:pt x="1731074" y="2696341"/>
                  </a:cubicBezTo>
                  <a:cubicBezTo>
                    <a:pt x="1737252" y="2962549"/>
                    <a:pt x="1421553" y="3395909"/>
                    <a:pt x="1792994" y="3364875"/>
                  </a:cubicBezTo>
                  <a:cubicBezTo>
                    <a:pt x="2164435" y="3333841"/>
                    <a:pt x="2554332" y="2962549"/>
                    <a:pt x="2641406" y="2479698"/>
                  </a:cubicBezTo>
                  <a:cubicBezTo>
                    <a:pt x="2684616" y="2238563"/>
                    <a:pt x="2642150" y="1989911"/>
                    <a:pt x="2521363" y="1776781"/>
                  </a:cubicBezTo>
                  <a:cubicBezTo>
                    <a:pt x="2759365" y="1618485"/>
                    <a:pt x="2944006" y="1356073"/>
                    <a:pt x="2914684" y="975106"/>
                  </a:cubicBezTo>
                  <a:close/>
                </a:path>
              </a:pathLst>
            </a:custGeom>
            <a:solidFill>
              <a:srgbClr val="E6F8FF"/>
            </a:solidFill>
            <a:ln w="7441" cap="flat">
              <a:no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4EB765E2-A08F-58C6-B5A9-B526693FE047}"/>
                </a:ext>
              </a:extLst>
            </p:cNvPr>
            <p:cNvSpPr/>
            <p:nvPr/>
          </p:nvSpPr>
          <p:spPr>
            <a:xfrm>
              <a:off x="1997486" y="4478483"/>
              <a:ext cx="298891" cy="973664"/>
            </a:xfrm>
            <a:custGeom>
              <a:avLst/>
              <a:gdLst>
                <a:gd name="connsiteX0" fmla="*/ 16534 w 298891"/>
                <a:gd name="connsiteY0" fmla="*/ 682823 h 973664"/>
                <a:gd name="connsiteX1" fmla="*/ 109785 w 298891"/>
                <a:gd name="connsiteY1" fmla="*/ 973665 h 973664"/>
                <a:gd name="connsiteX2" fmla="*/ 270314 w 298891"/>
                <a:gd name="connsiteY2" fmla="*/ 63854 h 973664"/>
                <a:gd name="connsiteX3" fmla="*/ 298892 w 298891"/>
                <a:gd name="connsiteY3" fmla="*/ 0 h 973664"/>
                <a:gd name="connsiteX4" fmla="*/ 121618 w 298891"/>
                <a:gd name="connsiteY4" fmla="*/ 7442 h 973664"/>
                <a:gd name="connsiteX5" fmla="*/ 16534 w 298891"/>
                <a:gd name="connsiteY5" fmla="*/ 682823 h 97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91" h="973664">
                  <a:moveTo>
                    <a:pt x="16534" y="682823"/>
                  </a:moveTo>
                  <a:cubicBezTo>
                    <a:pt x="34612" y="783472"/>
                    <a:pt x="65966" y="881270"/>
                    <a:pt x="109785" y="973665"/>
                  </a:cubicBezTo>
                  <a:cubicBezTo>
                    <a:pt x="91998" y="507112"/>
                    <a:pt x="270314" y="63854"/>
                    <a:pt x="270314" y="63854"/>
                  </a:cubicBezTo>
                  <a:lnTo>
                    <a:pt x="298892" y="0"/>
                  </a:lnTo>
                  <a:lnTo>
                    <a:pt x="121618" y="7442"/>
                  </a:lnTo>
                  <a:cubicBezTo>
                    <a:pt x="12084" y="214500"/>
                    <a:pt x="-24911" y="452278"/>
                    <a:pt x="16534" y="682823"/>
                  </a:cubicBezTo>
                  <a:close/>
                </a:path>
              </a:pathLst>
            </a:custGeom>
            <a:solidFill>
              <a:srgbClr val="E0E9FF"/>
            </a:solidFill>
            <a:ln w="7441" cap="flat">
              <a:noFill/>
              <a:prstDash val="solid"/>
              <a:miter/>
            </a:ln>
          </p:spPr>
          <p:txBody>
            <a:bodyPr rtlCol="0" anchor="ctr"/>
            <a:lstStyle/>
            <a:p>
              <a:endParaRPr lang="en-US"/>
            </a:p>
          </p:txBody>
        </p:sp>
        <p:sp>
          <p:nvSpPr>
            <p:cNvPr id="27" name="任意多边形: 形状 26">
              <a:extLst>
                <a:ext uri="{FF2B5EF4-FFF2-40B4-BE49-F238E27FC236}">
                  <a16:creationId xmlns:a16="http://schemas.microsoft.com/office/drawing/2014/main" id="{66662F26-59FB-C053-DF9D-011BE4991438}"/>
                </a:ext>
              </a:extLst>
            </p:cNvPr>
            <p:cNvSpPr/>
            <p:nvPr/>
          </p:nvSpPr>
          <p:spPr>
            <a:xfrm>
              <a:off x="2440384" y="2681670"/>
              <a:ext cx="937049" cy="355428"/>
            </a:xfrm>
            <a:custGeom>
              <a:avLst/>
              <a:gdLst>
                <a:gd name="connsiteX0" fmla="*/ 84841 w 937049"/>
                <a:gd name="connsiteY0" fmla="*/ 114 h 355428"/>
                <a:gd name="connsiteX1" fmla="*/ 0 w 937049"/>
                <a:gd name="connsiteY1" fmla="*/ 6366 h 355428"/>
                <a:gd name="connsiteX2" fmla="*/ 334900 w 937049"/>
                <a:gd name="connsiteY2" fmla="*/ 244517 h 355428"/>
                <a:gd name="connsiteX3" fmla="*/ 937049 w 937049"/>
                <a:gd name="connsiteY3" fmla="*/ 201798 h 355428"/>
                <a:gd name="connsiteX4" fmla="*/ 753747 w 937049"/>
                <a:gd name="connsiteY4" fmla="*/ 262750 h 355428"/>
                <a:gd name="connsiteX5" fmla="*/ 84841 w 937049"/>
                <a:gd name="connsiteY5" fmla="*/ 114 h 35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9" h="355428">
                  <a:moveTo>
                    <a:pt x="84841" y="114"/>
                  </a:moveTo>
                  <a:cubicBezTo>
                    <a:pt x="56427" y="-532"/>
                    <a:pt x="28013" y="1562"/>
                    <a:pt x="0" y="6366"/>
                  </a:cubicBezTo>
                  <a:cubicBezTo>
                    <a:pt x="97121" y="51987"/>
                    <a:pt x="209052" y="126930"/>
                    <a:pt x="334900" y="244517"/>
                  </a:cubicBezTo>
                  <a:cubicBezTo>
                    <a:pt x="625816" y="516902"/>
                    <a:pt x="936975" y="201873"/>
                    <a:pt x="937049" y="201798"/>
                  </a:cubicBezTo>
                  <a:cubicBezTo>
                    <a:pt x="877139" y="237074"/>
                    <a:pt x="817974" y="262750"/>
                    <a:pt x="753747" y="262750"/>
                  </a:cubicBezTo>
                  <a:cubicBezTo>
                    <a:pt x="549533" y="263197"/>
                    <a:pt x="409843" y="9566"/>
                    <a:pt x="84841" y="114"/>
                  </a:cubicBezTo>
                  <a:close/>
                </a:path>
              </a:pathLst>
            </a:custGeom>
            <a:solidFill>
              <a:srgbClr val="E0E9FF"/>
            </a:solidFill>
            <a:ln w="7441" cap="flat">
              <a:no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2B67A4F5-4DD9-3CD6-FD77-1E2D71ABA82A}"/>
                </a:ext>
              </a:extLst>
            </p:cNvPr>
            <p:cNvSpPr/>
            <p:nvPr/>
          </p:nvSpPr>
          <p:spPr>
            <a:xfrm>
              <a:off x="1736856" y="3601791"/>
              <a:ext cx="1119026" cy="928252"/>
            </a:xfrm>
            <a:custGeom>
              <a:avLst/>
              <a:gdLst>
                <a:gd name="connsiteX0" fmla="*/ 22491 w 1119026"/>
                <a:gd name="connsiteY0" fmla="*/ 0 h 928252"/>
                <a:gd name="connsiteX1" fmla="*/ 8426 w 1119026"/>
                <a:gd name="connsiteY1" fmla="*/ 83129 h 928252"/>
                <a:gd name="connsiteX2" fmla="*/ 382248 w 1119026"/>
                <a:gd name="connsiteY2" fmla="*/ 883986 h 928252"/>
                <a:gd name="connsiteX3" fmla="*/ 768499 w 1119026"/>
                <a:gd name="connsiteY3" fmla="*/ 928118 h 928252"/>
                <a:gd name="connsiteX4" fmla="*/ 1119027 w 1119026"/>
                <a:gd name="connsiteY4" fmla="*/ 876618 h 928252"/>
                <a:gd name="connsiteX5" fmla="*/ 433525 w 1119026"/>
                <a:gd name="connsiteY5" fmla="*/ 512768 h 928252"/>
                <a:gd name="connsiteX6" fmla="*/ 22491 w 1119026"/>
                <a:gd name="connsiteY6" fmla="*/ 0 h 92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026" h="928252">
                  <a:moveTo>
                    <a:pt x="22491" y="0"/>
                  </a:moveTo>
                  <a:cubicBezTo>
                    <a:pt x="17356" y="27238"/>
                    <a:pt x="12519" y="54849"/>
                    <a:pt x="8426" y="83129"/>
                  </a:cubicBezTo>
                  <a:cubicBezTo>
                    <a:pt x="-47614" y="470125"/>
                    <a:pt x="187039" y="734695"/>
                    <a:pt x="382248" y="883986"/>
                  </a:cubicBezTo>
                  <a:cubicBezTo>
                    <a:pt x="501323" y="916509"/>
                    <a:pt x="575745" y="929756"/>
                    <a:pt x="768499" y="928118"/>
                  </a:cubicBezTo>
                  <a:cubicBezTo>
                    <a:pt x="883481" y="927151"/>
                    <a:pt x="1048698" y="902815"/>
                    <a:pt x="1119027" y="876618"/>
                  </a:cubicBezTo>
                  <a:cubicBezTo>
                    <a:pt x="985663" y="856003"/>
                    <a:pt x="706431" y="728146"/>
                    <a:pt x="433525" y="512768"/>
                  </a:cubicBezTo>
                  <a:cubicBezTo>
                    <a:pt x="259518" y="375110"/>
                    <a:pt x="118987" y="199794"/>
                    <a:pt x="22491" y="0"/>
                  </a:cubicBezTo>
                  <a:close/>
                </a:path>
              </a:pathLst>
            </a:custGeom>
            <a:solidFill>
              <a:srgbClr val="E0E9FF"/>
            </a:solidFill>
            <a:ln w="7441" cap="flat">
              <a:noFill/>
              <a:prstDash val="solid"/>
              <a:miter/>
            </a:ln>
          </p:spPr>
          <p:txBody>
            <a:bodyPr rtlCol="0" anchor="ctr"/>
            <a:lstStyle/>
            <a:p>
              <a:endParaRPr lang="en-US"/>
            </a:p>
          </p:txBody>
        </p:sp>
        <p:sp>
          <p:nvSpPr>
            <p:cNvPr id="29" name="任意多边形: 形状 28">
              <a:extLst>
                <a:ext uri="{FF2B5EF4-FFF2-40B4-BE49-F238E27FC236}">
                  <a16:creationId xmlns:a16="http://schemas.microsoft.com/office/drawing/2014/main" id="{BDE83F8D-55AB-7DDE-B954-4F13F0AE7460}"/>
                </a:ext>
              </a:extLst>
            </p:cNvPr>
            <p:cNvSpPr/>
            <p:nvPr/>
          </p:nvSpPr>
          <p:spPr>
            <a:xfrm>
              <a:off x="3554930" y="2683124"/>
              <a:ext cx="1099669" cy="3360531"/>
            </a:xfrm>
            <a:custGeom>
              <a:avLst/>
              <a:gdLst>
                <a:gd name="connsiteX0" fmla="*/ 340854 w 1099669"/>
                <a:gd name="connsiteY0" fmla="*/ 1791043 h 3360531"/>
                <a:gd name="connsiteX1" fmla="*/ 0 w 1099669"/>
                <a:gd name="connsiteY1" fmla="*/ 3360532 h 3360531"/>
                <a:gd name="connsiteX2" fmla="*/ 822588 w 1099669"/>
                <a:gd name="connsiteY2" fmla="*/ 2478183 h 3360531"/>
                <a:gd name="connsiteX3" fmla="*/ 702545 w 1099669"/>
                <a:gd name="connsiteY3" fmla="*/ 1775266 h 3360531"/>
                <a:gd name="connsiteX4" fmla="*/ 1096610 w 1099669"/>
                <a:gd name="connsiteY4" fmla="*/ 973814 h 3360531"/>
                <a:gd name="connsiteX5" fmla="*/ 278934 w 1099669"/>
                <a:gd name="connsiteY5" fmla="*/ 0 h 3360531"/>
                <a:gd name="connsiteX6" fmla="*/ 225797 w 1099669"/>
                <a:gd name="connsiteY6" fmla="*/ 3275 h 3360531"/>
                <a:gd name="connsiteX7" fmla="*/ 340854 w 1099669"/>
                <a:gd name="connsiteY7" fmla="*/ 1791043 h 336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669" h="3360531">
                  <a:moveTo>
                    <a:pt x="340854" y="1791043"/>
                  </a:moveTo>
                  <a:cubicBezTo>
                    <a:pt x="340854" y="1791043"/>
                    <a:pt x="609815" y="2808394"/>
                    <a:pt x="0" y="3360532"/>
                  </a:cubicBezTo>
                  <a:cubicBezTo>
                    <a:pt x="363627" y="3315209"/>
                    <a:pt x="737896" y="2949945"/>
                    <a:pt x="822588" y="2478183"/>
                  </a:cubicBezTo>
                  <a:cubicBezTo>
                    <a:pt x="865797" y="2237048"/>
                    <a:pt x="823332" y="1988396"/>
                    <a:pt x="702545" y="1775266"/>
                  </a:cubicBezTo>
                  <a:cubicBezTo>
                    <a:pt x="940696" y="1616970"/>
                    <a:pt x="1125933" y="1354557"/>
                    <a:pt x="1096610" y="973814"/>
                  </a:cubicBezTo>
                  <a:cubicBezTo>
                    <a:pt x="1033054" y="147505"/>
                    <a:pt x="511280" y="-223"/>
                    <a:pt x="278934" y="0"/>
                  </a:cubicBezTo>
                  <a:cubicBezTo>
                    <a:pt x="261170" y="21"/>
                    <a:pt x="243427" y="1114"/>
                    <a:pt x="225797" y="3275"/>
                  </a:cubicBezTo>
                  <a:cubicBezTo>
                    <a:pt x="466552" y="264869"/>
                    <a:pt x="977981" y="977461"/>
                    <a:pt x="340854" y="1791043"/>
                  </a:cubicBezTo>
                  <a:close/>
                </a:path>
              </a:pathLst>
            </a:custGeom>
            <a:solidFill>
              <a:srgbClr val="E0E9FF"/>
            </a:solidFill>
            <a:ln w="7441" cap="flat">
              <a:noFill/>
              <a:prstDash val="solid"/>
              <a:miter/>
            </a:ln>
          </p:spPr>
          <p:txBody>
            <a:bodyPr rtlCol="0" anchor="ctr"/>
            <a:lstStyle/>
            <a:p>
              <a:endParaRPr lang="en-US"/>
            </a:p>
          </p:txBody>
        </p:sp>
        <p:sp>
          <p:nvSpPr>
            <p:cNvPr id="30" name="任意多边形: 形状 29">
              <a:extLst>
                <a:ext uri="{FF2B5EF4-FFF2-40B4-BE49-F238E27FC236}">
                  <a16:creationId xmlns:a16="http://schemas.microsoft.com/office/drawing/2014/main" id="{955035B1-B10F-6BAC-B9B5-F653F854CB08}"/>
                </a:ext>
              </a:extLst>
            </p:cNvPr>
            <p:cNvSpPr/>
            <p:nvPr/>
          </p:nvSpPr>
          <p:spPr>
            <a:xfrm>
              <a:off x="2734219" y="5053246"/>
              <a:ext cx="408412" cy="959896"/>
            </a:xfrm>
            <a:custGeom>
              <a:avLst/>
              <a:gdLst>
                <a:gd name="connsiteX0" fmla="*/ 277579 w 408412"/>
                <a:gd name="connsiteY0" fmla="*/ 959897 h 959896"/>
                <a:gd name="connsiteX1" fmla="*/ 189761 w 408412"/>
                <a:gd name="connsiteY1" fmla="*/ 324704 h 959896"/>
                <a:gd name="connsiteX2" fmla="*/ 408413 w 408412"/>
                <a:gd name="connsiteY2" fmla="*/ 0 h 959896"/>
                <a:gd name="connsiteX3" fmla="*/ 277579 w 408412"/>
                <a:gd name="connsiteY3" fmla="*/ 959897 h 959896"/>
              </a:gdLst>
              <a:ahLst/>
              <a:cxnLst>
                <a:cxn ang="0">
                  <a:pos x="connsiteX0" y="connsiteY0"/>
                </a:cxn>
                <a:cxn ang="0">
                  <a:pos x="connsiteX1" y="connsiteY1"/>
                </a:cxn>
                <a:cxn ang="0">
                  <a:pos x="connsiteX2" y="connsiteY2"/>
                </a:cxn>
                <a:cxn ang="0">
                  <a:pos x="connsiteX3" y="connsiteY3"/>
                </a:cxn>
              </a:cxnLst>
              <a:rect l="l" t="t" r="r" b="b"/>
              <a:pathLst>
                <a:path w="408412" h="959896">
                  <a:moveTo>
                    <a:pt x="277579" y="959897"/>
                  </a:moveTo>
                  <a:cubicBezTo>
                    <a:pt x="384226" y="854961"/>
                    <a:pt x="184775" y="536807"/>
                    <a:pt x="189761" y="324704"/>
                  </a:cubicBezTo>
                  <a:cubicBezTo>
                    <a:pt x="193928" y="145123"/>
                    <a:pt x="312557" y="21582"/>
                    <a:pt x="408413" y="0"/>
                  </a:cubicBezTo>
                  <a:cubicBezTo>
                    <a:pt x="-306932" y="94367"/>
                    <a:pt x="97849" y="729783"/>
                    <a:pt x="277579" y="959897"/>
                  </a:cubicBezTo>
                  <a:close/>
                </a:path>
              </a:pathLst>
            </a:custGeom>
            <a:solidFill>
              <a:srgbClr val="E0E9FF"/>
            </a:solidFill>
            <a:ln w="7441" cap="flat">
              <a:noFill/>
              <a:prstDash val="solid"/>
              <a:miter/>
            </a:ln>
          </p:spPr>
          <p:txBody>
            <a:bodyPr rtlCol="0" anchor="ctr"/>
            <a:lstStyle/>
            <a:p>
              <a:endParaRPr lang="en-US"/>
            </a:p>
          </p:txBody>
        </p:sp>
        <p:sp>
          <p:nvSpPr>
            <p:cNvPr id="31" name="任意多边形: 形状 30">
              <a:extLst>
                <a:ext uri="{FF2B5EF4-FFF2-40B4-BE49-F238E27FC236}">
                  <a16:creationId xmlns:a16="http://schemas.microsoft.com/office/drawing/2014/main" id="{96B6D808-CFF1-96A5-17B8-E94F5D4A1246}"/>
                </a:ext>
              </a:extLst>
            </p:cNvPr>
            <p:cNvSpPr/>
            <p:nvPr/>
          </p:nvSpPr>
          <p:spPr>
            <a:xfrm>
              <a:off x="3426924" y="3836890"/>
              <a:ext cx="766449" cy="651731"/>
            </a:xfrm>
            <a:custGeom>
              <a:avLst/>
              <a:gdLst>
                <a:gd name="connsiteX0" fmla="*/ 468859 w 766449"/>
                <a:gd name="connsiteY0" fmla="*/ 637277 h 651731"/>
                <a:gd name="connsiteX1" fmla="*/ 0 w 766449"/>
                <a:gd name="connsiteY1" fmla="*/ 637277 h 651731"/>
                <a:gd name="connsiteX2" fmla="*/ 762752 w 766449"/>
                <a:gd name="connsiteY2" fmla="*/ 0 h 651731"/>
                <a:gd name="connsiteX3" fmla="*/ 468859 w 766449"/>
                <a:gd name="connsiteY3" fmla="*/ 637277 h 651731"/>
              </a:gdLst>
              <a:ahLst/>
              <a:cxnLst>
                <a:cxn ang="0">
                  <a:pos x="connsiteX0" y="connsiteY0"/>
                </a:cxn>
                <a:cxn ang="0">
                  <a:pos x="connsiteX1" y="connsiteY1"/>
                </a:cxn>
                <a:cxn ang="0">
                  <a:pos x="connsiteX2" y="connsiteY2"/>
                </a:cxn>
                <a:cxn ang="0">
                  <a:pos x="connsiteX3" y="connsiteY3"/>
                </a:cxn>
              </a:cxnLst>
              <a:rect l="l" t="t" r="r" b="b"/>
              <a:pathLst>
                <a:path w="766449" h="651731">
                  <a:moveTo>
                    <a:pt x="468859" y="637277"/>
                  </a:moveTo>
                  <a:cubicBezTo>
                    <a:pt x="468859" y="637277"/>
                    <a:pt x="199600" y="669799"/>
                    <a:pt x="0" y="637277"/>
                  </a:cubicBezTo>
                  <a:cubicBezTo>
                    <a:pt x="0" y="637277"/>
                    <a:pt x="610931" y="523411"/>
                    <a:pt x="762752" y="0"/>
                  </a:cubicBezTo>
                  <a:cubicBezTo>
                    <a:pt x="762752" y="0"/>
                    <a:pt x="821695" y="581609"/>
                    <a:pt x="468859" y="637277"/>
                  </a:cubicBezTo>
                  <a:close/>
                </a:path>
              </a:pathLst>
            </a:custGeom>
            <a:solidFill>
              <a:srgbClr val="E0E9FF"/>
            </a:solidFill>
            <a:ln w="7441" cap="flat">
              <a:noFill/>
              <a:prstDash val="solid"/>
              <a:miter/>
            </a:ln>
          </p:spPr>
          <p:txBody>
            <a:bodyPr rtlCol="0" anchor="ctr"/>
            <a:lstStyle/>
            <a:p>
              <a:endParaRPr lang="en-US"/>
            </a:p>
          </p:txBody>
        </p:sp>
        <p:sp>
          <p:nvSpPr>
            <p:cNvPr id="32" name="任意多边形: 形状 31">
              <a:extLst>
                <a:ext uri="{FF2B5EF4-FFF2-40B4-BE49-F238E27FC236}">
                  <a16:creationId xmlns:a16="http://schemas.microsoft.com/office/drawing/2014/main" id="{006905E9-92A0-74A3-C6C8-A1D00B207376}"/>
                </a:ext>
              </a:extLst>
            </p:cNvPr>
            <p:cNvSpPr/>
            <p:nvPr/>
          </p:nvSpPr>
          <p:spPr>
            <a:xfrm>
              <a:off x="1908889" y="2813852"/>
              <a:ext cx="689872" cy="967665"/>
            </a:xfrm>
            <a:custGeom>
              <a:avLst/>
              <a:gdLst>
                <a:gd name="connsiteX0" fmla="*/ 6076 w 689872"/>
                <a:gd name="connsiteY0" fmla="*/ 731824 h 967665"/>
                <a:gd name="connsiteX1" fmla="*/ 154920 w 689872"/>
                <a:gd name="connsiteY1" fmla="*/ 958812 h 967665"/>
                <a:gd name="connsiteX2" fmla="*/ 643799 w 689872"/>
                <a:gd name="connsiteY2" fmla="*/ 558495 h 967665"/>
                <a:gd name="connsiteX3" fmla="*/ 581880 w 689872"/>
                <a:gd name="connsiteY3" fmla="*/ 7771 h 967665"/>
                <a:gd name="connsiteX4" fmla="*/ 6076 w 689872"/>
                <a:gd name="connsiteY4" fmla="*/ 731824 h 96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72" h="967665">
                  <a:moveTo>
                    <a:pt x="6076" y="731824"/>
                  </a:moveTo>
                  <a:cubicBezTo>
                    <a:pt x="9350" y="750504"/>
                    <a:pt x="41277" y="918549"/>
                    <a:pt x="154920" y="958812"/>
                  </a:cubicBezTo>
                  <a:cubicBezTo>
                    <a:pt x="313886" y="1015075"/>
                    <a:pt x="557172" y="793892"/>
                    <a:pt x="643799" y="558495"/>
                  </a:cubicBezTo>
                  <a:cubicBezTo>
                    <a:pt x="719933" y="351453"/>
                    <a:pt x="703337" y="56146"/>
                    <a:pt x="581880" y="7771"/>
                  </a:cubicBezTo>
                  <a:cubicBezTo>
                    <a:pt x="404011" y="-63451"/>
                    <a:pt x="-58151" y="368867"/>
                    <a:pt x="6076" y="731824"/>
                  </a:cubicBezTo>
                  <a:close/>
                </a:path>
              </a:pathLst>
            </a:custGeom>
            <a:solidFill>
              <a:srgbClr val="FFFFFF"/>
            </a:solidFill>
            <a:ln w="7441" cap="flat">
              <a:no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CAA1D400-B896-DBF3-69D9-38032B13E898}"/>
                </a:ext>
              </a:extLst>
            </p:cNvPr>
            <p:cNvSpPr/>
            <p:nvPr/>
          </p:nvSpPr>
          <p:spPr>
            <a:xfrm>
              <a:off x="3769905" y="2980738"/>
              <a:ext cx="332137" cy="837277"/>
            </a:xfrm>
            <a:custGeom>
              <a:avLst/>
              <a:gdLst>
                <a:gd name="connsiteX0" fmla="*/ 94919 w 332137"/>
                <a:gd name="connsiteY0" fmla="*/ 564939 h 837277"/>
                <a:gd name="connsiteX1" fmla="*/ 231111 w 332137"/>
                <a:gd name="connsiteY1" fmla="*/ 837249 h 837277"/>
                <a:gd name="connsiteX2" fmla="*/ 332102 w 332137"/>
                <a:gd name="connsiteY2" fmla="*/ 552659 h 837277"/>
                <a:gd name="connsiteX3" fmla="*/ 26971 w 332137"/>
                <a:gd name="connsiteY3" fmla="*/ 1935 h 837277"/>
                <a:gd name="connsiteX4" fmla="*/ 94919 w 332137"/>
                <a:gd name="connsiteY4" fmla="*/ 564939 h 83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37" h="837277">
                  <a:moveTo>
                    <a:pt x="94919" y="564939"/>
                  </a:moveTo>
                  <a:cubicBezTo>
                    <a:pt x="128707" y="678656"/>
                    <a:pt x="176783" y="839705"/>
                    <a:pt x="231111" y="837249"/>
                  </a:cubicBezTo>
                  <a:cubicBezTo>
                    <a:pt x="283579" y="834942"/>
                    <a:pt x="330614" y="681930"/>
                    <a:pt x="332102" y="552659"/>
                  </a:cubicBezTo>
                  <a:cubicBezTo>
                    <a:pt x="335451" y="253854"/>
                    <a:pt x="96631" y="-26047"/>
                    <a:pt x="26971" y="1935"/>
                  </a:cubicBezTo>
                  <a:cubicBezTo>
                    <a:pt x="-49088" y="31704"/>
                    <a:pt x="55847" y="433286"/>
                    <a:pt x="94919" y="564939"/>
                  </a:cubicBezTo>
                  <a:close/>
                </a:path>
              </a:pathLst>
            </a:custGeom>
            <a:solidFill>
              <a:srgbClr val="FFFFFF"/>
            </a:solidFill>
            <a:ln w="7441"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CB2CC02B-A31F-3433-9BB6-AB4371251601}"/>
                </a:ext>
              </a:extLst>
            </p:cNvPr>
            <p:cNvSpPr/>
            <p:nvPr/>
          </p:nvSpPr>
          <p:spPr>
            <a:xfrm>
              <a:off x="3504480" y="3932337"/>
              <a:ext cx="478224" cy="409606"/>
            </a:xfrm>
            <a:custGeom>
              <a:avLst/>
              <a:gdLst>
                <a:gd name="connsiteX0" fmla="*/ 1332 w 478224"/>
                <a:gd name="connsiteY0" fmla="*/ 393283 h 409606"/>
                <a:gd name="connsiteX1" fmla="*/ 403732 w 478224"/>
                <a:gd name="connsiteY1" fmla="*/ 232308 h 409606"/>
                <a:gd name="connsiteX2" fmla="*/ 465577 w 478224"/>
                <a:gd name="connsiteY2" fmla="*/ 3311 h 409606"/>
                <a:gd name="connsiteX3" fmla="*/ 242757 w 478224"/>
                <a:gd name="connsiteY3" fmla="*/ 152156 h 409606"/>
                <a:gd name="connsiteX4" fmla="*/ 1332 w 478224"/>
                <a:gd name="connsiteY4" fmla="*/ 393283 h 409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224" h="409606">
                  <a:moveTo>
                    <a:pt x="1332" y="393283"/>
                  </a:moveTo>
                  <a:cubicBezTo>
                    <a:pt x="23658" y="436002"/>
                    <a:pt x="279745" y="399088"/>
                    <a:pt x="403732" y="232308"/>
                  </a:cubicBezTo>
                  <a:cubicBezTo>
                    <a:pt x="467884" y="146053"/>
                    <a:pt x="496834" y="24745"/>
                    <a:pt x="465577" y="3311"/>
                  </a:cubicBezTo>
                  <a:cubicBezTo>
                    <a:pt x="439604" y="-14550"/>
                    <a:pt x="373591" y="40522"/>
                    <a:pt x="242757" y="152156"/>
                  </a:cubicBezTo>
                  <a:cubicBezTo>
                    <a:pt x="73000" y="296088"/>
                    <a:pt x="-11841" y="368203"/>
                    <a:pt x="1332" y="393283"/>
                  </a:cubicBezTo>
                  <a:close/>
                </a:path>
              </a:pathLst>
            </a:custGeom>
            <a:solidFill>
              <a:srgbClr val="FFFFFF"/>
            </a:solidFill>
            <a:ln w="7441"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5062C96A-3CEE-DE4C-FB4B-B8C588296462}"/>
                </a:ext>
              </a:extLst>
            </p:cNvPr>
            <p:cNvSpPr/>
            <p:nvPr/>
          </p:nvSpPr>
          <p:spPr>
            <a:xfrm>
              <a:off x="2463654" y="4938229"/>
              <a:ext cx="418236" cy="613626"/>
            </a:xfrm>
            <a:custGeom>
              <a:avLst/>
              <a:gdLst>
                <a:gd name="connsiteX0" fmla="*/ 21681 w 418236"/>
                <a:gd name="connsiteY0" fmla="*/ 179838 h 613626"/>
                <a:gd name="connsiteX1" fmla="*/ 200294 w 418236"/>
                <a:gd name="connsiteY1" fmla="*/ 613050 h 613626"/>
                <a:gd name="connsiteX2" fmla="*/ 194117 w 418236"/>
                <a:gd name="connsiteY2" fmla="*/ 315882 h 613626"/>
                <a:gd name="connsiteX3" fmla="*/ 416937 w 418236"/>
                <a:gd name="connsiteY3" fmla="*/ 18789 h 613626"/>
                <a:gd name="connsiteX4" fmla="*/ 21681 w 418236"/>
                <a:gd name="connsiteY4" fmla="*/ 179838 h 61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36" h="613626">
                  <a:moveTo>
                    <a:pt x="21681" y="179838"/>
                  </a:moveTo>
                  <a:cubicBezTo>
                    <a:pt x="-71793" y="386286"/>
                    <a:pt x="165093" y="626967"/>
                    <a:pt x="200294" y="613050"/>
                  </a:cubicBezTo>
                  <a:cubicBezTo>
                    <a:pt x="224407" y="603524"/>
                    <a:pt x="147082" y="476932"/>
                    <a:pt x="194117" y="315882"/>
                  </a:cubicBezTo>
                  <a:cubicBezTo>
                    <a:pt x="250603" y="122385"/>
                    <a:pt x="435468" y="54437"/>
                    <a:pt x="416937" y="18789"/>
                  </a:cubicBezTo>
                  <a:cubicBezTo>
                    <a:pt x="395280" y="-22664"/>
                    <a:pt x="106150" y="-6440"/>
                    <a:pt x="21681" y="179838"/>
                  </a:cubicBezTo>
                  <a:close/>
                </a:path>
              </a:pathLst>
            </a:custGeom>
            <a:solidFill>
              <a:srgbClr val="FFFFFF"/>
            </a:solidFill>
            <a:ln w="7441"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4885AA32-5B2F-0456-E5CC-EB6F25AD5DF9}"/>
                </a:ext>
              </a:extLst>
            </p:cNvPr>
            <p:cNvSpPr/>
            <p:nvPr/>
          </p:nvSpPr>
          <p:spPr>
            <a:xfrm>
              <a:off x="3442254" y="4579458"/>
              <a:ext cx="419697" cy="1370854"/>
            </a:xfrm>
            <a:custGeom>
              <a:avLst/>
              <a:gdLst>
                <a:gd name="connsiteX0" fmla="*/ 174968 w 419697"/>
                <a:gd name="connsiteY0" fmla="*/ 860410 h 1370854"/>
                <a:gd name="connsiteX1" fmla="*/ 7890 w 419697"/>
                <a:gd name="connsiteY1" fmla="*/ 1367969 h 1370854"/>
                <a:gd name="connsiteX2" fmla="*/ 249241 w 419697"/>
                <a:gd name="connsiteY2" fmla="*/ 1163978 h 1370854"/>
                <a:gd name="connsiteX3" fmla="*/ 410216 w 419697"/>
                <a:gd name="connsiteY3" fmla="*/ 389988 h 1370854"/>
                <a:gd name="connsiteX4" fmla="*/ 311160 w 419697"/>
                <a:gd name="connsiteY4" fmla="*/ 16 h 1370854"/>
                <a:gd name="connsiteX5" fmla="*/ 174968 w 419697"/>
                <a:gd name="connsiteY5" fmla="*/ 860410 h 137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697" h="1370854">
                  <a:moveTo>
                    <a:pt x="174968" y="860410"/>
                  </a:moveTo>
                  <a:cubicBezTo>
                    <a:pt x="86554" y="1152666"/>
                    <a:pt x="-31777" y="1341773"/>
                    <a:pt x="7890" y="1367969"/>
                  </a:cubicBezTo>
                  <a:cubicBezTo>
                    <a:pt x="41603" y="1390296"/>
                    <a:pt x="166335" y="1279333"/>
                    <a:pt x="249241" y="1163978"/>
                  </a:cubicBezTo>
                  <a:cubicBezTo>
                    <a:pt x="452116" y="881769"/>
                    <a:pt x="423612" y="546870"/>
                    <a:pt x="410216" y="389988"/>
                  </a:cubicBezTo>
                  <a:cubicBezTo>
                    <a:pt x="395332" y="212566"/>
                    <a:pt x="346883" y="-2142"/>
                    <a:pt x="311160" y="16"/>
                  </a:cubicBezTo>
                  <a:cubicBezTo>
                    <a:pt x="264423" y="2770"/>
                    <a:pt x="322621" y="372648"/>
                    <a:pt x="174968" y="860410"/>
                  </a:cubicBezTo>
                  <a:close/>
                </a:path>
              </a:pathLst>
            </a:custGeom>
            <a:solidFill>
              <a:srgbClr val="FFFFFF"/>
            </a:solidFill>
            <a:ln w="7441"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2452441F-F620-AFEF-A685-C5140EF01A6F}"/>
                </a:ext>
              </a:extLst>
            </p:cNvPr>
            <p:cNvSpPr/>
            <p:nvPr/>
          </p:nvSpPr>
          <p:spPr>
            <a:xfrm>
              <a:off x="4421613" y="4666015"/>
              <a:ext cx="325354" cy="84641"/>
            </a:xfrm>
            <a:custGeom>
              <a:avLst/>
              <a:gdLst>
                <a:gd name="connsiteX0" fmla="*/ 325337 w 325354"/>
                <a:gd name="connsiteY0" fmla="*/ 49577 h 84641"/>
                <a:gd name="connsiteX1" fmla="*/ 186093 w 325354"/>
                <a:gd name="connsiteY1" fmla="*/ 83663 h 84641"/>
                <a:gd name="connsiteX2" fmla="*/ 38 w 325354"/>
                <a:gd name="connsiteY2" fmla="*/ 55754 h 84641"/>
                <a:gd name="connsiteX3" fmla="*/ 176493 w 325354"/>
                <a:gd name="connsiteY3" fmla="*/ 87 h 84641"/>
                <a:gd name="connsiteX4" fmla="*/ 325337 w 325354"/>
                <a:gd name="connsiteY4" fmla="*/ 49577 h 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54" h="84641">
                  <a:moveTo>
                    <a:pt x="325337" y="49577"/>
                  </a:moveTo>
                  <a:cubicBezTo>
                    <a:pt x="323848" y="71309"/>
                    <a:pt x="228142" y="81281"/>
                    <a:pt x="186093" y="83663"/>
                  </a:cubicBezTo>
                  <a:cubicBezTo>
                    <a:pt x="111671" y="87756"/>
                    <a:pt x="2642" y="79123"/>
                    <a:pt x="38" y="55754"/>
                  </a:cubicBezTo>
                  <a:cubicBezTo>
                    <a:pt x="-2120" y="33949"/>
                    <a:pt x="88451" y="-1997"/>
                    <a:pt x="176493" y="87"/>
                  </a:cubicBezTo>
                  <a:cubicBezTo>
                    <a:pt x="249798" y="1724"/>
                    <a:pt x="326676" y="29781"/>
                    <a:pt x="325337" y="49577"/>
                  </a:cubicBezTo>
                  <a:close/>
                </a:path>
              </a:pathLst>
            </a:custGeom>
            <a:solidFill>
              <a:srgbClr val="FFFFFF"/>
            </a:solidFill>
            <a:ln w="7441"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A17B51A4-B588-5FE1-6985-684E66C6B0FC}"/>
                </a:ext>
              </a:extLst>
            </p:cNvPr>
            <p:cNvSpPr/>
            <p:nvPr/>
          </p:nvSpPr>
          <p:spPr>
            <a:xfrm>
              <a:off x="4262732" y="5139798"/>
              <a:ext cx="121682" cy="273724"/>
            </a:xfrm>
            <a:custGeom>
              <a:avLst/>
              <a:gdLst>
                <a:gd name="connsiteX0" fmla="*/ 118432 w 121682"/>
                <a:gd name="connsiteY0" fmla="*/ 0 h 273724"/>
                <a:gd name="connsiteX1" fmla="*/ 78989 w 121682"/>
                <a:gd name="connsiteY1" fmla="*/ 148249 h 273724"/>
                <a:gd name="connsiteX2" fmla="*/ 38801 w 121682"/>
                <a:gd name="connsiteY2" fmla="*/ 273725 h 273724"/>
                <a:gd name="connsiteX3" fmla="*/ 118432 w 121682"/>
                <a:gd name="connsiteY3" fmla="*/ 0 h 273724"/>
              </a:gdLst>
              <a:ahLst/>
              <a:cxnLst>
                <a:cxn ang="0">
                  <a:pos x="connsiteX0" y="connsiteY0"/>
                </a:cxn>
                <a:cxn ang="0">
                  <a:pos x="connsiteX1" y="connsiteY1"/>
                </a:cxn>
                <a:cxn ang="0">
                  <a:pos x="connsiteX2" y="connsiteY2"/>
                </a:cxn>
                <a:cxn ang="0">
                  <a:pos x="connsiteX3" y="connsiteY3"/>
                </a:cxn>
              </a:cxnLst>
              <a:rect l="l" t="t" r="r" b="b"/>
              <a:pathLst>
                <a:path w="121682" h="273724">
                  <a:moveTo>
                    <a:pt x="118432" y="0"/>
                  </a:moveTo>
                  <a:cubicBezTo>
                    <a:pt x="118432" y="0"/>
                    <a:pt x="-48943" y="16819"/>
                    <a:pt x="78989" y="148249"/>
                  </a:cubicBezTo>
                  <a:cubicBezTo>
                    <a:pt x="78989" y="148249"/>
                    <a:pt x="-67772" y="136862"/>
                    <a:pt x="38801" y="273725"/>
                  </a:cubicBezTo>
                  <a:cubicBezTo>
                    <a:pt x="38801" y="273725"/>
                    <a:pt x="140982" y="118182"/>
                    <a:pt x="118432" y="0"/>
                  </a:cubicBezTo>
                  <a:close/>
                </a:path>
              </a:pathLst>
            </a:custGeom>
            <a:solidFill>
              <a:srgbClr val="E6F8FF"/>
            </a:solidFill>
            <a:ln w="7441"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88CA018C-9BCC-BA40-195F-A09D1A604130}"/>
                </a:ext>
              </a:extLst>
            </p:cNvPr>
            <p:cNvSpPr/>
            <p:nvPr/>
          </p:nvSpPr>
          <p:spPr>
            <a:xfrm>
              <a:off x="4354387" y="5050492"/>
              <a:ext cx="49737" cy="89306"/>
            </a:xfrm>
            <a:custGeom>
              <a:avLst/>
              <a:gdLst>
                <a:gd name="connsiteX0" fmla="*/ 27001 w 49737"/>
                <a:gd name="connsiteY0" fmla="*/ 89307 h 89306"/>
                <a:gd name="connsiteX1" fmla="*/ 37048 w 49737"/>
                <a:gd name="connsiteY1" fmla="*/ 0 h 89306"/>
                <a:gd name="connsiteX2" fmla="*/ 27001 w 49737"/>
                <a:gd name="connsiteY2" fmla="*/ 89307 h 89306"/>
              </a:gdLst>
              <a:ahLst/>
              <a:cxnLst>
                <a:cxn ang="0">
                  <a:pos x="connsiteX0" y="connsiteY0"/>
                </a:cxn>
                <a:cxn ang="0">
                  <a:pos x="connsiteX1" y="connsiteY1"/>
                </a:cxn>
                <a:cxn ang="0">
                  <a:pos x="connsiteX2" y="connsiteY2"/>
                </a:cxn>
              </a:cxnLst>
              <a:rect l="l" t="t" r="r" b="b"/>
              <a:pathLst>
                <a:path w="49737" h="89306">
                  <a:moveTo>
                    <a:pt x="27001" y="89307"/>
                  </a:moveTo>
                  <a:cubicBezTo>
                    <a:pt x="27001" y="89307"/>
                    <a:pt x="-39979" y="30290"/>
                    <a:pt x="37048" y="0"/>
                  </a:cubicBezTo>
                  <a:cubicBezTo>
                    <a:pt x="37048" y="74"/>
                    <a:pt x="71431" y="41155"/>
                    <a:pt x="27001" y="89307"/>
                  </a:cubicBezTo>
                  <a:close/>
                </a:path>
              </a:pathLst>
            </a:custGeom>
            <a:solidFill>
              <a:srgbClr val="E6F8FF"/>
            </a:solidFill>
            <a:ln w="7441"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FD73055F-9A26-6D68-3905-306F8D65EAE9}"/>
                </a:ext>
              </a:extLst>
            </p:cNvPr>
            <p:cNvSpPr/>
            <p:nvPr/>
          </p:nvSpPr>
          <p:spPr>
            <a:xfrm rot="17911801">
              <a:off x="2450536" y="3315300"/>
              <a:ext cx="296497" cy="296497"/>
            </a:xfrm>
            <a:custGeom>
              <a:avLst/>
              <a:gdLst>
                <a:gd name="connsiteX0" fmla="*/ 296498 w 296497"/>
                <a:gd name="connsiteY0" fmla="*/ 148249 h 296497"/>
                <a:gd name="connsiteX1" fmla="*/ 148249 w 296497"/>
                <a:gd name="connsiteY1" fmla="*/ 296498 h 296497"/>
                <a:gd name="connsiteX2" fmla="*/ 0 w 296497"/>
                <a:gd name="connsiteY2" fmla="*/ 148249 h 296497"/>
                <a:gd name="connsiteX3" fmla="*/ 148249 w 296497"/>
                <a:gd name="connsiteY3" fmla="*/ 0 h 296497"/>
                <a:gd name="connsiteX4" fmla="*/ 296498 w 296497"/>
                <a:gd name="connsiteY4" fmla="*/ 148249 h 296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97" h="296497">
                  <a:moveTo>
                    <a:pt x="296498" y="148249"/>
                  </a:moveTo>
                  <a:cubicBezTo>
                    <a:pt x="296498" y="230124"/>
                    <a:pt x="230124" y="296498"/>
                    <a:pt x="148249" y="296498"/>
                  </a:cubicBezTo>
                  <a:cubicBezTo>
                    <a:pt x="66373" y="296498"/>
                    <a:pt x="0" y="230124"/>
                    <a:pt x="0" y="148249"/>
                  </a:cubicBezTo>
                  <a:cubicBezTo>
                    <a:pt x="0" y="66373"/>
                    <a:pt x="66373" y="0"/>
                    <a:pt x="148249" y="0"/>
                  </a:cubicBezTo>
                  <a:cubicBezTo>
                    <a:pt x="230124" y="0"/>
                    <a:pt x="296498" y="66373"/>
                    <a:pt x="296498" y="148249"/>
                  </a:cubicBezTo>
                  <a:close/>
                </a:path>
              </a:pathLst>
            </a:custGeom>
            <a:solidFill>
              <a:srgbClr val="46006A"/>
            </a:solidFill>
            <a:ln w="7441"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B561C763-D7F6-F2C2-9AB4-FD98991052F3}"/>
                </a:ext>
              </a:extLst>
            </p:cNvPr>
            <p:cNvSpPr/>
            <p:nvPr/>
          </p:nvSpPr>
          <p:spPr>
            <a:xfrm>
              <a:off x="2484204" y="3386349"/>
              <a:ext cx="117766" cy="117767"/>
            </a:xfrm>
            <a:custGeom>
              <a:avLst/>
              <a:gdLst>
                <a:gd name="connsiteX0" fmla="*/ 115221 w 117766"/>
                <a:gd name="connsiteY0" fmla="*/ 41815 h 117767"/>
                <a:gd name="connsiteX1" fmla="*/ 75948 w 117766"/>
                <a:gd name="connsiteY1" fmla="*/ 115225 h 117767"/>
                <a:gd name="connsiteX2" fmla="*/ 2546 w 117766"/>
                <a:gd name="connsiteY2" fmla="*/ 75953 h 117767"/>
                <a:gd name="connsiteX3" fmla="*/ 41811 w 117766"/>
                <a:gd name="connsiteY3" fmla="*/ 2544 h 117767"/>
                <a:gd name="connsiteX4" fmla="*/ 42138 w 117766"/>
                <a:gd name="connsiteY4" fmla="*/ 2446 h 117767"/>
                <a:gd name="connsiteX5" fmla="*/ 115221 w 117766"/>
                <a:gd name="connsiteY5" fmla="*/ 41815 h 11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66" h="117767">
                  <a:moveTo>
                    <a:pt x="115221" y="41815"/>
                  </a:moveTo>
                  <a:cubicBezTo>
                    <a:pt x="124650" y="72931"/>
                    <a:pt x="107064" y="105796"/>
                    <a:pt x="75948" y="115225"/>
                  </a:cubicBezTo>
                  <a:cubicBezTo>
                    <a:pt x="44832" y="124647"/>
                    <a:pt x="11968" y="107069"/>
                    <a:pt x="2546" y="75953"/>
                  </a:cubicBezTo>
                  <a:cubicBezTo>
                    <a:pt x="-6883" y="44837"/>
                    <a:pt x="10695" y="11969"/>
                    <a:pt x="41811" y="2544"/>
                  </a:cubicBezTo>
                  <a:cubicBezTo>
                    <a:pt x="41923" y="2511"/>
                    <a:pt x="42027" y="2478"/>
                    <a:pt x="42138" y="2446"/>
                  </a:cubicBezTo>
                  <a:cubicBezTo>
                    <a:pt x="73180" y="-6763"/>
                    <a:pt x="105836" y="10827"/>
                    <a:pt x="115221" y="41815"/>
                  </a:cubicBezTo>
                  <a:close/>
                </a:path>
              </a:pathLst>
            </a:custGeom>
            <a:solidFill>
              <a:srgbClr val="FFFFFF"/>
            </a:solidFill>
            <a:ln w="7441"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A5CBB242-3FB5-007D-74A6-F4E9F9E28228}"/>
                </a:ext>
              </a:extLst>
            </p:cNvPr>
            <p:cNvSpPr/>
            <p:nvPr/>
          </p:nvSpPr>
          <p:spPr>
            <a:xfrm rot="17911801">
              <a:off x="3595514" y="3322552"/>
              <a:ext cx="296497" cy="296497"/>
            </a:xfrm>
            <a:custGeom>
              <a:avLst/>
              <a:gdLst>
                <a:gd name="connsiteX0" fmla="*/ 296498 w 296497"/>
                <a:gd name="connsiteY0" fmla="*/ 148249 h 296497"/>
                <a:gd name="connsiteX1" fmla="*/ 148249 w 296497"/>
                <a:gd name="connsiteY1" fmla="*/ 296498 h 296497"/>
                <a:gd name="connsiteX2" fmla="*/ 0 w 296497"/>
                <a:gd name="connsiteY2" fmla="*/ 148249 h 296497"/>
                <a:gd name="connsiteX3" fmla="*/ 148249 w 296497"/>
                <a:gd name="connsiteY3" fmla="*/ 0 h 296497"/>
                <a:gd name="connsiteX4" fmla="*/ 296498 w 296497"/>
                <a:gd name="connsiteY4" fmla="*/ 148249 h 296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97" h="296497">
                  <a:moveTo>
                    <a:pt x="296498" y="148249"/>
                  </a:moveTo>
                  <a:cubicBezTo>
                    <a:pt x="296498" y="230124"/>
                    <a:pt x="230125" y="296498"/>
                    <a:pt x="148249" y="296498"/>
                  </a:cubicBezTo>
                  <a:cubicBezTo>
                    <a:pt x="66373" y="296498"/>
                    <a:pt x="0" y="230124"/>
                    <a:pt x="0" y="148249"/>
                  </a:cubicBezTo>
                  <a:cubicBezTo>
                    <a:pt x="0" y="66373"/>
                    <a:pt x="66373" y="0"/>
                    <a:pt x="148249" y="0"/>
                  </a:cubicBezTo>
                  <a:cubicBezTo>
                    <a:pt x="230125" y="0"/>
                    <a:pt x="296498" y="66373"/>
                    <a:pt x="296498" y="148249"/>
                  </a:cubicBezTo>
                  <a:close/>
                </a:path>
              </a:pathLst>
            </a:custGeom>
            <a:solidFill>
              <a:srgbClr val="46006A"/>
            </a:solidFill>
            <a:ln w="7441"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E95E6E89-CBEA-6070-69CA-3F77EEEF4B5F}"/>
                </a:ext>
              </a:extLst>
            </p:cNvPr>
            <p:cNvSpPr/>
            <p:nvPr/>
          </p:nvSpPr>
          <p:spPr>
            <a:xfrm>
              <a:off x="3630423" y="3378892"/>
              <a:ext cx="117768" cy="117764"/>
            </a:xfrm>
            <a:custGeom>
              <a:avLst/>
              <a:gdLst>
                <a:gd name="connsiteX0" fmla="*/ 115251 w 117768"/>
                <a:gd name="connsiteY0" fmla="*/ 41904 h 117764"/>
                <a:gd name="connsiteX1" fmla="*/ 75867 w 117768"/>
                <a:gd name="connsiteY1" fmla="*/ 115247 h 117764"/>
                <a:gd name="connsiteX2" fmla="*/ 2517 w 117768"/>
                <a:gd name="connsiteY2" fmla="*/ 75863 h 117764"/>
                <a:gd name="connsiteX3" fmla="*/ 41909 w 117768"/>
                <a:gd name="connsiteY3" fmla="*/ 2517 h 117764"/>
                <a:gd name="connsiteX4" fmla="*/ 42095 w 117768"/>
                <a:gd name="connsiteY4" fmla="*/ 2461 h 117764"/>
                <a:gd name="connsiteX5" fmla="*/ 115251 w 117768"/>
                <a:gd name="connsiteY5" fmla="*/ 41904 h 11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68" h="117764">
                  <a:moveTo>
                    <a:pt x="115251" y="41904"/>
                  </a:moveTo>
                  <a:cubicBezTo>
                    <a:pt x="124629" y="73035"/>
                    <a:pt x="106991" y="105870"/>
                    <a:pt x="75867" y="115247"/>
                  </a:cubicBezTo>
                  <a:cubicBezTo>
                    <a:pt x="44736" y="124625"/>
                    <a:pt x="11894" y="106994"/>
                    <a:pt x="2517" y="75863"/>
                  </a:cubicBezTo>
                  <a:cubicBezTo>
                    <a:pt x="-6860" y="44732"/>
                    <a:pt x="10778" y="11894"/>
                    <a:pt x="41909" y="2517"/>
                  </a:cubicBezTo>
                  <a:cubicBezTo>
                    <a:pt x="41968" y="2498"/>
                    <a:pt x="42035" y="2479"/>
                    <a:pt x="42095" y="2461"/>
                  </a:cubicBezTo>
                  <a:cubicBezTo>
                    <a:pt x="73181" y="-6791"/>
                    <a:pt x="105897" y="10847"/>
                    <a:pt x="115251" y="41904"/>
                  </a:cubicBezTo>
                  <a:close/>
                </a:path>
              </a:pathLst>
            </a:custGeom>
            <a:solidFill>
              <a:srgbClr val="FFFFFF"/>
            </a:solidFill>
            <a:ln w="7441"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F65AF7A0-2E74-D5C2-C5EF-91834598CB31}"/>
                </a:ext>
              </a:extLst>
            </p:cNvPr>
            <p:cNvSpPr/>
            <p:nvPr/>
          </p:nvSpPr>
          <p:spPr>
            <a:xfrm>
              <a:off x="2864816" y="3560860"/>
              <a:ext cx="598888" cy="302673"/>
            </a:xfrm>
            <a:custGeom>
              <a:avLst/>
              <a:gdLst>
                <a:gd name="connsiteX0" fmla="*/ 303641 w 598888"/>
                <a:gd name="connsiteY0" fmla="*/ 302673 h 302673"/>
                <a:gd name="connsiteX1" fmla="*/ 69136 w 598888"/>
                <a:gd name="connsiteY1" fmla="*/ 202575 h 302673"/>
                <a:gd name="connsiteX2" fmla="*/ 147 w 598888"/>
                <a:gd name="connsiteY2" fmla="*/ 28874 h 302673"/>
                <a:gd name="connsiteX3" fmla="*/ 23374 w 598888"/>
                <a:gd name="connsiteY3" fmla="*/ 147 h 302673"/>
                <a:gd name="connsiteX4" fmla="*/ 52101 w 598888"/>
                <a:gd name="connsiteY4" fmla="*/ 23382 h 302673"/>
                <a:gd name="connsiteX5" fmla="*/ 52243 w 598888"/>
                <a:gd name="connsiteY5" fmla="*/ 25674 h 302673"/>
                <a:gd name="connsiteX6" fmla="*/ 52243 w 598888"/>
                <a:gd name="connsiteY6" fmla="*/ 25674 h 302673"/>
                <a:gd name="connsiteX7" fmla="*/ 107166 w 598888"/>
                <a:gd name="connsiteY7" fmla="*/ 167076 h 302673"/>
                <a:gd name="connsiteX8" fmla="*/ 484933 w 598888"/>
                <a:gd name="connsiteY8" fmla="*/ 182630 h 302673"/>
                <a:gd name="connsiteX9" fmla="*/ 546629 w 598888"/>
                <a:gd name="connsiteY9" fmla="*/ 39293 h 302673"/>
                <a:gd name="connsiteX10" fmla="*/ 572453 w 598888"/>
                <a:gd name="connsiteY10" fmla="*/ 12873 h 302673"/>
                <a:gd name="connsiteX11" fmla="*/ 572453 w 598888"/>
                <a:gd name="connsiteY11" fmla="*/ 12873 h 302673"/>
                <a:gd name="connsiteX12" fmla="*/ 598873 w 598888"/>
                <a:gd name="connsiteY12" fmla="*/ 38698 h 302673"/>
                <a:gd name="connsiteX13" fmla="*/ 518125 w 598888"/>
                <a:gd name="connsiteY13" fmla="*/ 222967 h 302673"/>
                <a:gd name="connsiteX14" fmla="*/ 303641 w 598888"/>
                <a:gd name="connsiteY14" fmla="*/ 302673 h 3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888" h="302673">
                  <a:moveTo>
                    <a:pt x="303641" y="302673"/>
                  </a:moveTo>
                  <a:cubicBezTo>
                    <a:pt x="215108" y="302599"/>
                    <a:pt x="130430" y="266452"/>
                    <a:pt x="69136" y="202575"/>
                  </a:cubicBezTo>
                  <a:cubicBezTo>
                    <a:pt x="7292" y="136786"/>
                    <a:pt x="445" y="33191"/>
                    <a:pt x="147" y="28874"/>
                  </a:cubicBezTo>
                  <a:cubicBezTo>
                    <a:pt x="-1371" y="14525"/>
                    <a:pt x="9033" y="1665"/>
                    <a:pt x="23374" y="147"/>
                  </a:cubicBezTo>
                  <a:cubicBezTo>
                    <a:pt x="37723" y="-1371"/>
                    <a:pt x="50583" y="9033"/>
                    <a:pt x="52101" y="23382"/>
                  </a:cubicBezTo>
                  <a:cubicBezTo>
                    <a:pt x="52183" y="24141"/>
                    <a:pt x="52228" y="24907"/>
                    <a:pt x="52243" y="25674"/>
                  </a:cubicBezTo>
                  <a:lnTo>
                    <a:pt x="52243" y="25674"/>
                  </a:lnTo>
                  <a:cubicBezTo>
                    <a:pt x="52243" y="26567"/>
                    <a:pt x="58420" y="114981"/>
                    <a:pt x="107166" y="167076"/>
                  </a:cubicBezTo>
                  <a:cubicBezTo>
                    <a:pt x="191040" y="256383"/>
                    <a:pt x="351940" y="292031"/>
                    <a:pt x="484933" y="182630"/>
                  </a:cubicBezTo>
                  <a:cubicBezTo>
                    <a:pt x="516190" y="156955"/>
                    <a:pt x="547373" y="102626"/>
                    <a:pt x="546629" y="39293"/>
                  </a:cubicBezTo>
                  <a:cubicBezTo>
                    <a:pt x="546465" y="24870"/>
                    <a:pt x="558023" y="13037"/>
                    <a:pt x="572453" y="12873"/>
                  </a:cubicBezTo>
                  <a:cubicBezTo>
                    <a:pt x="572453" y="12873"/>
                    <a:pt x="572453" y="12873"/>
                    <a:pt x="572453" y="12873"/>
                  </a:cubicBezTo>
                  <a:cubicBezTo>
                    <a:pt x="586817" y="12873"/>
                    <a:pt x="598546" y="24342"/>
                    <a:pt x="598873" y="38698"/>
                  </a:cubicBezTo>
                  <a:cubicBezTo>
                    <a:pt x="599841" y="124879"/>
                    <a:pt x="556006" y="191784"/>
                    <a:pt x="518125" y="222967"/>
                  </a:cubicBezTo>
                  <a:cubicBezTo>
                    <a:pt x="449582" y="279007"/>
                    <a:pt x="374714" y="302673"/>
                    <a:pt x="303641" y="302673"/>
                  </a:cubicBezTo>
                  <a:close/>
                </a:path>
              </a:pathLst>
            </a:custGeom>
            <a:solidFill>
              <a:srgbClr val="46006A"/>
            </a:solidFill>
            <a:ln w="7441" cap="flat">
              <a:noFill/>
              <a:prstDash val="solid"/>
              <a:miter/>
            </a:ln>
          </p:spPr>
          <p:txBody>
            <a:bodyPr rtlCol="0" anchor="ctr"/>
            <a:lstStyle/>
            <a:p>
              <a:endParaRPr lang="en-US"/>
            </a:p>
          </p:txBody>
        </p:sp>
      </p:grpSp>
      <p:pic>
        <p:nvPicPr>
          <p:cNvPr id="45" name="图形 44">
            <a:extLst>
              <a:ext uri="{FF2B5EF4-FFF2-40B4-BE49-F238E27FC236}">
                <a16:creationId xmlns:a16="http://schemas.microsoft.com/office/drawing/2014/main" id="{F450DAF8-3BC9-FCDC-4BA7-8839D33147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25489" y="5908445"/>
            <a:ext cx="1028700" cy="904875"/>
          </a:xfrm>
          <a:prstGeom prst="rect">
            <a:avLst/>
          </a:prstGeom>
        </p:spPr>
      </p:pic>
      <p:pic>
        <p:nvPicPr>
          <p:cNvPr id="46" name="图片 45" descr="图片包含 游戏机&#10;&#10;描述已自动生成">
            <a:extLst>
              <a:ext uri="{FF2B5EF4-FFF2-40B4-BE49-F238E27FC236}">
                <a16:creationId xmlns:a16="http://schemas.microsoft.com/office/drawing/2014/main" id="{5AD33AD5-8BA2-C2F5-C4A3-0D76F2CE28E9}"/>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6000"/>
                    </a14:imgEffect>
                  </a14:imgLayer>
                </a14:imgProps>
              </a:ext>
              <a:ext uri="{28A0092B-C50C-407E-A947-70E740481C1C}">
                <a14:useLocalDpi xmlns:a14="http://schemas.microsoft.com/office/drawing/2010/main" val="0"/>
              </a:ext>
            </a:extLst>
          </a:blip>
          <a:srcRect l="24591" t="-123" r="-1698" b="123"/>
          <a:stretch/>
        </p:blipFill>
        <p:spPr>
          <a:xfrm rot="9900000" flipH="1">
            <a:off x="-478231" y="2839796"/>
            <a:ext cx="5884090" cy="2790079"/>
          </a:xfrm>
          <a:custGeom>
            <a:avLst/>
            <a:gdLst>
              <a:gd name="connsiteX0" fmla="*/ 5884090 w 5884090"/>
              <a:gd name="connsiteY0" fmla="*/ 2589758 h 2790079"/>
              <a:gd name="connsiteX1" fmla="*/ 5884090 w 5884090"/>
              <a:gd name="connsiteY1" fmla="*/ 0 h 2790079"/>
              <a:gd name="connsiteX2" fmla="*/ 0 w 5884090"/>
              <a:gd name="connsiteY2" fmla="*/ 0 h 2790079"/>
              <a:gd name="connsiteX3" fmla="*/ 747599 w 5884090"/>
              <a:gd name="connsiteY3" fmla="*/ 2790079 h 2790079"/>
              <a:gd name="connsiteX4" fmla="*/ 4895861 w 5884090"/>
              <a:gd name="connsiteY4" fmla="*/ 2790079 h 279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090" h="2790079">
                <a:moveTo>
                  <a:pt x="5884090" y="2589758"/>
                </a:moveTo>
                <a:lnTo>
                  <a:pt x="5884090" y="0"/>
                </a:lnTo>
                <a:lnTo>
                  <a:pt x="0" y="0"/>
                </a:lnTo>
                <a:lnTo>
                  <a:pt x="747599" y="2790079"/>
                </a:lnTo>
                <a:lnTo>
                  <a:pt x="4895861" y="2790079"/>
                </a:lnTo>
                <a:close/>
              </a:path>
            </a:pathLst>
          </a:custGeom>
        </p:spPr>
      </p:pic>
      <p:pic>
        <p:nvPicPr>
          <p:cNvPr id="48" name="图片 47">
            <a:extLst>
              <a:ext uri="{FF2B5EF4-FFF2-40B4-BE49-F238E27FC236}">
                <a16:creationId xmlns:a16="http://schemas.microsoft.com/office/drawing/2014/main" id="{0FA9E0D7-123F-7F60-CD87-D732E711CC72}"/>
              </a:ext>
            </a:extLst>
          </p:cNvPr>
          <p:cNvPicPr>
            <a:picLocks noChangeAspect="1"/>
          </p:cNvPicPr>
          <p:nvPr userDrawn="1"/>
        </p:nvPicPr>
        <p:blipFill>
          <a:blip r:embed="rId7"/>
          <a:srcRect r="50000"/>
          <a:stretch>
            <a:fillRect/>
          </a:stretch>
        </p:blipFill>
        <p:spPr>
          <a:xfrm>
            <a:off x="11271424" y="888"/>
            <a:ext cx="920576" cy="1694835"/>
          </a:xfrm>
          <a:custGeom>
            <a:avLst/>
            <a:gdLst>
              <a:gd name="connsiteX0" fmla="*/ 0 w 920576"/>
              <a:gd name="connsiteY0" fmla="*/ 0 h 1694835"/>
              <a:gd name="connsiteX1" fmla="*/ 920576 w 920576"/>
              <a:gd name="connsiteY1" fmla="*/ 0 h 1694835"/>
              <a:gd name="connsiteX2" fmla="*/ 920576 w 920576"/>
              <a:gd name="connsiteY2" fmla="*/ 1694835 h 1694835"/>
              <a:gd name="connsiteX3" fmla="*/ 0 w 920576"/>
              <a:gd name="connsiteY3" fmla="*/ 1694835 h 1694835"/>
            </a:gdLst>
            <a:ahLst/>
            <a:cxnLst>
              <a:cxn ang="0">
                <a:pos x="connsiteX0" y="connsiteY0"/>
              </a:cxn>
              <a:cxn ang="0">
                <a:pos x="connsiteX1" y="connsiteY1"/>
              </a:cxn>
              <a:cxn ang="0">
                <a:pos x="connsiteX2" y="connsiteY2"/>
              </a:cxn>
              <a:cxn ang="0">
                <a:pos x="connsiteX3" y="connsiteY3"/>
              </a:cxn>
            </a:cxnLst>
            <a:rect l="l" t="t" r="r" b="b"/>
            <a:pathLst>
              <a:path w="920576" h="1694835">
                <a:moveTo>
                  <a:pt x="0" y="0"/>
                </a:moveTo>
                <a:lnTo>
                  <a:pt x="920576" y="0"/>
                </a:lnTo>
                <a:lnTo>
                  <a:pt x="920576" y="1694835"/>
                </a:lnTo>
                <a:lnTo>
                  <a:pt x="0" y="1694835"/>
                </a:lnTo>
                <a:close/>
              </a:path>
            </a:pathLst>
          </a:custGeom>
        </p:spPr>
      </p:pic>
    </p:spTree>
    <p:extLst>
      <p:ext uri="{BB962C8B-B14F-4D97-AF65-F5344CB8AC3E}">
        <p14:creationId xmlns:p14="http://schemas.microsoft.com/office/powerpoint/2010/main" val="326519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89D577-2122-AE34-769E-8D4B5EC8C5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626" t="39383" r="1923" b="984"/>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5" name="图片 4">
            <a:extLst>
              <a:ext uri="{FF2B5EF4-FFF2-40B4-BE49-F238E27FC236}">
                <a16:creationId xmlns:a16="http://schemas.microsoft.com/office/drawing/2014/main" id="{35AD6934-4D2A-575D-D5F7-7BF36C3EC677}"/>
              </a:ext>
            </a:extLst>
          </p:cNvPr>
          <p:cNvPicPr>
            <a:picLocks noChangeAspect="1"/>
          </p:cNvPicPr>
          <p:nvPr userDrawn="1"/>
        </p:nvPicPr>
        <p:blipFill>
          <a:blip r:embed="rId3"/>
          <a:srcRect l="53742"/>
          <a:stretch>
            <a:fillRect/>
          </a:stretch>
        </p:blipFill>
        <p:spPr>
          <a:xfrm>
            <a:off x="2" y="1662353"/>
            <a:ext cx="1156708" cy="2299234"/>
          </a:xfrm>
          <a:custGeom>
            <a:avLst/>
            <a:gdLst>
              <a:gd name="connsiteX0" fmla="*/ 0 w 2242025"/>
              <a:gd name="connsiteY0" fmla="*/ 0 h 4456562"/>
              <a:gd name="connsiteX1" fmla="*/ 2242025 w 2242025"/>
              <a:gd name="connsiteY1" fmla="*/ 0 h 4456562"/>
              <a:gd name="connsiteX2" fmla="*/ 2242025 w 2242025"/>
              <a:gd name="connsiteY2" fmla="*/ 4456562 h 4456562"/>
              <a:gd name="connsiteX3" fmla="*/ 0 w 2242025"/>
              <a:gd name="connsiteY3" fmla="*/ 4456562 h 4456562"/>
            </a:gdLst>
            <a:ahLst/>
            <a:cxnLst>
              <a:cxn ang="0">
                <a:pos x="connsiteX0" y="connsiteY0"/>
              </a:cxn>
              <a:cxn ang="0">
                <a:pos x="connsiteX1" y="connsiteY1"/>
              </a:cxn>
              <a:cxn ang="0">
                <a:pos x="connsiteX2" y="connsiteY2"/>
              </a:cxn>
              <a:cxn ang="0">
                <a:pos x="connsiteX3" y="connsiteY3"/>
              </a:cxn>
            </a:cxnLst>
            <a:rect l="l" t="t" r="r" b="b"/>
            <a:pathLst>
              <a:path w="2242025" h="4456562">
                <a:moveTo>
                  <a:pt x="0" y="0"/>
                </a:moveTo>
                <a:lnTo>
                  <a:pt x="2242025" y="0"/>
                </a:lnTo>
                <a:lnTo>
                  <a:pt x="2242025" y="4456562"/>
                </a:lnTo>
                <a:lnTo>
                  <a:pt x="0" y="4456562"/>
                </a:lnTo>
                <a:close/>
              </a:path>
            </a:pathLst>
          </a:custGeom>
        </p:spPr>
      </p:pic>
      <p:sp>
        <p:nvSpPr>
          <p:cNvPr id="6" name="任意多边形: 形状 5">
            <a:extLst>
              <a:ext uri="{FF2B5EF4-FFF2-40B4-BE49-F238E27FC236}">
                <a16:creationId xmlns:a16="http://schemas.microsoft.com/office/drawing/2014/main" id="{D3F2F0D7-79C4-0ADE-731B-D9C0A4CA3E92}"/>
              </a:ext>
            </a:extLst>
          </p:cNvPr>
          <p:cNvSpPr/>
          <p:nvPr userDrawn="1"/>
        </p:nvSpPr>
        <p:spPr>
          <a:xfrm>
            <a:off x="10608395" y="199256"/>
            <a:ext cx="1230697" cy="164616"/>
          </a:xfrm>
          <a:custGeom>
            <a:avLst/>
            <a:gdLst>
              <a:gd name="connsiteX0" fmla="*/ 1232440 w 1495425"/>
              <a:gd name="connsiteY0" fmla="*/ 178500 h 200025"/>
              <a:gd name="connsiteX1" fmla="*/ 1239870 w 1495425"/>
              <a:gd name="connsiteY1" fmla="*/ 181354 h 200025"/>
              <a:gd name="connsiteX2" fmla="*/ 1242822 w 1495425"/>
              <a:gd name="connsiteY2" fmla="*/ 188727 h 200025"/>
              <a:gd name="connsiteX3" fmla="*/ 1239870 w 1495425"/>
              <a:gd name="connsiteY3" fmla="*/ 196101 h 200025"/>
              <a:gd name="connsiteX4" fmla="*/ 1232440 w 1495425"/>
              <a:gd name="connsiteY4" fmla="*/ 199073 h 200025"/>
              <a:gd name="connsiteX5" fmla="*/ 1225296 w 1495425"/>
              <a:gd name="connsiteY5" fmla="*/ 196101 h 200025"/>
              <a:gd name="connsiteX6" fmla="*/ 1222438 w 1495425"/>
              <a:gd name="connsiteY6" fmla="*/ 188727 h 200025"/>
              <a:gd name="connsiteX7" fmla="*/ 1225296 w 1495425"/>
              <a:gd name="connsiteY7" fmla="*/ 181354 h 200025"/>
              <a:gd name="connsiteX8" fmla="*/ 1232440 w 1495425"/>
              <a:gd name="connsiteY8" fmla="*/ 178500 h 200025"/>
              <a:gd name="connsiteX9" fmla="*/ 561804 w 1495425"/>
              <a:gd name="connsiteY9" fmla="*/ 72895 h 200025"/>
              <a:gd name="connsiteX10" fmla="*/ 531676 w 1495425"/>
              <a:gd name="connsiteY10" fmla="*/ 85268 h 200025"/>
              <a:gd name="connsiteX11" fmla="*/ 516970 w 1495425"/>
              <a:gd name="connsiteY11" fmla="*/ 120825 h 200025"/>
              <a:gd name="connsiteX12" fmla="*/ 599980 w 1495425"/>
              <a:gd name="connsiteY12" fmla="*/ 120825 h 200025"/>
              <a:gd name="connsiteX13" fmla="*/ 589236 w 1495425"/>
              <a:gd name="connsiteY13" fmla="*/ 85449 h 200025"/>
              <a:gd name="connsiteX14" fmla="*/ 561804 w 1495425"/>
              <a:gd name="connsiteY14" fmla="*/ 72895 h 200025"/>
              <a:gd name="connsiteX15" fmla="*/ 346062 w 1495425"/>
              <a:gd name="connsiteY15" fmla="*/ 65284 h 200025"/>
              <a:gd name="connsiteX16" fmla="*/ 357616 w 1495425"/>
              <a:gd name="connsiteY16" fmla="*/ 65284 h 200025"/>
              <a:gd name="connsiteX17" fmla="*/ 357616 w 1495425"/>
              <a:gd name="connsiteY17" fmla="*/ 196814 h 200025"/>
              <a:gd name="connsiteX18" fmla="*/ 346062 w 1495425"/>
              <a:gd name="connsiteY18" fmla="*/ 196814 h 200025"/>
              <a:gd name="connsiteX19" fmla="*/ 1452372 w 1495425"/>
              <a:gd name="connsiteY19" fmla="*/ 62074 h 200025"/>
              <a:gd name="connsiteX20" fmla="*/ 1484376 w 1495425"/>
              <a:gd name="connsiteY20" fmla="*/ 76286 h 200025"/>
              <a:gd name="connsiteX21" fmla="*/ 1495425 w 1495425"/>
              <a:gd name="connsiteY21" fmla="*/ 116777 h 200025"/>
              <a:gd name="connsiteX22" fmla="*/ 1495425 w 1495425"/>
              <a:gd name="connsiteY22" fmla="*/ 196814 h 200025"/>
              <a:gd name="connsiteX23" fmla="*/ 1483900 w 1495425"/>
              <a:gd name="connsiteY23" fmla="*/ 196814 h 200025"/>
              <a:gd name="connsiteX24" fmla="*/ 1483900 w 1495425"/>
              <a:gd name="connsiteY24" fmla="*/ 120225 h 200025"/>
              <a:gd name="connsiteX25" fmla="*/ 1450372 w 1495425"/>
              <a:gd name="connsiteY25" fmla="*/ 72895 h 200025"/>
              <a:gd name="connsiteX26" fmla="*/ 1419606 w 1495425"/>
              <a:gd name="connsiteY26" fmla="*/ 86811 h 200025"/>
              <a:gd name="connsiteX27" fmla="*/ 1407605 w 1495425"/>
              <a:gd name="connsiteY27" fmla="*/ 121301 h 200025"/>
              <a:gd name="connsiteX28" fmla="*/ 1407605 w 1495425"/>
              <a:gd name="connsiteY28" fmla="*/ 196814 h 200025"/>
              <a:gd name="connsiteX29" fmla="*/ 1396079 w 1495425"/>
              <a:gd name="connsiteY29" fmla="*/ 196814 h 200025"/>
              <a:gd name="connsiteX30" fmla="*/ 1396079 w 1495425"/>
              <a:gd name="connsiteY30" fmla="*/ 65284 h 200025"/>
              <a:gd name="connsiteX31" fmla="*/ 1407605 w 1495425"/>
              <a:gd name="connsiteY31" fmla="*/ 65284 h 200025"/>
              <a:gd name="connsiteX32" fmla="*/ 1407605 w 1495425"/>
              <a:gd name="connsiteY32" fmla="*/ 89192 h 200025"/>
              <a:gd name="connsiteX33" fmla="*/ 1408176 w 1495425"/>
              <a:gd name="connsiteY33" fmla="*/ 89192 h 200025"/>
              <a:gd name="connsiteX34" fmla="*/ 1452372 w 1495425"/>
              <a:gd name="connsiteY34" fmla="*/ 62074 h 200025"/>
              <a:gd name="connsiteX35" fmla="*/ 1337215 w 1495425"/>
              <a:gd name="connsiteY35" fmla="*/ 62074 h 200025"/>
              <a:gd name="connsiteX36" fmla="*/ 1365790 w 1495425"/>
              <a:gd name="connsiteY36" fmla="*/ 68256 h 200025"/>
              <a:gd name="connsiteX37" fmla="*/ 1365790 w 1495425"/>
              <a:gd name="connsiteY37" fmla="*/ 81582 h 200025"/>
              <a:gd name="connsiteX38" fmla="*/ 1335405 w 1495425"/>
              <a:gd name="connsiteY38" fmla="*/ 72895 h 200025"/>
              <a:gd name="connsiteX39" fmla="*/ 1298638 w 1495425"/>
              <a:gd name="connsiteY39" fmla="*/ 89545 h 200025"/>
              <a:gd name="connsiteX40" fmla="*/ 1284541 w 1495425"/>
              <a:gd name="connsiteY40" fmla="*/ 132598 h 200025"/>
              <a:gd name="connsiteX41" fmla="*/ 1297400 w 1495425"/>
              <a:gd name="connsiteY41" fmla="*/ 173684 h 200025"/>
              <a:gd name="connsiteX42" fmla="*/ 1331596 w 1495425"/>
              <a:gd name="connsiteY42" fmla="*/ 189203 h 200025"/>
              <a:gd name="connsiteX43" fmla="*/ 1365313 w 1495425"/>
              <a:gd name="connsiteY43" fmla="*/ 178738 h 200025"/>
              <a:gd name="connsiteX44" fmla="*/ 1365313 w 1495425"/>
              <a:gd name="connsiteY44" fmla="*/ 190987 h 200025"/>
              <a:gd name="connsiteX45" fmla="*/ 1331023 w 1495425"/>
              <a:gd name="connsiteY45" fmla="*/ 200025 h 200025"/>
              <a:gd name="connsiteX46" fmla="*/ 1288542 w 1495425"/>
              <a:gd name="connsiteY46" fmla="*/ 181592 h 200025"/>
              <a:gd name="connsiteX47" fmla="*/ 1272349 w 1495425"/>
              <a:gd name="connsiteY47" fmla="*/ 133312 h 200025"/>
              <a:gd name="connsiteX48" fmla="*/ 1290542 w 1495425"/>
              <a:gd name="connsiteY48" fmla="*/ 82058 h 200025"/>
              <a:gd name="connsiteX49" fmla="*/ 1337215 w 1495425"/>
              <a:gd name="connsiteY49" fmla="*/ 62074 h 200025"/>
              <a:gd name="connsiteX50" fmla="*/ 562270 w 1495425"/>
              <a:gd name="connsiteY50" fmla="*/ 62074 h 200025"/>
              <a:gd name="connsiteX51" fmla="*/ 599218 w 1495425"/>
              <a:gd name="connsiteY51" fmla="*/ 79324 h 200025"/>
              <a:gd name="connsiteX52" fmla="*/ 612124 w 1495425"/>
              <a:gd name="connsiteY52" fmla="*/ 126292 h 200025"/>
              <a:gd name="connsiteX53" fmla="*/ 612124 w 1495425"/>
              <a:gd name="connsiteY53" fmla="*/ 131531 h 200025"/>
              <a:gd name="connsiteX54" fmla="*/ 516503 w 1495425"/>
              <a:gd name="connsiteY54" fmla="*/ 131531 h 200025"/>
              <a:gd name="connsiteX55" fmla="*/ 528761 w 1495425"/>
              <a:gd name="connsiteY55" fmla="*/ 173922 h 200025"/>
              <a:gd name="connsiteX56" fmla="*/ 562499 w 1495425"/>
              <a:gd name="connsiteY56" fmla="*/ 189203 h 200025"/>
              <a:gd name="connsiteX57" fmla="*/ 604885 w 1495425"/>
              <a:gd name="connsiteY57" fmla="*/ 172911 h 200025"/>
              <a:gd name="connsiteX58" fmla="*/ 604885 w 1495425"/>
              <a:gd name="connsiteY58" fmla="*/ 185517 h 200025"/>
              <a:gd name="connsiteX59" fmla="*/ 560165 w 1495425"/>
              <a:gd name="connsiteY59" fmla="*/ 200025 h 200025"/>
              <a:gd name="connsiteX60" fmla="*/ 519769 w 1495425"/>
              <a:gd name="connsiteY60" fmla="*/ 181770 h 200025"/>
              <a:gd name="connsiteX61" fmla="*/ 504358 w 1495425"/>
              <a:gd name="connsiteY61" fmla="*/ 130340 h 200025"/>
              <a:gd name="connsiteX62" fmla="*/ 520475 w 1495425"/>
              <a:gd name="connsiteY62" fmla="*/ 81820 h 200025"/>
              <a:gd name="connsiteX63" fmla="*/ 562270 w 1495425"/>
              <a:gd name="connsiteY63" fmla="*/ 62074 h 200025"/>
              <a:gd name="connsiteX64" fmla="*/ 454800 w 1495425"/>
              <a:gd name="connsiteY64" fmla="*/ 62074 h 200025"/>
              <a:gd name="connsiteX65" fmla="*/ 483403 w 1495425"/>
              <a:gd name="connsiteY65" fmla="*/ 68256 h 200025"/>
              <a:gd name="connsiteX66" fmla="*/ 483403 w 1495425"/>
              <a:gd name="connsiteY66" fmla="*/ 81582 h 200025"/>
              <a:gd name="connsiteX67" fmla="*/ 453047 w 1495425"/>
              <a:gd name="connsiteY67" fmla="*/ 72895 h 200025"/>
              <a:gd name="connsiteX68" fmla="*/ 416271 w 1495425"/>
              <a:gd name="connsiteY68" fmla="*/ 89545 h 200025"/>
              <a:gd name="connsiteX69" fmla="*/ 402145 w 1495425"/>
              <a:gd name="connsiteY69" fmla="*/ 132598 h 200025"/>
              <a:gd name="connsiteX70" fmla="*/ 415042 w 1495425"/>
              <a:gd name="connsiteY70" fmla="*/ 173684 h 200025"/>
              <a:gd name="connsiteX71" fmla="*/ 449199 w 1495425"/>
              <a:gd name="connsiteY71" fmla="*/ 189203 h 200025"/>
              <a:gd name="connsiteX72" fmla="*/ 482937 w 1495425"/>
              <a:gd name="connsiteY72" fmla="*/ 178738 h 200025"/>
              <a:gd name="connsiteX73" fmla="*/ 482937 w 1495425"/>
              <a:gd name="connsiteY73" fmla="*/ 190987 h 200025"/>
              <a:gd name="connsiteX74" fmla="*/ 448609 w 1495425"/>
              <a:gd name="connsiteY74" fmla="*/ 200025 h 200025"/>
              <a:gd name="connsiteX75" fmla="*/ 406175 w 1495425"/>
              <a:gd name="connsiteY75" fmla="*/ 181592 h 200025"/>
              <a:gd name="connsiteX76" fmla="*/ 390001 w 1495425"/>
              <a:gd name="connsiteY76" fmla="*/ 133312 h 200025"/>
              <a:gd name="connsiteX77" fmla="*/ 408156 w 1495425"/>
              <a:gd name="connsiteY77" fmla="*/ 82058 h 200025"/>
              <a:gd name="connsiteX78" fmla="*/ 454800 w 1495425"/>
              <a:gd name="connsiteY78" fmla="*/ 62074 h 200025"/>
              <a:gd name="connsiteX79" fmla="*/ 671313 w 1495425"/>
              <a:gd name="connsiteY79" fmla="*/ 30089 h 200025"/>
              <a:gd name="connsiteX80" fmla="*/ 671313 w 1495425"/>
              <a:gd name="connsiteY80" fmla="*/ 102289 h 200025"/>
              <a:gd name="connsiteX81" fmla="*/ 693163 w 1495425"/>
              <a:gd name="connsiteY81" fmla="*/ 102289 h 200025"/>
              <a:gd name="connsiteX82" fmla="*/ 725986 w 1495425"/>
              <a:gd name="connsiteY82" fmla="*/ 92650 h 200025"/>
              <a:gd name="connsiteX83" fmla="*/ 737206 w 1495425"/>
              <a:gd name="connsiteY83" fmla="*/ 65018 h 200025"/>
              <a:gd name="connsiteX84" fmla="*/ 695401 w 1495425"/>
              <a:gd name="connsiteY84" fmla="*/ 30089 h 200025"/>
              <a:gd name="connsiteX85" fmla="*/ 85115 w 1495425"/>
              <a:gd name="connsiteY85" fmla="*/ 21165 h 200025"/>
              <a:gd name="connsiteX86" fmla="*/ 33214 w 1495425"/>
              <a:gd name="connsiteY86" fmla="*/ 44415 h 200025"/>
              <a:gd name="connsiteX87" fmla="*/ 12840 w 1495425"/>
              <a:gd name="connsiteY87" fmla="*/ 105242 h 200025"/>
              <a:gd name="connsiteX88" fmla="*/ 32109 w 1495425"/>
              <a:gd name="connsiteY88" fmla="*/ 165835 h 200025"/>
              <a:gd name="connsiteX89" fmla="*/ 83591 w 1495425"/>
              <a:gd name="connsiteY89" fmla="*/ 188371 h 200025"/>
              <a:gd name="connsiteX90" fmla="*/ 136655 w 1495425"/>
              <a:gd name="connsiteY90" fmla="*/ 166073 h 200025"/>
              <a:gd name="connsiteX91" fmla="*/ 156220 w 1495425"/>
              <a:gd name="connsiteY91" fmla="*/ 103937 h 200025"/>
              <a:gd name="connsiteX92" fmla="*/ 137122 w 1495425"/>
              <a:gd name="connsiteY92" fmla="*/ 43053 h 200025"/>
              <a:gd name="connsiteX93" fmla="*/ 85115 w 1495425"/>
              <a:gd name="connsiteY93" fmla="*/ 21165 h 200025"/>
              <a:gd name="connsiteX94" fmla="*/ 351777 w 1495425"/>
              <a:gd name="connsiteY94" fmla="*/ 12602 h 200025"/>
              <a:gd name="connsiteX95" fmla="*/ 358616 w 1495425"/>
              <a:gd name="connsiteY95" fmla="*/ 15164 h 200025"/>
              <a:gd name="connsiteX96" fmla="*/ 361588 w 1495425"/>
              <a:gd name="connsiteY96" fmla="*/ 22117 h 200025"/>
              <a:gd name="connsiteX97" fmla="*/ 358673 w 1495425"/>
              <a:gd name="connsiteY97" fmla="*/ 29194 h 200025"/>
              <a:gd name="connsiteX98" fmla="*/ 351777 w 1495425"/>
              <a:gd name="connsiteY98" fmla="*/ 32109 h 200025"/>
              <a:gd name="connsiteX99" fmla="*/ 345072 w 1495425"/>
              <a:gd name="connsiteY99" fmla="*/ 29318 h 200025"/>
              <a:gd name="connsiteX100" fmla="*/ 342205 w 1495425"/>
              <a:gd name="connsiteY100" fmla="*/ 22117 h 200025"/>
              <a:gd name="connsiteX101" fmla="*/ 345129 w 1495425"/>
              <a:gd name="connsiteY101" fmla="*/ 15278 h 200025"/>
              <a:gd name="connsiteX102" fmla="*/ 351777 w 1495425"/>
              <a:gd name="connsiteY102" fmla="*/ 12602 h 200025"/>
              <a:gd name="connsiteX103" fmla="*/ 1142048 w 1495425"/>
              <a:gd name="connsiteY103" fmla="*/ 9525 h 200025"/>
              <a:gd name="connsiteX104" fmla="*/ 1182720 w 1495425"/>
              <a:gd name="connsiteY104" fmla="*/ 16192 h 200025"/>
              <a:gd name="connsiteX105" fmla="*/ 1182720 w 1495425"/>
              <a:gd name="connsiteY105" fmla="*/ 42129 h 200025"/>
              <a:gd name="connsiteX106" fmla="*/ 1140237 w 1495425"/>
              <a:gd name="connsiteY106" fmla="*/ 30585 h 200025"/>
              <a:gd name="connsiteX107" fmla="*/ 1112425 w 1495425"/>
              <a:gd name="connsiteY107" fmla="*/ 37662 h 200025"/>
              <a:gd name="connsiteX108" fmla="*/ 1101662 w 1495425"/>
              <a:gd name="connsiteY108" fmla="*/ 57360 h 200025"/>
              <a:gd name="connsiteX109" fmla="*/ 1109090 w 1495425"/>
              <a:gd name="connsiteY109" fmla="*/ 75562 h 200025"/>
              <a:gd name="connsiteX110" fmla="*/ 1141380 w 1495425"/>
              <a:gd name="connsiteY110" fmla="*/ 94717 h 200025"/>
              <a:gd name="connsiteX111" fmla="*/ 1179671 w 1495425"/>
              <a:gd name="connsiteY111" fmla="*/ 120663 h 200025"/>
              <a:gd name="connsiteX112" fmla="*/ 1190625 w 1495425"/>
              <a:gd name="connsiteY112" fmla="*/ 149812 h 200025"/>
              <a:gd name="connsiteX113" fmla="*/ 1172813 w 1495425"/>
              <a:gd name="connsiteY113" fmla="*/ 187056 h 200025"/>
              <a:gd name="connsiteX114" fmla="*/ 1123473 w 1495425"/>
              <a:gd name="connsiteY114" fmla="*/ 200025 h 200025"/>
              <a:gd name="connsiteX115" fmla="*/ 1097756 w 1495425"/>
              <a:gd name="connsiteY115" fmla="*/ 196990 h 200025"/>
              <a:gd name="connsiteX116" fmla="*/ 1076325 w 1495425"/>
              <a:gd name="connsiteY116" fmla="*/ 189435 h 200025"/>
              <a:gd name="connsiteX117" fmla="*/ 1076325 w 1495425"/>
              <a:gd name="connsiteY117" fmla="*/ 162306 h 200025"/>
              <a:gd name="connsiteX118" fmla="*/ 1099185 w 1495425"/>
              <a:gd name="connsiteY118" fmla="*/ 174443 h 200025"/>
              <a:gd name="connsiteX119" fmla="*/ 1126236 w 1495425"/>
              <a:gd name="connsiteY119" fmla="*/ 179202 h 200025"/>
              <a:gd name="connsiteX120" fmla="*/ 1165384 w 1495425"/>
              <a:gd name="connsiteY120" fmla="*/ 151597 h 200025"/>
              <a:gd name="connsiteX121" fmla="*/ 1161193 w 1495425"/>
              <a:gd name="connsiteY121" fmla="*/ 137674 h 200025"/>
              <a:gd name="connsiteX122" fmla="*/ 1149667 w 1495425"/>
              <a:gd name="connsiteY122" fmla="*/ 126730 h 200025"/>
              <a:gd name="connsiteX123" fmla="*/ 1122235 w 1495425"/>
              <a:gd name="connsiteY123" fmla="*/ 112090 h 200025"/>
              <a:gd name="connsiteX124" fmla="*/ 1085373 w 1495425"/>
              <a:gd name="connsiteY124" fmla="*/ 86449 h 200025"/>
              <a:gd name="connsiteX125" fmla="*/ 1076420 w 1495425"/>
              <a:gd name="connsiteY125" fmla="*/ 59379 h 200025"/>
              <a:gd name="connsiteX126" fmla="*/ 1095089 w 1495425"/>
              <a:gd name="connsiteY126" fmla="*/ 22974 h 200025"/>
              <a:gd name="connsiteX127" fmla="*/ 1142048 w 1495425"/>
              <a:gd name="connsiteY127" fmla="*/ 9525 h 200025"/>
              <a:gd name="connsiteX128" fmla="*/ 904875 w 1495425"/>
              <a:gd name="connsiteY128" fmla="*/ 9525 h 200025"/>
              <a:gd name="connsiteX129" fmla="*/ 929354 w 1495425"/>
              <a:gd name="connsiteY129" fmla="*/ 9525 h 200025"/>
              <a:gd name="connsiteX130" fmla="*/ 929354 w 1495425"/>
              <a:gd name="connsiteY130" fmla="*/ 122253 h 200025"/>
              <a:gd name="connsiteX131" fmla="*/ 977075 w 1495425"/>
              <a:gd name="connsiteY131" fmla="*/ 178496 h 200025"/>
              <a:gd name="connsiteX132" fmla="*/ 1023271 w 1495425"/>
              <a:gd name="connsiteY132" fmla="*/ 124063 h 200025"/>
              <a:gd name="connsiteX133" fmla="*/ 1023271 w 1495425"/>
              <a:gd name="connsiteY133" fmla="*/ 9525 h 200025"/>
              <a:gd name="connsiteX134" fmla="*/ 1047750 w 1495425"/>
              <a:gd name="connsiteY134" fmla="*/ 9525 h 200025"/>
              <a:gd name="connsiteX135" fmla="*/ 1047750 w 1495425"/>
              <a:gd name="connsiteY135" fmla="*/ 120558 h 200025"/>
              <a:gd name="connsiteX136" fmla="*/ 974789 w 1495425"/>
              <a:gd name="connsiteY136" fmla="*/ 200025 h 200025"/>
              <a:gd name="connsiteX137" fmla="*/ 904875 w 1495425"/>
              <a:gd name="connsiteY137" fmla="*/ 123339 h 200025"/>
              <a:gd name="connsiteX138" fmla="*/ 790575 w 1495425"/>
              <a:gd name="connsiteY138" fmla="*/ 9525 h 200025"/>
              <a:gd name="connsiteX139" fmla="*/ 813911 w 1495425"/>
              <a:gd name="connsiteY139" fmla="*/ 9525 h 200025"/>
              <a:gd name="connsiteX140" fmla="*/ 813911 w 1495425"/>
              <a:gd name="connsiteY140" fmla="*/ 169820 h 200025"/>
              <a:gd name="connsiteX141" fmla="*/ 885825 w 1495425"/>
              <a:gd name="connsiteY141" fmla="*/ 169820 h 200025"/>
              <a:gd name="connsiteX142" fmla="*/ 885825 w 1495425"/>
              <a:gd name="connsiteY142" fmla="*/ 190500 h 200025"/>
              <a:gd name="connsiteX143" fmla="*/ 790575 w 1495425"/>
              <a:gd name="connsiteY143" fmla="*/ 190500 h 200025"/>
              <a:gd name="connsiteX144" fmla="*/ 647700 w 1495425"/>
              <a:gd name="connsiteY144" fmla="*/ 9525 h 200025"/>
              <a:gd name="connsiteX145" fmla="*/ 699659 w 1495425"/>
              <a:gd name="connsiteY145" fmla="*/ 9525 h 200025"/>
              <a:gd name="connsiteX146" fmla="*/ 745646 w 1495425"/>
              <a:gd name="connsiteY146" fmla="*/ 23660 h 200025"/>
              <a:gd name="connsiteX147" fmla="*/ 762000 w 1495425"/>
              <a:gd name="connsiteY147" fmla="*/ 64084 h 200025"/>
              <a:gd name="connsiteX148" fmla="*/ 742874 w 1495425"/>
              <a:gd name="connsiteY148" fmla="*/ 107252 h 200025"/>
              <a:gd name="connsiteX149" fmla="*/ 695049 w 1495425"/>
              <a:gd name="connsiteY149" fmla="*/ 122853 h 200025"/>
              <a:gd name="connsiteX150" fmla="*/ 671313 w 1495425"/>
              <a:gd name="connsiteY150" fmla="*/ 122853 h 200025"/>
              <a:gd name="connsiteX151" fmla="*/ 671313 w 1495425"/>
              <a:gd name="connsiteY151" fmla="*/ 190500 h 200025"/>
              <a:gd name="connsiteX152" fmla="*/ 647700 w 1495425"/>
              <a:gd name="connsiteY152" fmla="*/ 190500 h 200025"/>
              <a:gd name="connsiteX153" fmla="*/ 87211 w 1495425"/>
              <a:gd name="connsiteY153" fmla="*/ 9515 h 200025"/>
              <a:gd name="connsiteX154" fmla="*/ 146409 w 1495425"/>
              <a:gd name="connsiteY154" fmla="*/ 35023 h 200025"/>
              <a:gd name="connsiteX155" fmla="*/ 169059 w 1495425"/>
              <a:gd name="connsiteY155" fmla="*/ 101917 h 200025"/>
              <a:gd name="connsiteX156" fmla="*/ 145885 w 1495425"/>
              <a:gd name="connsiteY156" fmla="*/ 173803 h 200025"/>
              <a:gd name="connsiteX157" fmla="*/ 83830 w 1495425"/>
              <a:gd name="connsiteY157" fmla="*/ 200025 h 200025"/>
              <a:gd name="connsiteX158" fmla="*/ 22765 w 1495425"/>
              <a:gd name="connsiteY158" fmla="*/ 174100 h 200025"/>
              <a:gd name="connsiteX159" fmla="*/ 0 w 1495425"/>
              <a:gd name="connsiteY159" fmla="*/ 106670 h 200025"/>
              <a:gd name="connsiteX160" fmla="*/ 23356 w 1495425"/>
              <a:gd name="connsiteY160" fmla="*/ 36033 h 200025"/>
              <a:gd name="connsiteX161" fmla="*/ 87211 w 1495425"/>
              <a:gd name="connsiteY161" fmla="*/ 9515 h 200025"/>
              <a:gd name="connsiteX162" fmla="*/ 317440 w 1495425"/>
              <a:gd name="connsiteY162" fmla="*/ 0 h 200025"/>
              <a:gd name="connsiteX163" fmla="*/ 331098 w 1495425"/>
              <a:gd name="connsiteY163" fmla="*/ 2496 h 200025"/>
              <a:gd name="connsiteX164" fmla="*/ 331098 w 1495425"/>
              <a:gd name="connsiteY164" fmla="*/ 14507 h 200025"/>
              <a:gd name="connsiteX165" fmla="*/ 316973 w 1495425"/>
              <a:gd name="connsiteY165" fmla="*/ 10820 h 200025"/>
              <a:gd name="connsiteX166" fmla="*/ 293151 w 1495425"/>
              <a:gd name="connsiteY166" fmla="*/ 43405 h 200025"/>
              <a:gd name="connsiteX167" fmla="*/ 293151 w 1495425"/>
              <a:gd name="connsiteY167" fmla="*/ 65284 h 200025"/>
              <a:gd name="connsiteX168" fmla="*/ 327365 w 1495425"/>
              <a:gd name="connsiteY168" fmla="*/ 65284 h 200025"/>
              <a:gd name="connsiteX169" fmla="*/ 327365 w 1495425"/>
              <a:gd name="connsiteY169" fmla="*/ 76105 h 200025"/>
              <a:gd name="connsiteX170" fmla="*/ 293151 w 1495425"/>
              <a:gd name="connsiteY170" fmla="*/ 76105 h 200025"/>
              <a:gd name="connsiteX171" fmla="*/ 293151 w 1495425"/>
              <a:gd name="connsiteY171" fmla="*/ 196814 h 200025"/>
              <a:gd name="connsiteX172" fmla="*/ 281597 w 1495425"/>
              <a:gd name="connsiteY172" fmla="*/ 196814 h 200025"/>
              <a:gd name="connsiteX173" fmla="*/ 281597 w 1495425"/>
              <a:gd name="connsiteY173" fmla="*/ 76105 h 200025"/>
              <a:gd name="connsiteX174" fmla="*/ 258356 w 1495425"/>
              <a:gd name="connsiteY174" fmla="*/ 76105 h 200025"/>
              <a:gd name="connsiteX175" fmla="*/ 258356 w 1495425"/>
              <a:gd name="connsiteY175" fmla="*/ 65284 h 200025"/>
              <a:gd name="connsiteX176" fmla="*/ 281597 w 1495425"/>
              <a:gd name="connsiteY176" fmla="*/ 65284 h 200025"/>
              <a:gd name="connsiteX177" fmla="*/ 281597 w 1495425"/>
              <a:gd name="connsiteY177" fmla="*/ 42453 h 200025"/>
              <a:gd name="connsiteX178" fmla="*/ 291865 w 1495425"/>
              <a:gd name="connsiteY178" fmla="*/ 10820 h 200025"/>
              <a:gd name="connsiteX179" fmla="*/ 317440 w 1495425"/>
              <a:gd name="connsiteY179" fmla="*/ 0 h 200025"/>
              <a:gd name="connsiteX180" fmla="*/ 245964 w 1495425"/>
              <a:gd name="connsiteY180" fmla="*/ 0 h 200025"/>
              <a:gd name="connsiteX181" fmla="*/ 259623 w 1495425"/>
              <a:gd name="connsiteY181" fmla="*/ 2496 h 200025"/>
              <a:gd name="connsiteX182" fmla="*/ 259623 w 1495425"/>
              <a:gd name="connsiteY182" fmla="*/ 14507 h 200025"/>
              <a:gd name="connsiteX183" fmla="*/ 245497 w 1495425"/>
              <a:gd name="connsiteY183" fmla="*/ 10820 h 200025"/>
              <a:gd name="connsiteX184" fmla="*/ 221675 w 1495425"/>
              <a:gd name="connsiteY184" fmla="*/ 43405 h 200025"/>
              <a:gd name="connsiteX185" fmla="*/ 221675 w 1495425"/>
              <a:gd name="connsiteY185" fmla="*/ 65284 h 200025"/>
              <a:gd name="connsiteX186" fmla="*/ 255889 w 1495425"/>
              <a:gd name="connsiteY186" fmla="*/ 65284 h 200025"/>
              <a:gd name="connsiteX187" fmla="*/ 255889 w 1495425"/>
              <a:gd name="connsiteY187" fmla="*/ 76105 h 200025"/>
              <a:gd name="connsiteX188" fmla="*/ 221675 w 1495425"/>
              <a:gd name="connsiteY188" fmla="*/ 76105 h 200025"/>
              <a:gd name="connsiteX189" fmla="*/ 221675 w 1495425"/>
              <a:gd name="connsiteY189" fmla="*/ 196814 h 200025"/>
              <a:gd name="connsiteX190" fmla="*/ 210121 w 1495425"/>
              <a:gd name="connsiteY190" fmla="*/ 196814 h 200025"/>
              <a:gd name="connsiteX191" fmla="*/ 210121 w 1495425"/>
              <a:gd name="connsiteY191" fmla="*/ 76105 h 200025"/>
              <a:gd name="connsiteX192" fmla="*/ 186890 w 1495425"/>
              <a:gd name="connsiteY192" fmla="*/ 76105 h 200025"/>
              <a:gd name="connsiteX193" fmla="*/ 186890 w 1495425"/>
              <a:gd name="connsiteY193" fmla="*/ 65284 h 200025"/>
              <a:gd name="connsiteX194" fmla="*/ 210121 w 1495425"/>
              <a:gd name="connsiteY194" fmla="*/ 65284 h 200025"/>
              <a:gd name="connsiteX195" fmla="*/ 210121 w 1495425"/>
              <a:gd name="connsiteY195" fmla="*/ 42453 h 200025"/>
              <a:gd name="connsiteX196" fmla="*/ 220389 w 1495425"/>
              <a:gd name="connsiteY196" fmla="*/ 10820 h 200025"/>
              <a:gd name="connsiteX197" fmla="*/ 245964 w 1495425"/>
              <a:gd name="connsiteY19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495425" h="200025">
                <a:moveTo>
                  <a:pt x="1232440" y="178500"/>
                </a:moveTo>
                <a:cubicBezTo>
                  <a:pt x="1235392" y="178500"/>
                  <a:pt x="1237773" y="179452"/>
                  <a:pt x="1239870" y="181354"/>
                </a:cubicBezTo>
                <a:cubicBezTo>
                  <a:pt x="1241870" y="183257"/>
                  <a:pt x="1242822" y="185715"/>
                  <a:pt x="1242822" y="188727"/>
                </a:cubicBezTo>
                <a:cubicBezTo>
                  <a:pt x="1242822" y="191661"/>
                  <a:pt x="1241870" y="194119"/>
                  <a:pt x="1239870" y="196101"/>
                </a:cubicBezTo>
                <a:cubicBezTo>
                  <a:pt x="1237773" y="198083"/>
                  <a:pt x="1235392" y="199073"/>
                  <a:pt x="1232440" y="199073"/>
                </a:cubicBezTo>
                <a:cubicBezTo>
                  <a:pt x="1229582" y="199073"/>
                  <a:pt x="1227201" y="198083"/>
                  <a:pt x="1225296" y="196101"/>
                </a:cubicBezTo>
                <a:cubicBezTo>
                  <a:pt x="1223391" y="194119"/>
                  <a:pt x="1222438" y="191661"/>
                  <a:pt x="1222438" y="188727"/>
                </a:cubicBezTo>
                <a:cubicBezTo>
                  <a:pt x="1222438" y="185715"/>
                  <a:pt x="1223391" y="183257"/>
                  <a:pt x="1225296" y="181354"/>
                </a:cubicBezTo>
                <a:cubicBezTo>
                  <a:pt x="1227201" y="179452"/>
                  <a:pt x="1229582" y="178500"/>
                  <a:pt x="1232440" y="178500"/>
                </a:cubicBezTo>
                <a:close/>
                <a:moveTo>
                  <a:pt x="561804" y="72895"/>
                </a:moveTo>
                <a:cubicBezTo>
                  <a:pt x="549659" y="72895"/>
                  <a:pt x="539620" y="77019"/>
                  <a:pt x="531676" y="85268"/>
                </a:cubicBezTo>
                <a:cubicBezTo>
                  <a:pt x="523742" y="93507"/>
                  <a:pt x="518836" y="105366"/>
                  <a:pt x="516970" y="120825"/>
                </a:cubicBezTo>
                <a:lnTo>
                  <a:pt x="599980" y="120825"/>
                </a:lnTo>
                <a:cubicBezTo>
                  <a:pt x="599437" y="105604"/>
                  <a:pt x="595856" y="93812"/>
                  <a:pt x="589236" y="85449"/>
                </a:cubicBezTo>
                <a:cubicBezTo>
                  <a:pt x="582626" y="77076"/>
                  <a:pt x="573471" y="72895"/>
                  <a:pt x="561804" y="72895"/>
                </a:cubicBezTo>
                <a:close/>
                <a:moveTo>
                  <a:pt x="346062" y="65284"/>
                </a:moveTo>
                <a:lnTo>
                  <a:pt x="357616" y="65284"/>
                </a:lnTo>
                <a:lnTo>
                  <a:pt x="357616" y="196814"/>
                </a:lnTo>
                <a:lnTo>
                  <a:pt x="346062" y="196814"/>
                </a:lnTo>
                <a:close/>
                <a:moveTo>
                  <a:pt x="1452372" y="62074"/>
                </a:moveTo>
                <a:cubicBezTo>
                  <a:pt x="1466278" y="62074"/>
                  <a:pt x="1476947" y="66818"/>
                  <a:pt x="1484376" y="76286"/>
                </a:cubicBezTo>
                <a:cubicBezTo>
                  <a:pt x="1491710" y="85763"/>
                  <a:pt x="1495425" y="99260"/>
                  <a:pt x="1495425" y="116777"/>
                </a:cubicBezTo>
                <a:lnTo>
                  <a:pt x="1495425" y="196814"/>
                </a:lnTo>
                <a:lnTo>
                  <a:pt x="1483900" y="196814"/>
                </a:lnTo>
                <a:lnTo>
                  <a:pt x="1483900" y="120225"/>
                </a:lnTo>
                <a:cubicBezTo>
                  <a:pt x="1483900" y="88678"/>
                  <a:pt x="1472660" y="72895"/>
                  <a:pt x="1450372" y="72895"/>
                </a:cubicBezTo>
                <a:cubicBezTo>
                  <a:pt x="1437894" y="72895"/>
                  <a:pt x="1427702" y="77533"/>
                  <a:pt x="1419606" y="86811"/>
                </a:cubicBezTo>
                <a:cubicBezTo>
                  <a:pt x="1411605" y="96088"/>
                  <a:pt x="1407605" y="107585"/>
                  <a:pt x="1407605" y="121301"/>
                </a:cubicBezTo>
                <a:lnTo>
                  <a:pt x="1407605" y="196814"/>
                </a:lnTo>
                <a:lnTo>
                  <a:pt x="1396079" y="196814"/>
                </a:lnTo>
                <a:lnTo>
                  <a:pt x="1396079" y="65284"/>
                </a:lnTo>
                <a:lnTo>
                  <a:pt x="1407605" y="65284"/>
                </a:lnTo>
                <a:lnTo>
                  <a:pt x="1407605" y="89192"/>
                </a:lnTo>
                <a:lnTo>
                  <a:pt x="1408176" y="89192"/>
                </a:lnTo>
                <a:cubicBezTo>
                  <a:pt x="1417605" y="71114"/>
                  <a:pt x="1432370" y="62074"/>
                  <a:pt x="1452372" y="62074"/>
                </a:cubicBezTo>
                <a:close/>
                <a:moveTo>
                  <a:pt x="1337215" y="62074"/>
                </a:moveTo>
                <a:cubicBezTo>
                  <a:pt x="1347026" y="62074"/>
                  <a:pt x="1356551" y="64141"/>
                  <a:pt x="1365790" y="68256"/>
                </a:cubicBezTo>
                <a:lnTo>
                  <a:pt x="1365790" y="81582"/>
                </a:lnTo>
                <a:cubicBezTo>
                  <a:pt x="1356551" y="75790"/>
                  <a:pt x="1346454" y="72895"/>
                  <a:pt x="1335405" y="72895"/>
                </a:cubicBezTo>
                <a:cubicBezTo>
                  <a:pt x="1320356" y="72895"/>
                  <a:pt x="1308068" y="78448"/>
                  <a:pt x="1298638" y="89545"/>
                </a:cubicBezTo>
                <a:cubicBezTo>
                  <a:pt x="1289209" y="100651"/>
                  <a:pt x="1284541" y="114995"/>
                  <a:pt x="1284541" y="132598"/>
                </a:cubicBezTo>
                <a:cubicBezTo>
                  <a:pt x="1284541" y="149642"/>
                  <a:pt x="1288828" y="163338"/>
                  <a:pt x="1297400" y="173684"/>
                </a:cubicBezTo>
                <a:cubicBezTo>
                  <a:pt x="1305973" y="184031"/>
                  <a:pt x="1317403" y="189203"/>
                  <a:pt x="1331596" y="189203"/>
                </a:cubicBezTo>
                <a:cubicBezTo>
                  <a:pt x="1344454" y="189203"/>
                  <a:pt x="1355693" y="185715"/>
                  <a:pt x="1365313" y="178738"/>
                </a:cubicBezTo>
                <a:lnTo>
                  <a:pt x="1365313" y="190987"/>
                </a:lnTo>
                <a:cubicBezTo>
                  <a:pt x="1355693" y="197012"/>
                  <a:pt x="1344263" y="200025"/>
                  <a:pt x="1331023" y="200025"/>
                </a:cubicBezTo>
                <a:cubicBezTo>
                  <a:pt x="1313498" y="200025"/>
                  <a:pt x="1299306" y="193880"/>
                  <a:pt x="1288542" y="181592"/>
                </a:cubicBezTo>
                <a:cubicBezTo>
                  <a:pt x="1277779" y="169304"/>
                  <a:pt x="1272349" y="153210"/>
                  <a:pt x="1272349" y="133312"/>
                </a:cubicBezTo>
                <a:cubicBezTo>
                  <a:pt x="1272349" y="112462"/>
                  <a:pt x="1278445" y="95374"/>
                  <a:pt x="1290542" y="82058"/>
                </a:cubicBezTo>
                <a:cubicBezTo>
                  <a:pt x="1302639" y="68732"/>
                  <a:pt x="1318165" y="62074"/>
                  <a:pt x="1337215" y="62074"/>
                </a:cubicBezTo>
                <a:close/>
                <a:moveTo>
                  <a:pt x="562270" y="62074"/>
                </a:moveTo>
                <a:cubicBezTo>
                  <a:pt x="578301" y="62074"/>
                  <a:pt x="590617" y="67828"/>
                  <a:pt x="599218" y="79324"/>
                </a:cubicBezTo>
                <a:cubicBezTo>
                  <a:pt x="607819" y="90811"/>
                  <a:pt x="612124" y="106470"/>
                  <a:pt x="612124" y="126292"/>
                </a:cubicBezTo>
                <a:lnTo>
                  <a:pt x="612124" y="131531"/>
                </a:lnTo>
                <a:lnTo>
                  <a:pt x="516503" y="131531"/>
                </a:lnTo>
                <a:cubicBezTo>
                  <a:pt x="516503" y="149603"/>
                  <a:pt x="520589" y="163734"/>
                  <a:pt x="528761" y="173922"/>
                </a:cubicBezTo>
                <a:cubicBezTo>
                  <a:pt x="536934" y="184110"/>
                  <a:pt x="548183" y="189203"/>
                  <a:pt x="562499" y="189203"/>
                </a:cubicBezTo>
                <a:cubicBezTo>
                  <a:pt x="576977" y="189203"/>
                  <a:pt x="591102" y="183773"/>
                  <a:pt x="604885" y="172911"/>
                </a:cubicBezTo>
                <a:lnTo>
                  <a:pt x="604885" y="185517"/>
                </a:lnTo>
                <a:cubicBezTo>
                  <a:pt x="591493" y="195189"/>
                  <a:pt x="576586" y="200025"/>
                  <a:pt x="560165" y="200025"/>
                </a:cubicBezTo>
                <a:cubicBezTo>
                  <a:pt x="543506" y="200025"/>
                  <a:pt x="530047" y="193940"/>
                  <a:pt x="519769" y="181770"/>
                </a:cubicBezTo>
                <a:cubicBezTo>
                  <a:pt x="509492" y="169601"/>
                  <a:pt x="504358" y="152456"/>
                  <a:pt x="504358" y="130340"/>
                </a:cubicBezTo>
                <a:cubicBezTo>
                  <a:pt x="504358" y="111147"/>
                  <a:pt x="509731" y="94974"/>
                  <a:pt x="520475" y="81820"/>
                </a:cubicBezTo>
                <a:cubicBezTo>
                  <a:pt x="531209" y="68656"/>
                  <a:pt x="545144" y="62074"/>
                  <a:pt x="562270" y="62074"/>
                </a:cubicBezTo>
                <a:close/>
                <a:moveTo>
                  <a:pt x="454800" y="62074"/>
                </a:moveTo>
                <a:cubicBezTo>
                  <a:pt x="464687" y="62074"/>
                  <a:pt x="474221" y="64141"/>
                  <a:pt x="483403" y="68256"/>
                </a:cubicBezTo>
                <a:lnTo>
                  <a:pt x="483403" y="81582"/>
                </a:lnTo>
                <a:cubicBezTo>
                  <a:pt x="474221" y="75790"/>
                  <a:pt x="464096" y="72895"/>
                  <a:pt x="453047" y="72895"/>
                </a:cubicBezTo>
                <a:cubicBezTo>
                  <a:pt x="437950" y="72895"/>
                  <a:pt x="425691" y="78448"/>
                  <a:pt x="416271" y="89545"/>
                </a:cubicBezTo>
                <a:cubicBezTo>
                  <a:pt x="406851" y="100651"/>
                  <a:pt x="402145" y="114995"/>
                  <a:pt x="402145" y="132598"/>
                </a:cubicBezTo>
                <a:cubicBezTo>
                  <a:pt x="402145" y="149642"/>
                  <a:pt x="406441" y="163338"/>
                  <a:pt x="415042" y="173684"/>
                </a:cubicBezTo>
                <a:cubicBezTo>
                  <a:pt x="423643" y="184031"/>
                  <a:pt x="435026" y="189203"/>
                  <a:pt x="449199" y="189203"/>
                </a:cubicBezTo>
                <a:cubicBezTo>
                  <a:pt x="462115" y="189203"/>
                  <a:pt x="473364" y="185715"/>
                  <a:pt x="482937" y="178738"/>
                </a:cubicBezTo>
                <a:lnTo>
                  <a:pt x="482937" y="190987"/>
                </a:lnTo>
                <a:cubicBezTo>
                  <a:pt x="473364" y="197012"/>
                  <a:pt x="461924" y="200025"/>
                  <a:pt x="448609" y="200025"/>
                </a:cubicBezTo>
                <a:cubicBezTo>
                  <a:pt x="431102" y="200025"/>
                  <a:pt x="416947" y="193880"/>
                  <a:pt x="406175" y="181592"/>
                </a:cubicBezTo>
                <a:cubicBezTo>
                  <a:pt x="395392" y="169304"/>
                  <a:pt x="390001" y="153210"/>
                  <a:pt x="390001" y="133312"/>
                </a:cubicBezTo>
                <a:cubicBezTo>
                  <a:pt x="390001" y="112462"/>
                  <a:pt x="396050" y="95374"/>
                  <a:pt x="408156" y="82058"/>
                </a:cubicBezTo>
                <a:cubicBezTo>
                  <a:pt x="420262" y="68732"/>
                  <a:pt x="435807" y="62074"/>
                  <a:pt x="454800" y="62074"/>
                </a:cubicBezTo>
                <a:close/>
                <a:moveTo>
                  <a:pt x="671313" y="30089"/>
                </a:moveTo>
                <a:lnTo>
                  <a:pt x="671313" y="102289"/>
                </a:lnTo>
                <a:lnTo>
                  <a:pt x="693163" y="102289"/>
                </a:lnTo>
                <a:cubicBezTo>
                  <a:pt x="707564" y="102289"/>
                  <a:pt x="718509" y="99079"/>
                  <a:pt x="725986" y="92650"/>
                </a:cubicBezTo>
                <a:cubicBezTo>
                  <a:pt x="733463" y="86230"/>
                  <a:pt x="737206" y="77019"/>
                  <a:pt x="737206" y="65018"/>
                </a:cubicBezTo>
                <a:cubicBezTo>
                  <a:pt x="737206" y="41729"/>
                  <a:pt x="723272" y="30089"/>
                  <a:pt x="695401" y="30089"/>
                </a:cubicBezTo>
                <a:close/>
                <a:moveTo>
                  <a:pt x="85115" y="21165"/>
                </a:moveTo>
                <a:cubicBezTo>
                  <a:pt x="64094" y="21165"/>
                  <a:pt x="46797" y="28918"/>
                  <a:pt x="33214" y="44415"/>
                </a:cubicBezTo>
                <a:cubicBezTo>
                  <a:pt x="19631" y="59912"/>
                  <a:pt x="12840" y="80191"/>
                  <a:pt x="12840" y="105242"/>
                </a:cubicBezTo>
                <a:cubicBezTo>
                  <a:pt x="12840" y="130616"/>
                  <a:pt x="19269" y="150811"/>
                  <a:pt x="32109" y="165835"/>
                </a:cubicBezTo>
                <a:cubicBezTo>
                  <a:pt x="44948" y="180859"/>
                  <a:pt x="62112" y="188371"/>
                  <a:pt x="83591" y="188371"/>
                </a:cubicBezTo>
                <a:cubicBezTo>
                  <a:pt x="105937" y="188371"/>
                  <a:pt x="123625" y="180938"/>
                  <a:pt x="136655" y="166073"/>
                </a:cubicBezTo>
                <a:cubicBezTo>
                  <a:pt x="149695" y="151207"/>
                  <a:pt x="156220" y="130492"/>
                  <a:pt x="156220" y="103937"/>
                </a:cubicBezTo>
                <a:cubicBezTo>
                  <a:pt x="156220" y="77934"/>
                  <a:pt x="149857" y="57636"/>
                  <a:pt x="137122" y="43053"/>
                </a:cubicBezTo>
                <a:cubicBezTo>
                  <a:pt x="124396" y="28461"/>
                  <a:pt x="107061" y="21165"/>
                  <a:pt x="85115" y="21165"/>
                </a:cubicBezTo>
                <a:close/>
                <a:moveTo>
                  <a:pt x="351777" y="12602"/>
                </a:moveTo>
                <a:cubicBezTo>
                  <a:pt x="354349" y="12602"/>
                  <a:pt x="356625" y="13459"/>
                  <a:pt x="358616" y="15164"/>
                </a:cubicBezTo>
                <a:cubicBezTo>
                  <a:pt x="360597" y="16869"/>
                  <a:pt x="361588" y="19183"/>
                  <a:pt x="361588" y="22117"/>
                </a:cubicBezTo>
                <a:cubicBezTo>
                  <a:pt x="361588" y="24898"/>
                  <a:pt x="360616" y="27251"/>
                  <a:pt x="358673" y="29194"/>
                </a:cubicBezTo>
                <a:cubicBezTo>
                  <a:pt x="356721" y="31137"/>
                  <a:pt x="354425" y="32109"/>
                  <a:pt x="351777" y="32109"/>
                </a:cubicBezTo>
                <a:cubicBezTo>
                  <a:pt x="349215" y="32109"/>
                  <a:pt x="346977" y="31175"/>
                  <a:pt x="345072" y="29318"/>
                </a:cubicBezTo>
                <a:cubicBezTo>
                  <a:pt x="343167" y="27451"/>
                  <a:pt x="342205" y="25051"/>
                  <a:pt x="342205" y="22117"/>
                </a:cubicBezTo>
                <a:cubicBezTo>
                  <a:pt x="342205" y="19345"/>
                  <a:pt x="343186" y="17069"/>
                  <a:pt x="345129" y="15278"/>
                </a:cubicBezTo>
                <a:cubicBezTo>
                  <a:pt x="347072" y="13497"/>
                  <a:pt x="349291" y="12602"/>
                  <a:pt x="351777" y="12602"/>
                </a:cubicBezTo>
                <a:close/>
                <a:moveTo>
                  <a:pt x="1142048" y="9525"/>
                </a:moveTo>
                <a:cubicBezTo>
                  <a:pt x="1160526" y="9525"/>
                  <a:pt x="1174052" y="11744"/>
                  <a:pt x="1182720" y="16192"/>
                </a:cubicBezTo>
                <a:lnTo>
                  <a:pt x="1182720" y="42129"/>
                </a:lnTo>
                <a:cubicBezTo>
                  <a:pt x="1171480" y="34433"/>
                  <a:pt x="1157288" y="30585"/>
                  <a:pt x="1140237" y="30585"/>
                </a:cubicBezTo>
                <a:cubicBezTo>
                  <a:pt x="1128808" y="30585"/>
                  <a:pt x="1119569" y="32947"/>
                  <a:pt x="1112425" y="37662"/>
                </a:cubicBezTo>
                <a:cubicBezTo>
                  <a:pt x="1105281" y="42386"/>
                  <a:pt x="1101662" y="48949"/>
                  <a:pt x="1101662" y="57360"/>
                </a:cubicBezTo>
                <a:cubicBezTo>
                  <a:pt x="1101662" y="64818"/>
                  <a:pt x="1104138" y="70885"/>
                  <a:pt x="1109090" y="75562"/>
                </a:cubicBezTo>
                <a:cubicBezTo>
                  <a:pt x="1114044" y="80248"/>
                  <a:pt x="1124807" y="86630"/>
                  <a:pt x="1141380" y="94717"/>
                </a:cubicBezTo>
                <a:cubicBezTo>
                  <a:pt x="1159669" y="103365"/>
                  <a:pt x="1172432" y="112014"/>
                  <a:pt x="1179671" y="120663"/>
                </a:cubicBezTo>
                <a:cubicBezTo>
                  <a:pt x="1187005" y="129302"/>
                  <a:pt x="1190625" y="139027"/>
                  <a:pt x="1190625" y="149812"/>
                </a:cubicBezTo>
                <a:cubicBezTo>
                  <a:pt x="1190625" y="165994"/>
                  <a:pt x="1184720" y="178409"/>
                  <a:pt x="1172813" y="187056"/>
                </a:cubicBezTo>
                <a:cubicBezTo>
                  <a:pt x="1161002" y="195702"/>
                  <a:pt x="1144524" y="200025"/>
                  <a:pt x="1123473" y="200025"/>
                </a:cubicBezTo>
                <a:cubicBezTo>
                  <a:pt x="1116140" y="200025"/>
                  <a:pt x="1107567" y="199013"/>
                  <a:pt x="1097756" y="196990"/>
                </a:cubicBezTo>
                <a:cubicBezTo>
                  <a:pt x="1087945" y="194968"/>
                  <a:pt x="1080801" y="192450"/>
                  <a:pt x="1076325" y="189435"/>
                </a:cubicBezTo>
                <a:lnTo>
                  <a:pt x="1076325" y="162306"/>
                </a:lnTo>
                <a:cubicBezTo>
                  <a:pt x="1082040" y="167224"/>
                  <a:pt x="1089660" y="171269"/>
                  <a:pt x="1099185" y="174443"/>
                </a:cubicBezTo>
                <a:cubicBezTo>
                  <a:pt x="1108710" y="177616"/>
                  <a:pt x="1117663" y="179202"/>
                  <a:pt x="1126236" y="179202"/>
                </a:cubicBezTo>
                <a:cubicBezTo>
                  <a:pt x="1152334" y="179202"/>
                  <a:pt x="1165384" y="170000"/>
                  <a:pt x="1165384" y="151597"/>
                </a:cubicBezTo>
                <a:cubicBezTo>
                  <a:pt x="1165384" y="146440"/>
                  <a:pt x="1164050" y="141799"/>
                  <a:pt x="1161193" y="137674"/>
                </a:cubicBezTo>
                <a:cubicBezTo>
                  <a:pt x="1158430" y="133550"/>
                  <a:pt x="1154525" y="129902"/>
                  <a:pt x="1149667" y="126730"/>
                </a:cubicBezTo>
                <a:cubicBezTo>
                  <a:pt x="1144809" y="123558"/>
                  <a:pt x="1135666" y="118672"/>
                  <a:pt x="1122235" y="112090"/>
                </a:cubicBezTo>
                <a:cubicBezTo>
                  <a:pt x="1103566" y="102889"/>
                  <a:pt x="1091279" y="94345"/>
                  <a:pt x="1085373" y="86449"/>
                </a:cubicBezTo>
                <a:cubicBezTo>
                  <a:pt x="1079372" y="78562"/>
                  <a:pt x="1076420" y="69533"/>
                  <a:pt x="1076420" y="59379"/>
                </a:cubicBezTo>
                <a:cubicBezTo>
                  <a:pt x="1076420" y="44072"/>
                  <a:pt x="1082612" y="31937"/>
                  <a:pt x="1095089" y="22974"/>
                </a:cubicBezTo>
                <a:cubicBezTo>
                  <a:pt x="1107472" y="14011"/>
                  <a:pt x="1123093" y="9525"/>
                  <a:pt x="1142048" y="9525"/>
                </a:cubicBezTo>
                <a:close/>
                <a:moveTo>
                  <a:pt x="904875" y="9525"/>
                </a:moveTo>
                <a:lnTo>
                  <a:pt x="929354" y="9525"/>
                </a:lnTo>
                <a:lnTo>
                  <a:pt x="929354" y="122253"/>
                </a:lnTo>
                <a:cubicBezTo>
                  <a:pt x="929354" y="159748"/>
                  <a:pt x="945261" y="178496"/>
                  <a:pt x="977075" y="178496"/>
                </a:cubicBezTo>
                <a:cubicBezTo>
                  <a:pt x="1007841" y="178496"/>
                  <a:pt x="1023271" y="160352"/>
                  <a:pt x="1023271" y="124063"/>
                </a:cubicBezTo>
                <a:lnTo>
                  <a:pt x="1023271" y="9525"/>
                </a:lnTo>
                <a:lnTo>
                  <a:pt x="1047750" y="9525"/>
                </a:lnTo>
                <a:lnTo>
                  <a:pt x="1047750" y="120558"/>
                </a:lnTo>
                <a:cubicBezTo>
                  <a:pt x="1047750" y="173536"/>
                  <a:pt x="1023461" y="200025"/>
                  <a:pt x="974789" y="200025"/>
                </a:cubicBezTo>
                <a:cubicBezTo>
                  <a:pt x="928211" y="200025"/>
                  <a:pt x="904875" y="174464"/>
                  <a:pt x="904875" y="123339"/>
                </a:cubicBezTo>
                <a:close/>
                <a:moveTo>
                  <a:pt x="790575" y="9525"/>
                </a:moveTo>
                <a:lnTo>
                  <a:pt x="813911" y="9525"/>
                </a:lnTo>
                <a:lnTo>
                  <a:pt x="813911" y="169820"/>
                </a:lnTo>
                <a:lnTo>
                  <a:pt x="885825" y="169820"/>
                </a:lnTo>
                <a:lnTo>
                  <a:pt x="885825" y="190500"/>
                </a:lnTo>
                <a:lnTo>
                  <a:pt x="790575" y="190500"/>
                </a:lnTo>
                <a:close/>
                <a:moveTo>
                  <a:pt x="647700" y="9525"/>
                </a:moveTo>
                <a:lnTo>
                  <a:pt x="699659" y="9525"/>
                </a:lnTo>
                <a:cubicBezTo>
                  <a:pt x="719414" y="9525"/>
                  <a:pt x="734739" y="14240"/>
                  <a:pt x="745646" y="23660"/>
                </a:cubicBezTo>
                <a:cubicBezTo>
                  <a:pt x="756551" y="33090"/>
                  <a:pt x="762000" y="46558"/>
                  <a:pt x="762000" y="64084"/>
                </a:cubicBezTo>
                <a:cubicBezTo>
                  <a:pt x="762000" y="81848"/>
                  <a:pt x="755628" y="96231"/>
                  <a:pt x="742874" y="107252"/>
                </a:cubicBezTo>
                <a:cubicBezTo>
                  <a:pt x="730120" y="118281"/>
                  <a:pt x="714175" y="123473"/>
                  <a:pt x="695049" y="122853"/>
                </a:cubicBezTo>
                <a:lnTo>
                  <a:pt x="671313" y="122853"/>
                </a:lnTo>
                <a:lnTo>
                  <a:pt x="671313" y="190500"/>
                </a:lnTo>
                <a:lnTo>
                  <a:pt x="647700" y="190500"/>
                </a:lnTo>
                <a:close/>
                <a:moveTo>
                  <a:pt x="87211" y="9515"/>
                </a:moveTo>
                <a:cubicBezTo>
                  <a:pt x="111576" y="9515"/>
                  <a:pt x="131312" y="18012"/>
                  <a:pt x="146409" y="35023"/>
                </a:cubicBezTo>
                <a:cubicBezTo>
                  <a:pt x="161506" y="52026"/>
                  <a:pt x="169059" y="74324"/>
                  <a:pt x="169059" y="101917"/>
                </a:cubicBezTo>
                <a:cubicBezTo>
                  <a:pt x="169059" y="132359"/>
                  <a:pt x="161334" y="156321"/>
                  <a:pt x="145885" y="173803"/>
                </a:cubicBezTo>
                <a:cubicBezTo>
                  <a:pt x="130435" y="191284"/>
                  <a:pt x="109747" y="200025"/>
                  <a:pt x="83830" y="200025"/>
                </a:cubicBezTo>
                <a:cubicBezTo>
                  <a:pt x="58302" y="200025"/>
                  <a:pt x="37948" y="191383"/>
                  <a:pt x="22765" y="174100"/>
                </a:cubicBezTo>
                <a:cubicBezTo>
                  <a:pt x="7591" y="156817"/>
                  <a:pt x="0" y="134341"/>
                  <a:pt x="0" y="106670"/>
                </a:cubicBezTo>
                <a:cubicBezTo>
                  <a:pt x="0" y="77257"/>
                  <a:pt x="7782" y="53711"/>
                  <a:pt x="23356" y="36033"/>
                </a:cubicBezTo>
                <a:cubicBezTo>
                  <a:pt x="38919" y="18355"/>
                  <a:pt x="60207" y="9515"/>
                  <a:pt x="87211" y="9515"/>
                </a:cubicBezTo>
                <a:close/>
                <a:moveTo>
                  <a:pt x="317440" y="0"/>
                </a:moveTo>
                <a:cubicBezTo>
                  <a:pt x="322964" y="0"/>
                  <a:pt x="327517" y="829"/>
                  <a:pt x="331098" y="2496"/>
                </a:cubicBezTo>
                <a:lnTo>
                  <a:pt x="331098" y="14507"/>
                </a:lnTo>
                <a:cubicBezTo>
                  <a:pt x="327984" y="12049"/>
                  <a:pt x="323279" y="10820"/>
                  <a:pt x="316973" y="10820"/>
                </a:cubicBezTo>
                <a:cubicBezTo>
                  <a:pt x="301095" y="10820"/>
                  <a:pt x="293151" y="21679"/>
                  <a:pt x="293151" y="43405"/>
                </a:cubicBezTo>
                <a:lnTo>
                  <a:pt x="293151" y="65284"/>
                </a:lnTo>
                <a:lnTo>
                  <a:pt x="327365" y="65284"/>
                </a:lnTo>
                <a:lnTo>
                  <a:pt x="327365" y="76105"/>
                </a:lnTo>
                <a:lnTo>
                  <a:pt x="293151" y="76105"/>
                </a:lnTo>
                <a:lnTo>
                  <a:pt x="293151" y="196814"/>
                </a:lnTo>
                <a:lnTo>
                  <a:pt x="281597" y="196814"/>
                </a:lnTo>
                <a:lnTo>
                  <a:pt x="281597" y="76105"/>
                </a:lnTo>
                <a:lnTo>
                  <a:pt x="258356" y="76105"/>
                </a:lnTo>
                <a:lnTo>
                  <a:pt x="258356" y="65284"/>
                </a:lnTo>
                <a:lnTo>
                  <a:pt x="281597" y="65284"/>
                </a:lnTo>
                <a:lnTo>
                  <a:pt x="281597" y="42453"/>
                </a:lnTo>
                <a:cubicBezTo>
                  <a:pt x="281597" y="28585"/>
                  <a:pt x="285016" y="18040"/>
                  <a:pt x="291865" y="10820"/>
                </a:cubicBezTo>
                <a:cubicBezTo>
                  <a:pt x="298714" y="3610"/>
                  <a:pt x="307238" y="0"/>
                  <a:pt x="317440" y="0"/>
                </a:cubicBezTo>
                <a:close/>
                <a:moveTo>
                  <a:pt x="245964" y="0"/>
                </a:moveTo>
                <a:cubicBezTo>
                  <a:pt x="251489" y="0"/>
                  <a:pt x="256041" y="829"/>
                  <a:pt x="259623" y="2496"/>
                </a:cubicBezTo>
                <a:lnTo>
                  <a:pt x="259623" y="14507"/>
                </a:lnTo>
                <a:cubicBezTo>
                  <a:pt x="256508" y="12049"/>
                  <a:pt x="251803" y="10820"/>
                  <a:pt x="245497" y="10820"/>
                </a:cubicBezTo>
                <a:cubicBezTo>
                  <a:pt x="229619" y="10820"/>
                  <a:pt x="221675" y="21679"/>
                  <a:pt x="221675" y="43405"/>
                </a:cubicBezTo>
                <a:lnTo>
                  <a:pt x="221675" y="65284"/>
                </a:lnTo>
                <a:lnTo>
                  <a:pt x="255889" y="65284"/>
                </a:lnTo>
                <a:lnTo>
                  <a:pt x="255889" y="76105"/>
                </a:lnTo>
                <a:lnTo>
                  <a:pt x="221675" y="76105"/>
                </a:lnTo>
                <a:lnTo>
                  <a:pt x="221675" y="196814"/>
                </a:lnTo>
                <a:lnTo>
                  <a:pt x="210121" y="196814"/>
                </a:lnTo>
                <a:lnTo>
                  <a:pt x="210121" y="76105"/>
                </a:lnTo>
                <a:lnTo>
                  <a:pt x="186890" y="76105"/>
                </a:lnTo>
                <a:lnTo>
                  <a:pt x="186890" y="65284"/>
                </a:lnTo>
                <a:lnTo>
                  <a:pt x="210121" y="65284"/>
                </a:lnTo>
                <a:lnTo>
                  <a:pt x="210121" y="42453"/>
                </a:lnTo>
                <a:cubicBezTo>
                  <a:pt x="210121" y="28585"/>
                  <a:pt x="213541" y="18040"/>
                  <a:pt x="220389" y="10820"/>
                </a:cubicBezTo>
                <a:cubicBezTo>
                  <a:pt x="227247" y="3610"/>
                  <a:pt x="235763" y="0"/>
                  <a:pt x="245964" y="0"/>
                </a:cubicBezTo>
                <a:close/>
              </a:path>
            </a:pathLst>
          </a:custGeom>
          <a:solidFill>
            <a:schemeClr val="bg1"/>
          </a:solidFill>
          <a:ln w="9525" cap="flat">
            <a:noFill/>
            <a:prstDash val="solid"/>
            <a:miter/>
          </a:ln>
        </p:spPr>
        <p:txBody>
          <a:bodyPr rtlCol="0" anchor="ctr">
            <a:noAutofit/>
          </a:bodyPr>
          <a:lstStyle/>
          <a:p>
            <a:endParaRPr lang="zh-CN" altLang="en-US"/>
          </a:p>
        </p:txBody>
      </p:sp>
    </p:spTree>
    <p:extLst>
      <p:ext uri="{BB962C8B-B14F-4D97-AF65-F5344CB8AC3E}">
        <p14:creationId xmlns:p14="http://schemas.microsoft.com/office/powerpoint/2010/main" val="2709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pic>
        <p:nvPicPr>
          <p:cNvPr id="8" name="图片 7" descr="背景图案&#10;&#10;描述已自动生成">
            <a:extLst>
              <a:ext uri="{FF2B5EF4-FFF2-40B4-BE49-F238E27FC236}">
                <a16:creationId xmlns:a16="http://schemas.microsoft.com/office/drawing/2014/main" id="{AAAF3534-C3DE-F331-F689-0987539B2A3B}"/>
              </a:ext>
            </a:extLst>
          </p:cNvPr>
          <p:cNvPicPr>
            <a:picLocks noChangeAspect="1"/>
          </p:cNvPicPr>
          <p:nvPr userDrawn="1"/>
        </p:nvPicPr>
        <p:blipFill>
          <a:blip r:embed="rId2">
            <a:extLst>
              <a:ext uri="{28A0092B-C50C-407E-A947-70E740481C1C}">
                <a14:useLocalDpi xmlns:a14="http://schemas.microsoft.com/office/drawing/2010/main" val="0"/>
              </a:ext>
            </a:extLst>
          </a:blip>
          <a:srcRect l="1474" t="1988" r="1474" b="969"/>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4" name="图形 3">
            <a:extLst>
              <a:ext uri="{FF2B5EF4-FFF2-40B4-BE49-F238E27FC236}">
                <a16:creationId xmlns:a16="http://schemas.microsoft.com/office/drawing/2014/main" id="{284CA379-831D-1033-0C8C-418222735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3609" y="226536"/>
            <a:ext cx="817269" cy="734377"/>
          </a:xfrm>
          <a:prstGeom prst="rect">
            <a:avLst/>
          </a:prstGeom>
        </p:spPr>
      </p:pic>
      <p:pic>
        <p:nvPicPr>
          <p:cNvPr id="5" name="图片 4">
            <a:extLst>
              <a:ext uri="{FF2B5EF4-FFF2-40B4-BE49-F238E27FC236}">
                <a16:creationId xmlns:a16="http://schemas.microsoft.com/office/drawing/2014/main" id="{A93C1B2F-6E94-3C28-CB0E-CEEBD6CDEF19}"/>
              </a:ext>
            </a:extLst>
          </p:cNvPr>
          <p:cNvPicPr>
            <a:picLocks noChangeAspect="1"/>
          </p:cNvPicPr>
          <p:nvPr userDrawn="1"/>
        </p:nvPicPr>
        <p:blipFill>
          <a:blip r:embed="rId5"/>
          <a:srcRect b="50000"/>
          <a:stretch>
            <a:fillRect/>
          </a:stretch>
        </p:blipFill>
        <p:spPr>
          <a:xfrm>
            <a:off x="10277596" y="6095934"/>
            <a:ext cx="1609483" cy="762067"/>
          </a:xfrm>
          <a:custGeom>
            <a:avLst/>
            <a:gdLst>
              <a:gd name="connsiteX0" fmla="*/ 0 w 1609483"/>
              <a:gd name="connsiteY0" fmla="*/ 0 h 762067"/>
              <a:gd name="connsiteX1" fmla="*/ 1609483 w 1609483"/>
              <a:gd name="connsiteY1" fmla="*/ 0 h 762067"/>
              <a:gd name="connsiteX2" fmla="*/ 1609483 w 1609483"/>
              <a:gd name="connsiteY2" fmla="*/ 762067 h 762067"/>
              <a:gd name="connsiteX3" fmla="*/ 0 w 1609483"/>
              <a:gd name="connsiteY3" fmla="*/ 762067 h 762067"/>
            </a:gdLst>
            <a:ahLst/>
            <a:cxnLst>
              <a:cxn ang="0">
                <a:pos x="connsiteX0" y="connsiteY0"/>
              </a:cxn>
              <a:cxn ang="0">
                <a:pos x="connsiteX1" y="connsiteY1"/>
              </a:cxn>
              <a:cxn ang="0">
                <a:pos x="connsiteX2" y="connsiteY2"/>
              </a:cxn>
              <a:cxn ang="0">
                <a:pos x="connsiteX3" y="connsiteY3"/>
              </a:cxn>
            </a:cxnLst>
            <a:rect l="l" t="t" r="r" b="b"/>
            <a:pathLst>
              <a:path w="1609483" h="762067">
                <a:moveTo>
                  <a:pt x="0" y="0"/>
                </a:moveTo>
                <a:lnTo>
                  <a:pt x="1609483" y="0"/>
                </a:lnTo>
                <a:lnTo>
                  <a:pt x="1609483" y="762067"/>
                </a:lnTo>
                <a:lnTo>
                  <a:pt x="0" y="762067"/>
                </a:lnTo>
                <a:close/>
              </a:path>
            </a:pathLst>
          </a:custGeom>
        </p:spPr>
      </p:pic>
      <p:sp>
        <p:nvSpPr>
          <p:cNvPr id="6" name="标题 5">
            <a:extLst>
              <a:ext uri="{FF2B5EF4-FFF2-40B4-BE49-F238E27FC236}">
                <a16:creationId xmlns:a16="http://schemas.microsoft.com/office/drawing/2014/main" id="{0B09275F-D4E2-83CE-F72A-E1633B1C59A7}"/>
              </a:ext>
            </a:extLst>
          </p:cNvPr>
          <p:cNvSpPr>
            <a:spLocks noGrp="1"/>
          </p:cNvSpPr>
          <p:nvPr>
            <p:ph type="title"/>
          </p:nvPr>
        </p:nvSpPr>
        <p:spPr>
          <a:xfrm>
            <a:off x="1291126" y="442118"/>
            <a:ext cx="7410914" cy="518795"/>
          </a:xfrm>
          <a:prstGeom prst="rect">
            <a:avLst/>
          </a:prstGeom>
        </p:spPr>
        <p:txBody>
          <a:bodyPr/>
          <a:lstStyle>
            <a:lvl1pPr>
              <a:defRPr sz="3200">
                <a:gradFill>
                  <a:gsLst>
                    <a:gs pos="100000">
                      <a:schemeClr val="accent1">
                        <a:lumMod val="20000"/>
                        <a:lumOff val="80000"/>
                      </a:schemeClr>
                    </a:gs>
                    <a:gs pos="0">
                      <a:schemeClr val="bg1"/>
                    </a:gs>
                  </a:gsLst>
                  <a:lin ang="5400000" scaled="1"/>
                </a:gra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418831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pic>
        <p:nvPicPr>
          <p:cNvPr id="8" name="图片 7" descr="电脑屏幕&#10;&#10;描述已自动生成">
            <a:extLst>
              <a:ext uri="{FF2B5EF4-FFF2-40B4-BE49-F238E27FC236}">
                <a16:creationId xmlns:a16="http://schemas.microsoft.com/office/drawing/2014/main" id="{F7405AEC-8613-93CB-1EFB-2C87AF38755A}"/>
              </a:ext>
            </a:extLst>
          </p:cNvPr>
          <p:cNvPicPr>
            <a:picLocks noChangeAspect="1"/>
          </p:cNvPicPr>
          <p:nvPr userDrawn="1"/>
        </p:nvPicPr>
        <p:blipFill>
          <a:blip r:embed="rId2">
            <a:extLst>
              <a:ext uri="{28A0092B-C50C-407E-A947-70E740481C1C}">
                <a14:useLocalDpi xmlns:a14="http://schemas.microsoft.com/office/drawing/2010/main" val="0"/>
              </a:ext>
            </a:extLst>
          </a:blip>
          <a:srcRect l="21279" t="36322" r="21279" b="21061"/>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4" name="图形 3">
            <a:extLst>
              <a:ext uri="{FF2B5EF4-FFF2-40B4-BE49-F238E27FC236}">
                <a16:creationId xmlns:a16="http://schemas.microsoft.com/office/drawing/2014/main" id="{284CA379-831D-1033-0C8C-418222735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3609" y="226536"/>
            <a:ext cx="817269" cy="734377"/>
          </a:xfrm>
          <a:prstGeom prst="rect">
            <a:avLst/>
          </a:prstGeom>
        </p:spPr>
      </p:pic>
      <p:pic>
        <p:nvPicPr>
          <p:cNvPr id="5" name="图片 4">
            <a:extLst>
              <a:ext uri="{FF2B5EF4-FFF2-40B4-BE49-F238E27FC236}">
                <a16:creationId xmlns:a16="http://schemas.microsoft.com/office/drawing/2014/main" id="{A93C1B2F-6E94-3C28-CB0E-CEEBD6CDEF19}"/>
              </a:ext>
            </a:extLst>
          </p:cNvPr>
          <p:cNvPicPr>
            <a:picLocks noChangeAspect="1"/>
          </p:cNvPicPr>
          <p:nvPr userDrawn="1"/>
        </p:nvPicPr>
        <p:blipFill>
          <a:blip r:embed="rId5"/>
          <a:srcRect b="50000"/>
          <a:stretch>
            <a:fillRect/>
          </a:stretch>
        </p:blipFill>
        <p:spPr>
          <a:xfrm flipV="1">
            <a:off x="9842900" y="0"/>
            <a:ext cx="1609483" cy="762067"/>
          </a:xfrm>
          <a:custGeom>
            <a:avLst/>
            <a:gdLst>
              <a:gd name="connsiteX0" fmla="*/ 0 w 1609483"/>
              <a:gd name="connsiteY0" fmla="*/ 0 h 762067"/>
              <a:gd name="connsiteX1" fmla="*/ 1609483 w 1609483"/>
              <a:gd name="connsiteY1" fmla="*/ 0 h 762067"/>
              <a:gd name="connsiteX2" fmla="*/ 1609483 w 1609483"/>
              <a:gd name="connsiteY2" fmla="*/ 762067 h 762067"/>
              <a:gd name="connsiteX3" fmla="*/ 0 w 1609483"/>
              <a:gd name="connsiteY3" fmla="*/ 762067 h 762067"/>
            </a:gdLst>
            <a:ahLst/>
            <a:cxnLst>
              <a:cxn ang="0">
                <a:pos x="connsiteX0" y="connsiteY0"/>
              </a:cxn>
              <a:cxn ang="0">
                <a:pos x="connsiteX1" y="connsiteY1"/>
              </a:cxn>
              <a:cxn ang="0">
                <a:pos x="connsiteX2" y="connsiteY2"/>
              </a:cxn>
              <a:cxn ang="0">
                <a:pos x="connsiteX3" y="connsiteY3"/>
              </a:cxn>
            </a:cxnLst>
            <a:rect l="l" t="t" r="r" b="b"/>
            <a:pathLst>
              <a:path w="1609483" h="762067">
                <a:moveTo>
                  <a:pt x="0" y="0"/>
                </a:moveTo>
                <a:lnTo>
                  <a:pt x="1609483" y="0"/>
                </a:lnTo>
                <a:lnTo>
                  <a:pt x="1609483" y="762067"/>
                </a:lnTo>
                <a:lnTo>
                  <a:pt x="0" y="762067"/>
                </a:lnTo>
                <a:close/>
              </a:path>
            </a:pathLst>
          </a:custGeom>
        </p:spPr>
      </p:pic>
      <p:sp>
        <p:nvSpPr>
          <p:cNvPr id="6" name="标题 5">
            <a:extLst>
              <a:ext uri="{FF2B5EF4-FFF2-40B4-BE49-F238E27FC236}">
                <a16:creationId xmlns:a16="http://schemas.microsoft.com/office/drawing/2014/main" id="{0B09275F-D4E2-83CE-F72A-E1633B1C59A7}"/>
              </a:ext>
            </a:extLst>
          </p:cNvPr>
          <p:cNvSpPr>
            <a:spLocks noGrp="1"/>
          </p:cNvSpPr>
          <p:nvPr>
            <p:ph type="title"/>
          </p:nvPr>
        </p:nvSpPr>
        <p:spPr>
          <a:xfrm>
            <a:off x="1291126" y="442118"/>
            <a:ext cx="7410914" cy="518795"/>
          </a:xfrm>
          <a:prstGeom prst="rect">
            <a:avLst/>
          </a:prstGeom>
        </p:spPr>
        <p:txBody>
          <a:bodyPr/>
          <a:lstStyle>
            <a:lvl1pPr>
              <a:defRPr sz="3200">
                <a:gradFill>
                  <a:gsLst>
                    <a:gs pos="100000">
                      <a:schemeClr val="accent1">
                        <a:lumMod val="20000"/>
                        <a:lumOff val="80000"/>
                      </a:schemeClr>
                    </a:gs>
                    <a:gs pos="0">
                      <a:schemeClr val="bg1"/>
                    </a:gs>
                  </a:gsLst>
                  <a:lin ang="5400000" scaled="1"/>
                </a:gra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2052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45F42AC3-CB0D-3A06-418A-DA634D8623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6" t="4077" r="4725"/>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4" name="图形 29">
            <a:extLst>
              <a:ext uri="{FF2B5EF4-FFF2-40B4-BE49-F238E27FC236}">
                <a16:creationId xmlns:a16="http://schemas.microsoft.com/office/drawing/2014/main" id="{C3CA4FD5-D813-05C0-F056-0284FDE3E9A6}"/>
              </a:ext>
            </a:extLst>
          </p:cNvPr>
          <p:cNvGrpSpPr/>
          <p:nvPr userDrawn="1"/>
        </p:nvGrpSpPr>
        <p:grpSpPr>
          <a:xfrm rot="20618063">
            <a:off x="3586480" y="1445617"/>
            <a:ext cx="2137965" cy="2944757"/>
            <a:chOff x="6908678" y="1234629"/>
            <a:chExt cx="2672433" cy="3680914"/>
          </a:xfrm>
        </p:grpSpPr>
        <p:sp>
          <p:nvSpPr>
            <p:cNvPr id="5" name="任意多边形: 形状 4">
              <a:extLst>
                <a:ext uri="{FF2B5EF4-FFF2-40B4-BE49-F238E27FC236}">
                  <a16:creationId xmlns:a16="http://schemas.microsoft.com/office/drawing/2014/main" id="{35E8D65F-B1E7-5F4D-9454-A6C9949EF152}"/>
                </a:ext>
              </a:extLst>
            </p:cNvPr>
            <p:cNvSpPr/>
            <p:nvPr/>
          </p:nvSpPr>
          <p:spPr>
            <a:xfrm>
              <a:off x="7157531" y="1530236"/>
              <a:ext cx="1497554" cy="1690643"/>
            </a:xfrm>
            <a:custGeom>
              <a:avLst/>
              <a:gdLst>
                <a:gd name="connsiteX0" fmla="*/ 663558 w 1497554"/>
                <a:gd name="connsiteY0" fmla="*/ 0 h 1690643"/>
                <a:gd name="connsiteX1" fmla="*/ 1110894 w 1497554"/>
                <a:gd name="connsiteY1" fmla="*/ 159194 h 1690643"/>
                <a:gd name="connsiteX2" fmla="*/ 1405176 w 1497554"/>
                <a:gd name="connsiteY2" fmla="*/ 1334958 h 1690643"/>
                <a:gd name="connsiteX3" fmla="*/ 834123 w 1497554"/>
                <a:gd name="connsiteY3" fmla="*/ 1690643 h 1690643"/>
                <a:gd name="connsiteX4" fmla="*/ 834123 w 1497554"/>
                <a:gd name="connsiteY4" fmla="*/ 1690643 h 1690643"/>
                <a:gd name="connsiteX5" fmla="*/ 386560 w 1497554"/>
                <a:gd name="connsiteY5" fmla="*/ 1533268 h 1690643"/>
                <a:gd name="connsiteX6" fmla="*/ 92277 w 1497554"/>
                <a:gd name="connsiteY6" fmla="*/ 356368 h 1690643"/>
                <a:gd name="connsiteX7" fmla="*/ 663558 w 1497554"/>
                <a:gd name="connsiteY7" fmla="*/ 0 h 169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554" h="1690643">
                  <a:moveTo>
                    <a:pt x="663558" y="0"/>
                  </a:moveTo>
                  <a:cubicBezTo>
                    <a:pt x="826018" y="2991"/>
                    <a:pt x="983070" y="58881"/>
                    <a:pt x="1110894" y="159194"/>
                  </a:cubicBezTo>
                  <a:cubicBezTo>
                    <a:pt x="1471582" y="428233"/>
                    <a:pt x="1603714" y="955166"/>
                    <a:pt x="1405176" y="1334958"/>
                  </a:cubicBezTo>
                  <a:cubicBezTo>
                    <a:pt x="1288509" y="1557602"/>
                    <a:pt x="1075189" y="1690416"/>
                    <a:pt x="834123" y="1690643"/>
                  </a:cubicBezTo>
                  <a:lnTo>
                    <a:pt x="834123" y="1690643"/>
                  </a:lnTo>
                  <a:cubicBezTo>
                    <a:pt x="671808" y="1688157"/>
                    <a:pt x="514709" y="1632917"/>
                    <a:pt x="386560" y="1533268"/>
                  </a:cubicBezTo>
                  <a:cubicBezTo>
                    <a:pt x="25871" y="1263320"/>
                    <a:pt x="-106033" y="735250"/>
                    <a:pt x="92277" y="356368"/>
                  </a:cubicBezTo>
                  <a:cubicBezTo>
                    <a:pt x="209172" y="133723"/>
                    <a:pt x="422492" y="0"/>
                    <a:pt x="663558" y="0"/>
                  </a:cubicBezTo>
                  <a:close/>
                </a:path>
              </a:pathLst>
            </a:custGeom>
            <a:gradFill>
              <a:gsLst>
                <a:gs pos="0">
                  <a:srgbClr val="F8F4FF">
                    <a:alpha val="52000"/>
                  </a:srgbClr>
                </a:gs>
                <a:gs pos="50000">
                  <a:srgbClr val="EAF0F9">
                    <a:alpha val="40000"/>
                  </a:srgbClr>
                </a:gs>
                <a:gs pos="100000">
                  <a:srgbClr val="DCECF3">
                    <a:alpha val="44000"/>
                  </a:srgbClr>
                </a:gs>
              </a:gsLst>
              <a:lin ang="12788386" scaled="1"/>
            </a:gradFill>
            <a:ln w="22713" cap="flat">
              <a:noFill/>
              <a:prstDash val="solid"/>
              <a:miter/>
            </a:ln>
          </p:spPr>
          <p:txBody>
            <a:bodyPr rtlCol="0" anchor="ctr"/>
            <a:lstStyle/>
            <a:p>
              <a:endParaRPr lang="en-US"/>
            </a:p>
          </p:txBody>
        </p:sp>
        <p:sp>
          <p:nvSpPr>
            <p:cNvPr id="6" name="任意多边形: 形状 5">
              <a:extLst>
                <a:ext uri="{FF2B5EF4-FFF2-40B4-BE49-F238E27FC236}">
                  <a16:creationId xmlns:a16="http://schemas.microsoft.com/office/drawing/2014/main" id="{4FF38AF9-5E44-BC9F-67B8-2667737743E0}"/>
                </a:ext>
              </a:extLst>
            </p:cNvPr>
            <p:cNvSpPr/>
            <p:nvPr/>
          </p:nvSpPr>
          <p:spPr>
            <a:xfrm>
              <a:off x="7271186" y="1535012"/>
              <a:ext cx="1158707" cy="1685867"/>
            </a:xfrm>
            <a:custGeom>
              <a:avLst/>
              <a:gdLst>
                <a:gd name="connsiteX0" fmla="*/ 1158707 w 1158707"/>
                <a:gd name="connsiteY0" fmla="*/ 1533723 h 1685867"/>
                <a:gd name="connsiteX1" fmla="*/ 925374 w 1158707"/>
                <a:gd name="connsiteY1" fmla="*/ 1660624 h 1685867"/>
                <a:gd name="connsiteX2" fmla="*/ 898993 w 1158707"/>
                <a:gd name="connsiteY2" fmla="*/ 75276 h 1685867"/>
                <a:gd name="connsiteX3" fmla="*/ 1024756 w 1158707"/>
                <a:gd name="connsiteY3" fmla="*/ 154418 h 1685867"/>
                <a:gd name="connsiteX4" fmla="*/ 1138467 w 1158707"/>
                <a:gd name="connsiteY4" fmla="*/ 253119 h 1685867"/>
                <a:gd name="connsiteX5" fmla="*/ 13645 w 1158707"/>
                <a:gd name="connsiteY5" fmla="*/ 1173489 h 1685867"/>
                <a:gd name="connsiteX6" fmla="*/ 300877 w 1158707"/>
                <a:gd name="connsiteY6" fmla="*/ 1528492 h 1685867"/>
                <a:gd name="connsiteX7" fmla="*/ 457797 w 1158707"/>
                <a:gd name="connsiteY7" fmla="*/ 1621280 h 1685867"/>
                <a:gd name="connsiteX8" fmla="*/ 430734 w 1158707"/>
                <a:gd name="connsiteY8" fmla="*/ 13418 h 1685867"/>
                <a:gd name="connsiteX9" fmla="*/ 6823 w 1158707"/>
                <a:gd name="connsiteY9" fmla="*/ 351592 h 1685867"/>
                <a:gd name="connsiteX10" fmla="*/ 0 w 1158707"/>
                <a:gd name="connsiteY10" fmla="*/ 365465 h 1685867"/>
                <a:gd name="connsiteX11" fmla="*/ 674529 w 1158707"/>
                <a:gd name="connsiteY11" fmla="*/ 1681092 h 1685867"/>
                <a:gd name="connsiteX12" fmla="*/ 748441 w 1158707"/>
                <a:gd name="connsiteY12" fmla="*/ 1685867 h 1685867"/>
                <a:gd name="connsiteX13" fmla="*/ 748441 w 1158707"/>
                <a:gd name="connsiteY13" fmla="*/ 1685867 h 1685867"/>
                <a:gd name="connsiteX14" fmla="*/ 811436 w 1158707"/>
                <a:gd name="connsiteY14" fmla="*/ 1682229 h 1685867"/>
                <a:gd name="connsiteX15" fmla="*/ 783918 w 1158707"/>
                <a:gd name="connsiteY15" fmla="*/ 28655 h 1685867"/>
                <a:gd name="connsiteX16" fmla="*/ 647466 w 1158707"/>
                <a:gd name="connsiteY16" fmla="*/ 0 h 16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8707" h="1685867">
                  <a:moveTo>
                    <a:pt x="1158707" y="1533723"/>
                  </a:moveTo>
                  <a:cubicBezTo>
                    <a:pt x="1090997" y="1592366"/>
                    <a:pt x="1011398" y="1635658"/>
                    <a:pt x="925374" y="1660624"/>
                  </a:cubicBezTo>
                  <a:lnTo>
                    <a:pt x="898993" y="75276"/>
                  </a:lnTo>
                  <a:cubicBezTo>
                    <a:pt x="943149" y="97927"/>
                    <a:pt x="985231" y="124410"/>
                    <a:pt x="1024756" y="154418"/>
                  </a:cubicBezTo>
                  <a:cubicBezTo>
                    <a:pt x="1065347" y="184090"/>
                    <a:pt x="1103383" y="217105"/>
                    <a:pt x="1138467" y="253119"/>
                  </a:cubicBezTo>
                  <a:close/>
                  <a:moveTo>
                    <a:pt x="13645" y="1173489"/>
                  </a:moveTo>
                  <a:cubicBezTo>
                    <a:pt x="79363" y="1313253"/>
                    <a:pt x="177909" y="1435050"/>
                    <a:pt x="300877" y="1528492"/>
                  </a:cubicBezTo>
                  <a:cubicBezTo>
                    <a:pt x="349636" y="1565064"/>
                    <a:pt x="402257" y="1596177"/>
                    <a:pt x="457797" y="1621280"/>
                  </a:cubicBezTo>
                  <a:lnTo>
                    <a:pt x="430734" y="13418"/>
                  </a:lnTo>
                  <a:cubicBezTo>
                    <a:pt x="246840" y="58859"/>
                    <a:pt x="91987" y="182391"/>
                    <a:pt x="6823" y="351592"/>
                  </a:cubicBezTo>
                  <a:lnTo>
                    <a:pt x="0" y="365465"/>
                  </a:lnTo>
                  <a:close/>
                  <a:moveTo>
                    <a:pt x="674529" y="1681092"/>
                  </a:moveTo>
                  <a:cubicBezTo>
                    <a:pt x="699059" y="1684048"/>
                    <a:pt x="723734" y="1685642"/>
                    <a:pt x="748441" y="1685867"/>
                  </a:cubicBezTo>
                  <a:lnTo>
                    <a:pt x="748441" y="1685867"/>
                  </a:lnTo>
                  <a:cubicBezTo>
                    <a:pt x="769818" y="1685867"/>
                    <a:pt x="790741" y="1684275"/>
                    <a:pt x="811436" y="1682229"/>
                  </a:cubicBezTo>
                  <a:lnTo>
                    <a:pt x="783918" y="28655"/>
                  </a:lnTo>
                  <a:cubicBezTo>
                    <a:pt x="739492" y="14619"/>
                    <a:pt x="693785" y="5019"/>
                    <a:pt x="647466" y="0"/>
                  </a:cubicBezTo>
                  <a:close/>
                </a:path>
              </a:pathLst>
            </a:custGeom>
            <a:gradFill>
              <a:gsLst>
                <a:gs pos="0">
                  <a:srgbClr val="F8F4FF"/>
                </a:gs>
                <a:gs pos="50000">
                  <a:srgbClr val="EAF0F9">
                    <a:alpha val="10000"/>
                  </a:srgbClr>
                </a:gs>
                <a:gs pos="100000">
                  <a:srgbClr val="DCECF3">
                    <a:alpha val="0"/>
                  </a:srgbClr>
                </a:gs>
              </a:gsLst>
              <a:lin ang="7274168" scaled="1"/>
            </a:gradFill>
            <a:ln w="22713" cap="flat">
              <a:noFill/>
              <a:prstDash val="solid"/>
              <a:miter/>
            </a:ln>
          </p:spPr>
          <p:txBody>
            <a:bodyPr rtlCol="0" anchor="ctr"/>
            <a:lstStyle/>
            <a:p>
              <a:endParaRPr lang="en-US"/>
            </a:p>
          </p:txBody>
        </p:sp>
        <p:sp>
          <p:nvSpPr>
            <p:cNvPr id="7" name="任意多边形: 形状 6">
              <a:extLst>
                <a:ext uri="{FF2B5EF4-FFF2-40B4-BE49-F238E27FC236}">
                  <a16:creationId xmlns:a16="http://schemas.microsoft.com/office/drawing/2014/main" id="{4408EC86-5F5F-DA26-C65D-EAC19B6D7E95}"/>
                </a:ext>
              </a:extLst>
            </p:cNvPr>
            <p:cNvSpPr/>
            <p:nvPr/>
          </p:nvSpPr>
          <p:spPr>
            <a:xfrm>
              <a:off x="7560692" y="1498217"/>
              <a:ext cx="1183950" cy="1671947"/>
            </a:xfrm>
            <a:custGeom>
              <a:avLst/>
              <a:gdLst>
                <a:gd name="connsiteX0" fmla="*/ 989506 w 1183950"/>
                <a:gd name="connsiteY0" fmla="*/ 1300570 h 1671947"/>
                <a:gd name="connsiteX1" fmla="*/ 997921 w 1183950"/>
                <a:gd name="connsiteY1" fmla="*/ 1277828 h 1671947"/>
                <a:gd name="connsiteX2" fmla="*/ 1003834 w 1183950"/>
                <a:gd name="connsiteY2" fmla="*/ 1261909 h 1671947"/>
                <a:gd name="connsiteX3" fmla="*/ 1011339 w 1183950"/>
                <a:gd name="connsiteY3" fmla="*/ 1239167 h 1671947"/>
                <a:gd name="connsiteX4" fmla="*/ 1016114 w 1183950"/>
                <a:gd name="connsiteY4" fmla="*/ 1223930 h 1671947"/>
                <a:gd name="connsiteX5" fmla="*/ 1023165 w 1183950"/>
                <a:gd name="connsiteY5" fmla="*/ 1197777 h 1671947"/>
                <a:gd name="connsiteX6" fmla="*/ 1026576 w 1183950"/>
                <a:gd name="connsiteY6" fmla="*/ 1184586 h 1671947"/>
                <a:gd name="connsiteX7" fmla="*/ 1034536 w 1183950"/>
                <a:gd name="connsiteY7" fmla="*/ 1147289 h 1671947"/>
                <a:gd name="connsiteX8" fmla="*/ 1034536 w 1183950"/>
                <a:gd name="connsiteY8" fmla="*/ 1144788 h 1671947"/>
                <a:gd name="connsiteX9" fmla="*/ 1040903 w 1183950"/>
                <a:gd name="connsiteY9" fmla="*/ 1104761 h 1671947"/>
                <a:gd name="connsiteX10" fmla="*/ 1042495 w 1183950"/>
                <a:gd name="connsiteY10" fmla="*/ 1091344 h 1671947"/>
                <a:gd name="connsiteX11" fmla="*/ 1045452 w 1183950"/>
                <a:gd name="connsiteY11" fmla="*/ 1064053 h 1671947"/>
                <a:gd name="connsiteX12" fmla="*/ 1045452 w 1183950"/>
                <a:gd name="connsiteY12" fmla="*/ 1047906 h 1671947"/>
                <a:gd name="connsiteX13" fmla="*/ 1047044 w 1183950"/>
                <a:gd name="connsiteY13" fmla="*/ 1023345 h 1671947"/>
                <a:gd name="connsiteX14" fmla="*/ 1047044 w 1183950"/>
                <a:gd name="connsiteY14" fmla="*/ 1011519 h 1671947"/>
                <a:gd name="connsiteX15" fmla="*/ 1047044 w 1183950"/>
                <a:gd name="connsiteY15" fmla="*/ 973995 h 1671947"/>
                <a:gd name="connsiteX16" fmla="*/ 1047044 w 1183950"/>
                <a:gd name="connsiteY16" fmla="*/ 959212 h 1671947"/>
                <a:gd name="connsiteX17" fmla="*/ 1045224 w 1183950"/>
                <a:gd name="connsiteY17" fmla="*/ 920096 h 1671947"/>
                <a:gd name="connsiteX18" fmla="*/ 1045224 w 1183950"/>
                <a:gd name="connsiteY18" fmla="*/ 910090 h 1671947"/>
                <a:gd name="connsiteX19" fmla="*/ 1042950 w 1183950"/>
                <a:gd name="connsiteY19" fmla="*/ 888485 h 1671947"/>
                <a:gd name="connsiteX20" fmla="*/ 1041131 w 1183950"/>
                <a:gd name="connsiteY20" fmla="*/ 869836 h 1671947"/>
                <a:gd name="connsiteX21" fmla="*/ 1038174 w 1183950"/>
                <a:gd name="connsiteY21" fmla="*/ 847094 h 1671947"/>
                <a:gd name="connsiteX22" fmla="*/ 1035445 w 1183950"/>
                <a:gd name="connsiteY22" fmla="*/ 829355 h 1671947"/>
                <a:gd name="connsiteX23" fmla="*/ 1023392 w 1183950"/>
                <a:gd name="connsiteY23" fmla="*/ 767497 h 1671947"/>
                <a:gd name="connsiteX24" fmla="*/ 1020890 w 1183950"/>
                <a:gd name="connsiteY24" fmla="*/ 756581 h 1671947"/>
                <a:gd name="connsiteX25" fmla="*/ 1006108 w 1183950"/>
                <a:gd name="connsiteY25" fmla="*/ 702455 h 1671947"/>
                <a:gd name="connsiteX26" fmla="*/ 1002924 w 1183950"/>
                <a:gd name="connsiteY26" fmla="*/ 691993 h 1671947"/>
                <a:gd name="connsiteX27" fmla="*/ 988369 w 1183950"/>
                <a:gd name="connsiteY27" fmla="*/ 648556 h 1671947"/>
                <a:gd name="connsiteX28" fmla="*/ 985413 w 1183950"/>
                <a:gd name="connsiteY28" fmla="*/ 638777 h 1671947"/>
                <a:gd name="connsiteX29" fmla="*/ 965855 w 1183950"/>
                <a:gd name="connsiteY29" fmla="*/ 590791 h 1671947"/>
                <a:gd name="connsiteX30" fmla="*/ 961534 w 1183950"/>
                <a:gd name="connsiteY30" fmla="*/ 581012 h 1671947"/>
                <a:gd name="connsiteX31" fmla="*/ 943567 w 1183950"/>
                <a:gd name="connsiteY31" fmla="*/ 543033 h 1671947"/>
                <a:gd name="connsiteX32" fmla="*/ 937200 w 1183950"/>
                <a:gd name="connsiteY32" fmla="*/ 530298 h 1671947"/>
                <a:gd name="connsiteX33" fmla="*/ 912183 w 1183950"/>
                <a:gd name="connsiteY33" fmla="*/ 484813 h 1671947"/>
                <a:gd name="connsiteX34" fmla="*/ 912183 w 1183950"/>
                <a:gd name="connsiteY34" fmla="*/ 482994 h 1671947"/>
                <a:gd name="connsiteX35" fmla="*/ 885120 w 1183950"/>
                <a:gd name="connsiteY35" fmla="*/ 440239 h 1671947"/>
                <a:gd name="connsiteX36" fmla="*/ 877388 w 1183950"/>
                <a:gd name="connsiteY36" fmla="*/ 428641 h 1671947"/>
                <a:gd name="connsiteX37" fmla="*/ 846914 w 1183950"/>
                <a:gd name="connsiteY37" fmla="*/ 386113 h 1671947"/>
                <a:gd name="connsiteX38" fmla="*/ 845322 w 1183950"/>
                <a:gd name="connsiteY38" fmla="*/ 384066 h 1671947"/>
                <a:gd name="connsiteX39" fmla="*/ 807570 w 1183950"/>
                <a:gd name="connsiteY39" fmla="*/ 338582 h 1671947"/>
                <a:gd name="connsiteX40" fmla="*/ 799838 w 1183950"/>
                <a:gd name="connsiteY40" fmla="*/ 329713 h 1671947"/>
                <a:gd name="connsiteX41" fmla="*/ 754354 w 1183950"/>
                <a:gd name="connsiteY41" fmla="*/ 282637 h 1671947"/>
                <a:gd name="connsiteX42" fmla="*/ 743210 w 1183950"/>
                <a:gd name="connsiteY42" fmla="*/ 271948 h 1671947"/>
                <a:gd name="connsiteX43" fmla="*/ 723652 w 1183950"/>
                <a:gd name="connsiteY43" fmla="*/ 254209 h 1671947"/>
                <a:gd name="connsiteX44" fmla="*/ 709779 w 1183950"/>
                <a:gd name="connsiteY44" fmla="*/ 242156 h 1671947"/>
                <a:gd name="connsiteX45" fmla="*/ 689084 w 1183950"/>
                <a:gd name="connsiteY45" fmla="*/ 225327 h 1671947"/>
                <a:gd name="connsiteX46" fmla="*/ 669298 w 1183950"/>
                <a:gd name="connsiteY46" fmla="*/ 209635 h 1671947"/>
                <a:gd name="connsiteX47" fmla="*/ 0 w 1183950"/>
                <a:gd name="connsiteY47" fmla="*/ 100246 h 1671947"/>
                <a:gd name="connsiteX48" fmla="*/ 141455 w 1183950"/>
                <a:gd name="connsiteY48" fmla="*/ 43845 h 1671947"/>
                <a:gd name="connsiteX49" fmla="*/ 810072 w 1183950"/>
                <a:gd name="connsiteY49" fmla="*/ 154372 h 1671947"/>
                <a:gd name="connsiteX50" fmla="*/ 820988 w 1183950"/>
                <a:gd name="connsiteY50" fmla="*/ 162559 h 1671947"/>
                <a:gd name="connsiteX51" fmla="*/ 830085 w 1183950"/>
                <a:gd name="connsiteY51" fmla="*/ 169836 h 1671947"/>
                <a:gd name="connsiteX52" fmla="*/ 850780 w 1183950"/>
                <a:gd name="connsiteY52" fmla="*/ 186893 h 1671947"/>
                <a:gd name="connsiteX53" fmla="*/ 864653 w 1183950"/>
                <a:gd name="connsiteY53" fmla="*/ 198719 h 1671947"/>
                <a:gd name="connsiteX54" fmla="*/ 884211 w 1183950"/>
                <a:gd name="connsiteY54" fmla="*/ 216457 h 1671947"/>
                <a:gd name="connsiteX55" fmla="*/ 891943 w 1183950"/>
                <a:gd name="connsiteY55" fmla="*/ 223507 h 1671947"/>
                <a:gd name="connsiteX56" fmla="*/ 895354 w 1183950"/>
                <a:gd name="connsiteY56" fmla="*/ 227146 h 1671947"/>
                <a:gd name="connsiteX57" fmla="*/ 940838 w 1183950"/>
                <a:gd name="connsiteY57" fmla="*/ 274222 h 1671947"/>
                <a:gd name="connsiteX58" fmla="*/ 944477 w 1183950"/>
                <a:gd name="connsiteY58" fmla="*/ 277861 h 1671947"/>
                <a:gd name="connsiteX59" fmla="*/ 948798 w 1183950"/>
                <a:gd name="connsiteY59" fmla="*/ 283092 h 1671947"/>
                <a:gd name="connsiteX60" fmla="*/ 986322 w 1183950"/>
                <a:gd name="connsiteY60" fmla="*/ 328576 h 1671947"/>
                <a:gd name="connsiteX61" fmla="*/ 986322 w 1183950"/>
                <a:gd name="connsiteY61" fmla="*/ 328576 h 1671947"/>
                <a:gd name="connsiteX62" fmla="*/ 986322 w 1183950"/>
                <a:gd name="connsiteY62" fmla="*/ 330168 h 1671947"/>
                <a:gd name="connsiteX63" fmla="*/ 1017024 w 1183950"/>
                <a:gd name="connsiteY63" fmla="*/ 372923 h 1671947"/>
                <a:gd name="connsiteX64" fmla="*/ 1021118 w 1183950"/>
                <a:gd name="connsiteY64" fmla="*/ 378608 h 1671947"/>
                <a:gd name="connsiteX65" fmla="*/ 1024757 w 1183950"/>
                <a:gd name="connsiteY65" fmla="*/ 384294 h 1671947"/>
                <a:gd name="connsiteX66" fmla="*/ 1051592 w 1183950"/>
                <a:gd name="connsiteY66" fmla="*/ 427276 h 1671947"/>
                <a:gd name="connsiteX67" fmla="*/ 1051592 w 1183950"/>
                <a:gd name="connsiteY67" fmla="*/ 428641 h 1671947"/>
                <a:gd name="connsiteX68" fmla="*/ 1051592 w 1183950"/>
                <a:gd name="connsiteY68" fmla="*/ 428641 h 1671947"/>
                <a:gd name="connsiteX69" fmla="*/ 1076381 w 1183950"/>
                <a:gd name="connsiteY69" fmla="*/ 474125 h 1671947"/>
                <a:gd name="connsiteX70" fmla="*/ 1079337 w 1183950"/>
                <a:gd name="connsiteY70" fmla="*/ 479355 h 1671947"/>
                <a:gd name="connsiteX71" fmla="*/ 1082749 w 1183950"/>
                <a:gd name="connsiteY71" fmla="*/ 486633 h 1671947"/>
                <a:gd name="connsiteX72" fmla="*/ 1100942 w 1183950"/>
                <a:gd name="connsiteY72" fmla="*/ 524839 h 1671947"/>
                <a:gd name="connsiteX73" fmla="*/ 1104126 w 1183950"/>
                <a:gd name="connsiteY73" fmla="*/ 531662 h 1671947"/>
                <a:gd name="connsiteX74" fmla="*/ 1104126 w 1183950"/>
                <a:gd name="connsiteY74" fmla="*/ 534391 h 1671947"/>
                <a:gd name="connsiteX75" fmla="*/ 1123684 w 1183950"/>
                <a:gd name="connsiteY75" fmla="*/ 582377 h 1671947"/>
                <a:gd name="connsiteX76" fmla="*/ 1125049 w 1183950"/>
                <a:gd name="connsiteY76" fmla="*/ 586243 h 1671947"/>
                <a:gd name="connsiteX77" fmla="*/ 1127551 w 1183950"/>
                <a:gd name="connsiteY77" fmla="*/ 593520 h 1671947"/>
                <a:gd name="connsiteX78" fmla="*/ 1142105 w 1183950"/>
                <a:gd name="connsiteY78" fmla="*/ 636730 h 1671947"/>
                <a:gd name="connsiteX79" fmla="*/ 1144607 w 1183950"/>
                <a:gd name="connsiteY79" fmla="*/ 644008 h 1671947"/>
                <a:gd name="connsiteX80" fmla="*/ 1144607 w 1183950"/>
                <a:gd name="connsiteY80" fmla="*/ 647419 h 1671947"/>
                <a:gd name="connsiteX81" fmla="*/ 1159162 w 1183950"/>
                <a:gd name="connsiteY81" fmla="*/ 701545 h 1671947"/>
                <a:gd name="connsiteX82" fmla="*/ 1160526 w 1183950"/>
                <a:gd name="connsiteY82" fmla="*/ 706094 h 1671947"/>
                <a:gd name="connsiteX83" fmla="*/ 1160526 w 1183950"/>
                <a:gd name="connsiteY83" fmla="*/ 712461 h 1671947"/>
                <a:gd name="connsiteX84" fmla="*/ 1172807 w 1183950"/>
                <a:gd name="connsiteY84" fmla="*/ 774092 h 1671947"/>
                <a:gd name="connsiteX85" fmla="*/ 1172807 w 1183950"/>
                <a:gd name="connsiteY85" fmla="*/ 775457 h 1671947"/>
                <a:gd name="connsiteX86" fmla="*/ 1175081 w 1183950"/>
                <a:gd name="connsiteY86" fmla="*/ 792286 h 1671947"/>
                <a:gd name="connsiteX87" fmla="*/ 1178265 w 1183950"/>
                <a:gd name="connsiteY87" fmla="*/ 813663 h 1671947"/>
                <a:gd name="connsiteX88" fmla="*/ 1180085 w 1183950"/>
                <a:gd name="connsiteY88" fmla="*/ 832312 h 1671947"/>
                <a:gd name="connsiteX89" fmla="*/ 1182131 w 1183950"/>
                <a:gd name="connsiteY89" fmla="*/ 855054 h 1671947"/>
                <a:gd name="connsiteX90" fmla="*/ 1182131 w 1183950"/>
                <a:gd name="connsiteY90" fmla="*/ 857783 h 1671947"/>
                <a:gd name="connsiteX91" fmla="*/ 1182131 w 1183950"/>
                <a:gd name="connsiteY91" fmla="*/ 865288 h 1671947"/>
                <a:gd name="connsiteX92" fmla="*/ 1183951 w 1183950"/>
                <a:gd name="connsiteY92" fmla="*/ 904177 h 1671947"/>
                <a:gd name="connsiteX93" fmla="*/ 1183951 w 1183950"/>
                <a:gd name="connsiteY93" fmla="*/ 918959 h 1671947"/>
                <a:gd name="connsiteX94" fmla="*/ 1183951 w 1183950"/>
                <a:gd name="connsiteY94" fmla="*/ 956711 h 1671947"/>
                <a:gd name="connsiteX95" fmla="*/ 1183951 w 1183950"/>
                <a:gd name="connsiteY95" fmla="*/ 964443 h 1671947"/>
                <a:gd name="connsiteX96" fmla="*/ 1183951 w 1183950"/>
                <a:gd name="connsiteY96" fmla="*/ 967854 h 1671947"/>
                <a:gd name="connsiteX97" fmla="*/ 1182359 w 1183950"/>
                <a:gd name="connsiteY97" fmla="*/ 992643 h 1671947"/>
                <a:gd name="connsiteX98" fmla="*/ 1181222 w 1183950"/>
                <a:gd name="connsiteY98" fmla="*/ 1008790 h 1671947"/>
                <a:gd name="connsiteX99" fmla="*/ 1178038 w 1183950"/>
                <a:gd name="connsiteY99" fmla="*/ 1036081 h 1671947"/>
                <a:gd name="connsiteX100" fmla="*/ 1176673 w 1183950"/>
                <a:gd name="connsiteY100" fmla="*/ 1049271 h 1671947"/>
                <a:gd name="connsiteX101" fmla="*/ 1170078 w 1183950"/>
                <a:gd name="connsiteY101" fmla="*/ 1089524 h 1671947"/>
                <a:gd name="connsiteX102" fmla="*/ 1170078 w 1183950"/>
                <a:gd name="connsiteY102" fmla="*/ 1092026 h 1671947"/>
                <a:gd name="connsiteX103" fmla="*/ 1162118 w 1183950"/>
                <a:gd name="connsiteY103" fmla="*/ 1129323 h 1671947"/>
                <a:gd name="connsiteX104" fmla="*/ 1158707 w 1183950"/>
                <a:gd name="connsiteY104" fmla="*/ 1142513 h 1671947"/>
                <a:gd name="connsiteX105" fmla="*/ 1151885 w 1183950"/>
                <a:gd name="connsiteY105" fmla="*/ 1168439 h 1671947"/>
                <a:gd name="connsiteX106" fmla="*/ 1147109 w 1183950"/>
                <a:gd name="connsiteY106" fmla="*/ 1183904 h 1671947"/>
                <a:gd name="connsiteX107" fmla="*/ 1139604 w 1183950"/>
                <a:gd name="connsiteY107" fmla="*/ 1206646 h 1671947"/>
                <a:gd name="connsiteX108" fmla="*/ 1133464 w 1183950"/>
                <a:gd name="connsiteY108" fmla="*/ 1222793 h 1671947"/>
                <a:gd name="connsiteX109" fmla="*/ 1125276 w 1183950"/>
                <a:gd name="connsiteY109" fmla="*/ 1245535 h 1671947"/>
                <a:gd name="connsiteX110" fmla="*/ 1118226 w 1183950"/>
                <a:gd name="connsiteY110" fmla="*/ 1261909 h 1671947"/>
                <a:gd name="connsiteX111" fmla="*/ 1108902 w 1183950"/>
                <a:gd name="connsiteY111" fmla="*/ 1282604 h 1671947"/>
                <a:gd name="connsiteX112" fmla="*/ 1106628 w 1183950"/>
                <a:gd name="connsiteY112" fmla="*/ 1288062 h 1671947"/>
                <a:gd name="connsiteX113" fmla="*/ 1094347 w 1183950"/>
                <a:gd name="connsiteY113" fmla="*/ 1312624 h 1671947"/>
                <a:gd name="connsiteX114" fmla="*/ 1066602 w 1183950"/>
                <a:gd name="connsiteY114" fmla="*/ 1360382 h 1671947"/>
                <a:gd name="connsiteX115" fmla="*/ 1061144 w 1183950"/>
                <a:gd name="connsiteY115" fmla="*/ 1369251 h 1671947"/>
                <a:gd name="connsiteX116" fmla="*/ 1056823 w 1183950"/>
                <a:gd name="connsiteY116" fmla="*/ 1376074 h 1671947"/>
                <a:gd name="connsiteX117" fmla="*/ 1031352 w 1183950"/>
                <a:gd name="connsiteY117" fmla="*/ 1411779 h 1671947"/>
                <a:gd name="connsiteX118" fmla="*/ 1030897 w 1183950"/>
                <a:gd name="connsiteY118" fmla="*/ 1419284 h 1671947"/>
                <a:gd name="connsiteX119" fmla="*/ 1019526 w 1183950"/>
                <a:gd name="connsiteY119" fmla="*/ 1433839 h 1671947"/>
                <a:gd name="connsiteX120" fmla="*/ 1008837 w 1183950"/>
                <a:gd name="connsiteY120" fmla="*/ 1445665 h 1671947"/>
                <a:gd name="connsiteX121" fmla="*/ 986095 w 1183950"/>
                <a:gd name="connsiteY121" fmla="*/ 1468407 h 1671947"/>
                <a:gd name="connsiteX122" fmla="*/ 977226 w 1183950"/>
                <a:gd name="connsiteY122" fmla="*/ 1477958 h 1671947"/>
                <a:gd name="connsiteX123" fmla="*/ 965855 w 1183950"/>
                <a:gd name="connsiteY123" fmla="*/ 1488420 h 1671947"/>
                <a:gd name="connsiteX124" fmla="*/ 946296 w 1183950"/>
                <a:gd name="connsiteY124" fmla="*/ 1506386 h 1671947"/>
                <a:gd name="connsiteX125" fmla="*/ 936972 w 1183950"/>
                <a:gd name="connsiteY125" fmla="*/ 1515028 h 1671947"/>
                <a:gd name="connsiteX126" fmla="*/ 923327 w 1183950"/>
                <a:gd name="connsiteY126" fmla="*/ 1525489 h 1671947"/>
                <a:gd name="connsiteX127" fmla="*/ 904906 w 1183950"/>
                <a:gd name="connsiteY127" fmla="*/ 1540044 h 1671947"/>
                <a:gd name="connsiteX128" fmla="*/ 896264 w 1183950"/>
                <a:gd name="connsiteY128" fmla="*/ 1546639 h 1671947"/>
                <a:gd name="connsiteX129" fmla="*/ 879207 w 1183950"/>
                <a:gd name="connsiteY129" fmla="*/ 1557783 h 1671947"/>
                <a:gd name="connsiteX130" fmla="*/ 861241 w 1183950"/>
                <a:gd name="connsiteY130" fmla="*/ 1569381 h 1671947"/>
                <a:gd name="connsiteX131" fmla="*/ 854646 w 1183950"/>
                <a:gd name="connsiteY131" fmla="*/ 1573702 h 1671947"/>
                <a:gd name="connsiteX132" fmla="*/ 831904 w 1183950"/>
                <a:gd name="connsiteY132" fmla="*/ 1585756 h 1671947"/>
                <a:gd name="connsiteX133" fmla="*/ 815075 w 1183950"/>
                <a:gd name="connsiteY133" fmla="*/ 1594852 h 1671947"/>
                <a:gd name="connsiteX134" fmla="*/ 810754 w 1183950"/>
                <a:gd name="connsiteY134" fmla="*/ 1597127 h 1671947"/>
                <a:gd name="connsiteX135" fmla="*/ 769136 w 1183950"/>
                <a:gd name="connsiteY135" fmla="*/ 1615548 h 1671947"/>
                <a:gd name="connsiteX136" fmla="*/ 627680 w 1183950"/>
                <a:gd name="connsiteY136" fmla="*/ 1671948 h 1671947"/>
                <a:gd name="connsiteX137" fmla="*/ 673165 w 1183950"/>
                <a:gd name="connsiteY137" fmla="*/ 1651253 h 1671947"/>
                <a:gd name="connsiteX138" fmla="*/ 689994 w 1183950"/>
                <a:gd name="connsiteY138" fmla="*/ 1642156 h 1671947"/>
                <a:gd name="connsiteX139" fmla="*/ 718649 w 1183950"/>
                <a:gd name="connsiteY139" fmla="*/ 1626009 h 1671947"/>
                <a:gd name="connsiteX140" fmla="*/ 736842 w 1183950"/>
                <a:gd name="connsiteY140" fmla="*/ 1614183 h 1671947"/>
                <a:gd name="connsiteX141" fmla="*/ 762313 w 1183950"/>
                <a:gd name="connsiteY141" fmla="*/ 1596444 h 1671947"/>
                <a:gd name="connsiteX142" fmla="*/ 780962 w 1183950"/>
                <a:gd name="connsiteY142" fmla="*/ 1582117 h 1671947"/>
                <a:gd name="connsiteX143" fmla="*/ 803704 w 1183950"/>
                <a:gd name="connsiteY143" fmla="*/ 1562786 h 1671947"/>
                <a:gd name="connsiteX144" fmla="*/ 823262 w 1183950"/>
                <a:gd name="connsiteY144" fmla="*/ 1544820 h 1671947"/>
                <a:gd name="connsiteX145" fmla="*/ 843275 w 1183950"/>
                <a:gd name="connsiteY145" fmla="*/ 1524807 h 1671947"/>
                <a:gd name="connsiteX146" fmla="*/ 864880 w 1183950"/>
                <a:gd name="connsiteY146" fmla="*/ 1502065 h 1671947"/>
                <a:gd name="connsiteX147" fmla="*/ 887622 w 1183950"/>
                <a:gd name="connsiteY147" fmla="*/ 1475684 h 1671947"/>
                <a:gd name="connsiteX148" fmla="*/ 893762 w 1183950"/>
                <a:gd name="connsiteY148" fmla="*/ 1467952 h 1671947"/>
                <a:gd name="connsiteX149" fmla="*/ 923327 w 1183950"/>
                <a:gd name="connsiteY149" fmla="*/ 1425424 h 1671947"/>
                <a:gd name="connsiteX150" fmla="*/ 928785 w 1183950"/>
                <a:gd name="connsiteY150" fmla="*/ 1416782 h 1671947"/>
                <a:gd name="connsiteX151" fmla="*/ 956530 w 1183950"/>
                <a:gd name="connsiteY151" fmla="*/ 1368797 h 1671947"/>
                <a:gd name="connsiteX152" fmla="*/ 971313 w 1183950"/>
                <a:gd name="connsiteY152" fmla="*/ 1339005 h 1671947"/>
                <a:gd name="connsiteX153" fmla="*/ 980409 w 1183950"/>
                <a:gd name="connsiteY153" fmla="*/ 1318082 h 1671947"/>
                <a:gd name="connsiteX154" fmla="*/ 989506 w 1183950"/>
                <a:gd name="connsiteY154" fmla="*/ 1300570 h 167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183950" h="1671947">
                  <a:moveTo>
                    <a:pt x="989506" y="1300570"/>
                  </a:moveTo>
                  <a:cubicBezTo>
                    <a:pt x="992463" y="1293520"/>
                    <a:pt x="995192" y="1286016"/>
                    <a:pt x="997921" y="1277828"/>
                  </a:cubicBezTo>
                  <a:cubicBezTo>
                    <a:pt x="1000650" y="1269641"/>
                    <a:pt x="1002015" y="1267140"/>
                    <a:pt x="1003834" y="1261909"/>
                  </a:cubicBezTo>
                  <a:cubicBezTo>
                    <a:pt x="1005653" y="1256678"/>
                    <a:pt x="1008837" y="1246217"/>
                    <a:pt x="1011339" y="1239167"/>
                  </a:cubicBezTo>
                  <a:cubicBezTo>
                    <a:pt x="1013840" y="1232117"/>
                    <a:pt x="1014750" y="1228933"/>
                    <a:pt x="1016114" y="1223930"/>
                  </a:cubicBezTo>
                  <a:cubicBezTo>
                    <a:pt x="1018616" y="1215288"/>
                    <a:pt x="1020890" y="1206418"/>
                    <a:pt x="1023165" y="1197777"/>
                  </a:cubicBezTo>
                  <a:cubicBezTo>
                    <a:pt x="1023165" y="1193455"/>
                    <a:pt x="1025439" y="1189135"/>
                    <a:pt x="1026576" y="1184586"/>
                  </a:cubicBezTo>
                  <a:cubicBezTo>
                    <a:pt x="1029532" y="1172305"/>
                    <a:pt x="1032034" y="1159797"/>
                    <a:pt x="1034536" y="1147289"/>
                  </a:cubicBezTo>
                  <a:cubicBezTo>
                    <a:pt x="1034429" y="1146459"/>
                    <a:pt x="1034429" y="1145618"/>
                    <a:pt x="1034536" y="1144788"/>
                  </a:cubicBezTo>
                  <a:cubicBezTo>
                    <a:pt x="1037037" y="1131597"/>
                    <a:pt x="1039084" y="1118179"/>
                    <a:pt x="1040903" y="1104761"/>
                  </a:cubicBezTo>
                  <a:cubicBezTo>
                    <a:pt x="1040903" y="1100213"/>
                    <a:pt x="1042040" y="1095892"/>
                    <a:pt x="1042495" y="1091344"/>
                  </a:cubicBezTo>
                  <a:cubicBezTo>
                    <a:pt x="1042495" y="1082247"/>
                    <a:pt x="1044769" y="1073150"/>
                    <a:pt x="1045452" y="1064053"/>
                  </a:cubicBezTo>
                  <a:cubicBezTo>
                    <a:pt x="1045452" y="1058823"/>
                    <a:pt x="1045452" y="1053365"/>
                    <a:pt x="1045452" y="1047906"/>
                  </a:cubicBezTo>
                  <a:cubicBezTo>
                    <a:pt x="1045452" y="1042448"/>
                    <a:pt x="1046816" y="1031532"/>
                    <a:pt x="1047044" y="1023345"/>
                  </a:cubicBezTo>
                  <a:cubicBezTo>
                    <a:pt x="1047044" y="1019479"/>
                    <a:pt x="1047044" y="1015385"/>
                    <a:pt x="1047044" y="1011519"/>
                  </a:cubicBezTo>
                  <a:cubicBezTo>
                    <a:pt x="1047044" y="999011"/>
                    <a:pt x="1047044" y="986503"/>
                    <a:pt x="1047044" y="973995"/>
                  </a:cubicBezTo>
                  <a:cubicBezTo>
                    <a:pt x="1047044" y="968992"/>
                    <a:pt x="1047044" y="964216"/>
                    <a:pt x="1047044" y="959212"/>
                  </a:cubicBezTo>
                  <a:cubicBezTo>
                    <a:pt x="1047044" y="946249"/>
                    <a:pt x="1047044" y="933287"/>
                    <a:pt x="1045224" y="920096"/>
                  </a:cubicBezTo>
                  <a:cubicBezTo>
                    <a:pt x="1045224" y="916685"/>
                    <a:pt x="1045224" y="913501"/>
                    <a:pt x="1045224" y="910090"/>
                  </a:cubicBezTo>
                  <a:cubicBezTo>
                    <a:pt x="1045224" y="902812"/>
                    <a:pt x="1043860" y="895762"/>
                    <a:pt x="1042950" y="888485"/>
                  </a:cubicBezTo>
                  <a:cubicBezTo>
                    <a:pt x="1042040" y="881207"/>
                    <a:pt x="1042950" y="875977"/>
                    <a:pt x="1041131" y="869836"/>
                  </a:cubicBezTo>
                  <a:cubicBezTo>
                    <a:pt x="1039311" y="863696"/>
                    <a:pt x="1039084" y="855281"/>
                    <a:pt x="1038174" y="847094"/>
                  </a:cubicBezTo>
                  <a:cubicBezTo>
                    <a:pt x="1037265" y="838907"/>
                    <a:pt x="1036582" y="835268"/>
                    <a:pt x="1035445" y="829355"/>
                  </a:cubicBezTo>
                  <a:cubicBezTo>
                    <a:pt x="1032261" y="808660"/>
                    <a:pt x="1027940" y="787965"/>
                    <a:pt x="1023392" y="767497"/>
                  </a:cubicBezTo>
                  <a:cubicBezTo>
                    <a:pt x="1023392" y="763858"/>
                    <a:pt x="1021800" y="760220"/>
                    <a:pt x="1020890" y="756581"/>
                  </a:cubicBezTo>
                  <a:cubicBezTo>
                    <a:pt x="1016569" y="738387"/>
                    <a:pt x="1011566" y="720421"/>
                    <a:pt x="1006108" y="702455"/>
                  </a:cubicBezTo>
                  <a:cubicBezTo>
                    <a:pt x="1006108" y="698816"/>
                    <a:pt x="1004061" y="695405"/>
                    <a:pt x="1002924" y="691993"/>
                  </a:cubicBezTo>
                  <a:cubicBezTo>
                    <a:pt x="998376" y="677439"/>
                    <a:pt x="993372" y="662884"/>
                    <a:pt x="988369" y="648556"/>
                  </a:cubicBezTo>
                  <a:lnTo>
                    <a:pt x="985413" y="638777"/>
                  </a:lnTo>
                  <a:cubicBezTo>
                    <a:pt x="979272" y="622630"/>
                    <a:pt x="972905" y="606483"/>
                    <a:pt x="965855" y="590791"/>
                  </a:cubicBezTo>
                  <a:cubicBezTo>
                    <a:pt x="964490" y="587380"/>
                    <a:pt x="962898" y="584196"/>
                    <a:pt x="961534" y="581012"/>
                  </a:cubicBezTo>
                  <a:cubicBezTo>
                    <a:pt x="955848" y="568049"/>
                    <a:pt x="949708" y="555541"/>
                    <a:pt x="943567" y="543033"/>
                  </a:cubicBezTo>
                  <a:cubicBezTo>
                    <a:pt x="941293" y="538712"/>
                    <a:pt x="939246" y="534619"/>
                    <a:pt x="937200" y="530298"/>
                  </a:cubicBezTo>
                  <a:cubicBezTo>
                    <a:pt x="929240" y="515060"/>
                    <a:pt x="921053" y="499823"/>
                    <a:pt x="912183" y="484813"/>
                  </a:cubicBezTo>
                  <a:cubicBezTo>
                    <a:pt x="912183" y="484813"/>
                    <a:pt x="912183" y="483676"/>
                    <a:pt x="912183" y="482994"/>
                  </a:cubicBezTo>
                  <a:cubicBezTo>
                    <a:pt x="903541" y="468439"/>
                    <a:pt x="894445" y="454339"/>
                    <a:pt x="885120" y="440239"/>
                  </a:cubicBezTo>
                  <a:lnTo>
                    <a:pt x="877388" y="428641"/>
                  </a:lnTo>
                  <a:cubicBezTo>
                    <a:pt x="867609" y="414313"/>
                    <a:pt x="857375" y="399986"/>
                    <a:pt x="846914" y="386113"/>
                  </a:cubicBezTo>
                  <a:lnTo>
                    <a:pt x="845322" y="384066"/>
                  </a:lnTo>
                  <a:cubicBezTo>
                    <a:pt x="833268" y="368374"/>
                    <a:pt x="820533" y="353364"/>
                    <a:pt x="807570" y="338582"/>
                  </a:cubicBezTo>
                  <a:lnTo>
                    <a:pt x="799838" y="329713"/>
                  </a:lnTo>
                  <a:cubicBezTo>
                    <a:pt x="785283" y="313339"/>
                    <a:pt x="770046" y="297647"/>
                    <a:pt x="754354" y="282637"/>
                  </a:cubicBezTo>
                  <a:cubicBezTo>
                    <a:pt x="750715" y="278998"/>
                    <a:pt x="747076" y="275359"/>
                    <a:pt x="743210" y="271948"/>
                  </a:cubicBezTo>
                  <a:cubicBezTo>
                    <a:pt x="739344" y="268537"/>
                    <a:pt x="730247" y="259895"/>
                    <a:pt x="723652" y="254209"/>
                  </a:cubicBezTo>
                  <a:cubicBezTo>
                    <a:pt x="717057" y="248524"/>
                    <a:pt x="714555" y="246022"/>
                    <a:pt x="709779" y="242156"/>
                  </a:cubicBezTo>
                  <a:cubicBezTo>
                    <a:pt x="705003" y="238290"/>
                    <a:pt x="696134" y="230785"/>
                    <a:pt x="689084" y="225327"/>
                  </a:cubicBezTo>
                  <a:lnTo>
                    <a:pt x="669298" y="209635"/>
                  </a:lnTo>
                  <a:cubicBezTo>
                    <a:pt x="453931" y="49076"/>
                    <a:pt x="205816" y="17010"/>
                    <a:pt x="0" y="100246"/>
                  </a:cubicBezTo>
                  <a:lnTo>
                    <a:pt x="141455" y="43845"/>
                  </a:lnTo>
                  <a:cubicBezTo>
                    <a:pt x="346134" y="-38481"/>
                    <a:pt x="596296" y="-6642"/>
                    <a:pt x="810072" y="154372"/>
                  </a:cubicBezTo>
                  <a:cubicBezTo>
                    <a:pt x="813710" y="156798"/>
                    <a:pt x="817349" y="159527"/>
                    <a:pt x="820988" y="162559"/>
                  </a:cubicBezTo>
                  <a:lnTo>
                    <a:pt x="830085" y="169836"/>
                  </a:lnTo>
                  <a:cubicBezTo>
                    <a:pt x="836907" y="175522"/>
                    <a:pt x="843957" y="180980"/>
                    <a:pt x="850780" y="186893"/>
                  </a:cubicBezTo>
                  <a:lnTo>
                    <a:pt x="864653" y="198719"/>
                  </a:lnTo>
                  <a:lnTo>
                    <a:pt x="884211" y="216457"/>
                  </a:lnTo>
                  <a:lnTo>
                    <a:pt x="891943" y="223507"/>
                  </a:lnTo>
                  <a:lnTo>
                    <a:pt x="895354" y="227146"/>
                  </a:lnTo>
                  <a:cubicBezTo>
                    <a:pt x="911046" y="242383"/>
                    <a:pt x="926283" y="258075"/>
                    <a:pt x="940838" y="274222"/>
                  </a:cubicBezTo>
                  <a:cubicBezTo>
                    <a:pt x="940838" y="275587"/>
                    <a:pt x="943340" y="276496"/>
                    <a:pt x="944477" y="277861"/>
                  </a:cubicBezTo>
                  <a:cubicBezTo>
                    <a:pt x="945614" y="279225"/>
                    <a:pt x="947206" y="281500"/>
                    <a:pt x="948798" y="283092"/>
                  </a:cubicBezTo>
                  <a:cubicBezTo>
                    <a:pt x="961761" y="298101"/>
                    <a:pt x="974496" y="313111"/>
                    <a:pt x="986322" y="328576"/>
                  </a:cubicBezTo>
                  <a:lnTo>
                    <a:pt x="986322" y="328576"/>
                  </a:lnTo>
                  <a:lnTo>
                    <a:pt x="986322" y="330168"/>
                  </a:lnTo>
                  <a:cubicBezTo>
                    <a:pt x="997011" y="344268"/>
                    <a:pt x="1007018" y="358368"/>
                    <a:pt x="1017024" y="372923"/>
                  </a:cubicBezTo>
                  <a:lnTo>
                    <a:pt x="1021118" y="378608"/>
                  </a:lnTo>
                  <a:cubicBezTo>
                    <a:pt x="1022255" y="380428"/>
                    <a:pt x="1023392" y="382474"/>
                    <a:pt x="1024757" y="384294"/>
                  </a:cubicBezTo>
                  <a:cubicBezTo>
                    <a:pt x="1034081" y="398394"/>
                    <a:pt x="1042950" y="412721"/>
                    <a:pt x="1051592" y="427276"/>
                  </a:cubicBezTo>
                  <a:lnTo>
                    <a:pt x="1051592" y="428641"/>
                  </a:lnTo>
                  <a:lnTo>
                    <a:pt x="1051592" y="428641"/>
                  </a:lnTo>
                  <a:cubicBezTo>
                    <a:pt x="1060234" y="443423"/>
                    <a:pt x="1068421" y="458660"/>
                    <a:pt x="1076381" y="474125"/>
                  </a:cubicBezTo>
                  <a:lnTo>
                    <a:pt x="1079337" y="479355"/>
                  </a:lnTo>
                  <a:lnTo>
                    <a:pt x="1082749" y="486633"/>
                  </a:lnTo>
                  <a:cubicBezTo>
                    <a:pt x="1089116" y="499141"/>
                    <a:pt x="1095029" y="511876"/>
                    <a:pt x="1100942" y="524839"/>
                  </a:cubicBezTo>
                  <a:cubicBezTo>
                    <a:pt x="1100942" y="527114"/>
                    <a:pt x="1103217" y="529388"/>
                    <a:pt x="1104126" y="531662"/>
                  </a:cubicBezTo>
                  <a:lnTo>
                    <a:pt x="1104126" y="534391"/>
                  </a:lnTo>
                  <a:cubicBezTo>
                    <a:pt x="1110949" y="550311"/>
                    <a:pt x="1117544" y="566230"/>
                    <a:pt x="1123684" y="582377"/>
                  </a:cubicBezTo>
                  <a:lnTo>
                    <a:pt x="1125049" y="586243"/>
                  </a:lnTo>
                  <a:cubicBezTo>
                    <a:pt x="1125049" y="588745"/>
                    <a:pt x="1126641" y="591246"/>
                    <a:pt x="1127551" y="593520"/>
                  </a:cubicBezTo>
                  <a:cubicBezTo>
                    <a:pt x="1132781" y="607848"/>
                    <a:pt x="1137557" y="622175"/>
                    <a:pt x="1142105" y="636730"/>
                  </a:cubicBezTo>
                  <a:cubicBezTo>
                    <a:pt x="1143077" y="639107"/>
                    <a:pt x="1143911" y="641536"/>
                    <a:pt x="1144607" y="644008"/>
                  </a:cubicBezTo>
                  <a:cubicBezTo>
                    <a:pt x="1144709" y="645143"/>
                    <a:pt x="1144709" y="646284"/>
                    <a:pt x="1144607" y="647419"/>
                  </a:cubicBezTo>
                  <a:cubicBezTo>
                    <a:pt x="1150065" y="665158"/>
                    <a:pt x="1154841" y="683351"/>
                    <a:pt x="1159162" y="701545"/>
                  </a:cubicBezTo>
                  <a:lnTo>
                    <a:pt x="1160526" y="706094"/>
                  </a:lnTo>
                  <a:cubicBezTo>
                    <a:pt x="1160526" y="708368"/>
                    <a:pt x="1160526" y="710415"/>
                    <a:pt x="1160526" y="712461"/>
                  </a:cubicBezTo>
                  <a:cubicBezTo>
                    <a:pt x="1165302" y="732929"/>
                    <a:pt x="1169396" y="753397"/>
                    <a:pt x="1172807" y="774092"/>
                  </a:cubicBezTo>
                  <a:cubicBezTo>
                    <a:pt x="1172807" y="774092"/>
                    <a:pt x="1172807" y="774092"/>
                    <a:pt x="1172807" y="775457"/>
                  </a:cubicBezTo>
                  <a:cubicBezTo>
                    <a:pt x="1172807" y="781142"/>
                    <a:pt x="1174399" y="786600"/>
                    <a:pt x="1175081" y="792286"/>
                  </a:cubicBezTo>
                  <a:cubicBezTo>
                    <a:pt x="1175764" y="797971"/>
                    <a:pt x="1177356" y="806613"/>
                    <a:pt x="1178265" y="813663"/>
                  </a:cubicBezTo>
                  <a:cubicBezTo>
                    <a:pt x="1179175" y="820713"/>
                    <a:pt x="1179402" y="826171"/>
                    <a:pt x="1180085" y="832312"/>
                  </a:cubicBezTo>
                  <a:cubicBezTo>
                    <a:pt x="1180767" y="838452"/>
                    <a:pt x="1181677" y="846867"/>
                    <a:pt x="1182131" y="855054"/>
                  </a:cubicBezTo>
                  <a:cubicBezTo>
                    <a:pt x="1182243" y="855959"/>
                    <a:pt x="1182243" y="856876"/>
                    <a:pt x="1182131" y="857783"/>
                  </a:cubicBezTo>
                  <a:cubicBezTo>
                    <a:pt x="1182131" y="860285"/>
                    <a:pt x="1182131" y="862786"/>
                    <a:pt x="1182131" y="865288"/>
                  </a:cubicBezTo>
                  <a:cubicBezTo>
                    <a:pt x="1182131" y="878251"/>
                    <a:pt x="1183496" y="891214"/>
                    <a:pt x="1183951" y="904177"/>
                  </a:cubicBezTo>
                  <a:cubicBezTo>
                    <a:pt x="1183951" y="909180"/>
                    <a:pt x="1183951" y="914183"/>
                    <a:pt x="1183951" y="918959"/>
                  </a:cubicBezTo>
                  <a:cubicBezTo>
                    <a:pt x="1183951" y="931695"/>
                    <a:pt x="1183951" y="944203"/>
                    <a:pt x="1183951" y="956711"/>
                  </a:cubicBezTo>
                  <a:lnTo>
                    <a:pt x="1183951" y="964443"/>
                  </a:lnTo>
                  <a:cubicBezTo>
                    <a:pt x="1183951" y="964443"/>
                    <a:pt x="1183951" y="966717"/>
                    <a:pt x="1183951" y="967854"/>
                  </a:cubicBezTo>
                  <a:cubicBezTo>
                    <a:pt x="1183951" y="976269"/>
                    <a:pt x="1183951" y="984456"/>
                    <a:pt x="1182359" y="992643"/>
                  </a:cubicBezTo>
                  <a:cubicBezTo>
                    <a:pt x="1180767" y="1000830"/>
                    <a:pt x="1182359" y="1003332"/>
                    <a:pt x="1181222" y="1008790"/>
                  </a:cubicBezTo>
                  <a:cubicBezTo>
                    <a:pt x="1181222" y="1017887"/>
                    <a:pt x="1179175" y="1026984"/>
                    <a:pt x="1178038" y="1036081"/>
                  </a:cubicBezTo>
                  <a:lnTo>
                    <a:pt x="1176673" y="1049271"/>
                  </a:lnTo>
                  <a:cubicBezTo>
                    <a:pt x="1174854" y="1062689"/>
                    <a:pt x="1172580" y="1076107"/>
                    <a:pt x="1170078" y="1089524"/>
                  </a:cubicBezTo>
                  <a:cubicBezTo>
                    <a:pt x="1170185" y="1090354"/>
                    <a:pt x="1170185" y="1091196"/>
                    <a:pt x="1170078" y="1092026"/>
                  </a:cubicBezTo>
                  <a:cubicBezTo>
                    <a:pt x="1167804" y="1104534"/>
                    <a:pt x="1165075" y="1116815"/>
                    <a:pt x="1162118" y="1129323"/>
                  </a:cubicBezTo>
                  <a:cubicBezTo>
                    <a:pt x="1162118" y="1133644"/>
                    <a:pt x="1159844" y="1137965"/>
                    <a:pt x="1158707" y="1142513"/>
                  </a:cubicBezTo>
                  <a:cubicBezTo>
                    <a:pt x="1156433" y="1151155"/>
                    <a:pt x="1154386" y="1159797"/>
                    <a:pt x="1151885" y="1168439"/>
                  </a:cubicBezTo>
                  <a:lnTo>
                    <a:pt x="1147109" y="1183904"/>
                  </a:lnTo>
                  <a:lnTo>
                    <a:pt x="1139604" y="1206646"/>
                  </a:lnTo>
                  <a:lnTo>
                    <a:pt x="1133464" y="1222793"/>
                  </a:lnTo>
                  <a:cubicBezTo>
                    <a:pt x="1130734" y="1230070"/>
                    <a:pt x="1128233" y="1237348"/>
                    <a:pt x="1125276" y="1245535"/>
                  </a:cubicBezTo>
                  <a:lnTo>
                    <a:pt x="1118226" y="1261909"/>
                  </a:lnTo>
                  <a:cubicBezTo>
                    <a:pt x="1115270" y="1268959"/>
                    <a:pt x="1112086" y="1275782"/>
                    <a:pt x="1108902" y="1282604"/>
                  </a:cubicBezTo>
                  <a:cubicBezTo>
                    <a:pt x="1108243" y="1284462"/>
                    <a:pt x="1107483" y="1286284"/>
                    <a:pt x="1106628" y="1288062"/>
                  </a:cubicBezTo>
                  <a:cubicBezTo>
                    <a:pt x="1102687" y="1296249"/>
                    <a:pt x="1098593" y="1304437"/>
                    <a:pt x="1094347" y="1312624"/>
                  </a:cubicBezTo>
                  <a:cubicBezTo>
                    <a:pt x="1085705" y="1329225"/>
                    <a:pt x="1076153" y="1344918"/>
                    <a:pt x="1066602" y="1360382"/>
                  </a:cubicBezTo>
                  <a:lnTo>
                    <a:pt x="1061144" y="1369251"/>
                  </a:lnTo>
                  <a:cubicBezTo>
                    <a:pt x="1059779" y="1371526"/>
                    <a:pt x="1058415" y="1373800"/>
                    <a:pt x="1056823" y="1376074"/>
                  </a:cubicBezTo>
                  <a:cubicBezTo>
                    <a:pt x="1048636" y="1388355"/>
                    <a:pt x="1040221" y="1400181"/>
                    <a:pt x="1031352" y="1411779"/>
                  </a:cubicBezTo>
                  <a:lnTo>
                    <a:pt x="1030897" y="1419284"/>
                  </a:lnTo>
                  <a:lnTo>
                    <a:pt x="1019526" y="1433839"/>
                  </a:lnTo>
                  <a:cubicBezTo>
                    <a:pt x="1016114" y="1437932"/>
                    <a:pt x="1012248" y="1441571"/>
                    <a:pt x="1008837" y="1445665"/>
                  </a:cubicBezTo>
                  <a:cubicBezTo>
                    <a:pt x="1001787" y="1453624"/>
                    <a:pt x="994510" y="1461812"/>
                    <a:pt x="986095" y="1468407"/>
                  </a:cubicBezTo>
                  <a:cubicBezTo>
                    <a:pt x="983139" y="1471363"/>
                    <a:pt x="980409" y="1474775"/>
                    <a:pt x="977226" y="1477958"/>
                  </a:cubicBezTo>
                  <a:cubicBezTo>
                    <a:pt x="974042" y="1481142"/>
                    <a:pt x="969721" y="1484781"/>
                    <a:pt x="965855" y="1488420"/>
                  </a:cubicBezTo>
                  <a:cubicBezTo>
                    <a:pt x="961988" y="1492058"/>
                    <a:pt x="953119" y="1500473"/>
                    <a:pt x="946296" y="1506386"/>
                  </a:cubicBezTo>
                  <a:lnTo>
                    <a:pt x="936972" y="1515028"/>
                  </a:lnTo>
                  <a:cubicBezTo>
                    <a:pt x="932424" y="1518894"/>
                    <a:pt x="927875" y="1522078"/>
                    <a:pt x="923327" y="1525489"/>
                  </a:cubicBezTo>
                  <a:lnTo>
                    <a:pt x="904906" y="1540044"/>
                  </a:lnTo>
                  <a:lnTo>
                    <a:pt x="896264" y="1546639"/>
                  </a:lnTo>
                  <a:lnTo>
                    <a:pt x="879207" y="1557783"/>
                  </a:lnTo>
                  <a:cubicBezTo>
                    <a:pt x="873294" y="1561649"/>
                    <a:pt x="867381" y="1565743"/>
                    <a:pt x="861241" y="1569381"/>
                  </a:cubicBezTo>
                  <a:lnTo>
                    <a:pt x="854646" y="1573702"/>
                  </a:lnTo>
                  <a:cubicBezTo>
                    <a:pt x="847369" y="1578023"/>
                    <a:pt x="839864" y="1581662"/>
                    <a:pt x="831904" y="1585756"/>
                  </a:cubicBezTo>
                  <a:lnTo>
                    <a:pt x="815075" y="1594852"/>
                  </a:lnTo>
                  <a:lnTo>
                    <a:pt x="810754" y="1597127"/>
                  </a:lnTo>
                  <a:cubicBezTo>
                    <a:pt x="797109" y="1603797"/>
                    <a:pt x="783236" y="1609937"/>
                    <a:pt x="769136" y="1615548"/>
                  </a:cubicBezTo>
                  <a:lnTo>
                    <a:pt x="627680" y="1671948"/>
                  </a:lnTo>
                  <a:cubicBezTo>
                    <a:pt x="643372" y="1665808"/>
                    <a:pt x="658610" y="1658758"/>
                    <a:pt x="673165" y="1651253"/>
                  </a:cubicBezTo>
                  <a:cubicBezTo>
                    <a:pt x="678850" y="1648524"/>
                    <a:pt x="684536" y="1645112"/>
                    <a:pt x="689994" y="1642156"/>
                  </a:cubicBezTo>
                  <a:cubicBezTo>
                    <a:pt x="699773" y="1636925"/>
                    <a:pt x="709324" y="1631694"/>
                    <a:pt x="718649" y="1626009"/>
                  </a:cubicBezTo>
                  <a:lnTo>
                    <a:pt x="736842" y="1614183"/>
                  </a:lnTo>
                  <a:cubicBezTo>
                    <a:pt x="745257" y="1608498"/>
                    <a:pt x="753899" y="1602585"/>
                    <a:pt x="762313" y="1596444"/>
                  </a:cubicBezTo>
                  <a:cubicBezTo>
                    <a:pt x="770728" y="1590304"/>
                    <a:pt x="774821" y="1586893"/>
                    <a:pt x="780962" y="1582117"/>
                  </a:cubicBezTo>
                  <a:cubicBezTo>
                    <a:pt x="787102" y="1577341"/>
                    <a:pt x="796426" y="1569381"/>
                    <a:pt x="803704" y="1562786"/>
                  </a:cubicBezTo>
                  <a:cubicBezTo>
                    <a:pt x="810981" y="1556191"/>
                    <a:pt x="816894" y="1550960"/>
                    <a:pt x="823262" y="1544820"/>
                  </a:cubicBezTo>
                  <a:cubicBezTo>
                    <a:pt x="829630" y="1538680"/>
                    <a:pt x="836680" y="1531630"/>
                    <a:pt x="843275" y="1524807"/>
                  </a:cubicBezTo>
                  <a:cubicBezTo>
                    <a:pt x="849870" y="1517984"/>
                    <a:pt x="857830" y="1509115"/>
                    <a:pt x="864880" y="1502065"/>
                  </a:cubicBezTo>
                  <a:cubicBezTo>
                    <a:pt x="871930" y="1495015"/>
                    <a:pt x="879890" y="1484781"/>
                    <a:pt x="887622" y="1475684"/>
                  </a:cubicBezTo>
                  <a:lnTo>
                    <a:pt x="893762" y="1467952"/>
                  </a:lnTo>
                  <a:cubicBezTo>
                    <a:pt x="903996" y="1454307"/>
                    <a:pt x="914003" y="1440207"/>
                    <a:pt x="923327" y="1425424"/>
                  </a:cubicBezTo>
                  <a:cubicBezTo>
                    <a:pt x="925374" y="1422468"/>
                    <a:pt x="926966" y="1419739"/>
                    <a:pt x="928785" y="1416782"/>
                  </a:cubicBezTo>
                  <a:cubicBezTo>
                    <a:pt x="938564" y="1401318"/>
                    <a:pt x="947888" y="1385398"/>
                    <a:pt x="956530" y="1368797"/>
                  </a:cubicBezTo>
                  <a:cubicBezTo>
                    <a:pt x="961761" y="1359017"/>
                    <a:pt x="966537" y="1349011"/>
                    <a:pt x="971313" y="1339005"/>
                  </a:cubicBezTo>
                  <a:cubicBezTo>
                    <a:pt x="976088" y="1328998"/>
                    <a:pt x="977453" y="1325132"/>
                    <a:pt x="980409" y="1318082"/>
                  </a:cubicBezTo>
                  <a:cubicBezTo>
                    <a:pt x="983366" y="1311032"/>
                    <a:pt x="987232" y="1305574"/>
                    <a:pt x="989506" y="1300570"/>
                  </a:cubicBezTo>
                  <a:close/>
                </a:path>
              </a:pathLst>
            </a:custGeom>
            <a:gradFill>
              <a:gsLst>
                <a:gs pos="0">
                  <a:srgbClr val="FFFFFF">
                    <a:alpha val="38000"/>
                  </a:srgbClr>
                </a:gs>
                <a:gs pos="98000">
                  <a:srgbClr val="A9A9A9">
                    <a:alpha val="53000"/>
                  </a:srgbClr>
                </a:gs>
              </a:gsLst>
              <a:lin ang="17745494" scaled="1"/>
            </a:gradFill>
            <a:ln w="22713" cap="flat">
              <a:noFill/>
              <a:prstDash val="solid"/>
              <a:miter/>
            </a:ln>
          </p:spPr>
          <p:txBody>
            <a:bodyPr rtlCol="0" anchor="ctr"/>
            <a:lstStyle/>
            <a:p>
              <a:endParaRPr lang="en-US"/>
            </a:p>
          </p:txBody>
        </p:sp>
        <p:sp>
          <p:nvSpPr>
            <p:cNvPr id="8" name="任意多边形: 形状 7">
              <a:extLst>
                <a:ext uri="{FF2B5EF4-FFF2-40B4-BE49-F238E27FC236}">
                  <a16:creationId xmlns:a16="http://schemas.microsoft.com/office/drawing/2014/main" id="{777163FF-293D-D697-DD02-676E1BFA4C8D}"/>
                </a:ext>
              </a:extLst>
            </p:cNvPr>
            <p:cNvSpPr/>
            <p:nvPr/>
          </p:nvSpPr>
          <p:spPr>
            <a:xfrm>
              <a:off x="8675281" y="3658919"/>
              <a:ext cx="905830" cy="1256624"/>
            </a:xfrm>
            <a:custGeom>
              <a:avLst/>
              <a:gdLst>
                <a:gd name="connsiteX0" fmla="*/ 4776 w 855953"/>
                <a:gd name="connsiteY0" fmla="*/ 196719 h 1072742"/>
                <a:gd name="connsiteX1" fmla="*/ 6823 w 855953"/>
                <a:gd name="connsiteY1" fmla="*/ 196719 h 1072742"/>
                <a:gd name="connsiteX2" fmla="*/ 11144 w 855953"/>
                <a:gd name="connsiteY2" fmla="*/ 198766 h 1072742"/>
                <a:gd name="connsiteX3" fmla="*/ 16374 w 855953"/>
                <a:gd name="connsiteY3" fmla="*/ 200130 h 1072742"/>
                <a:gd name="connsiteX4" fmla="*/ 20695 w 855953"/>
                <a:gd name="connsiteY4" fmla="*/ 200130 h 1072742"/>
                <a:gd name="connsiteX5" fmla="*/ 24334 w 855953"/>
                <a:gd name="connsiteY5" fmla="*/ 200130 h 1072742"/>
                <a:gd name="connsiteX6" fmla="*/ 33431 w 855953"/>
                <a:gd name="connsiteY6" fmla="*/ 200130 h 1072742"/>
                <a:gd name="connsiteX7" fmla="*/ 54581 w 855953"/>
                <a:gd name="connsiteY7" fmla="*/ 196719 h 1072742"/>
                <a:gd name="connsiteX8" fmla="*/ 56855 w 855953"/>
                <a:gd name="connsiteY8" fmla="*/ 196719 h 1072742"/>
                <a:gd name="connsiteX9" fmla="*/ 79597 w 855953"/>
                <a:gd name="connsiteY9" fmla="*/ 189896 h 1072742"/>
                <a:gd name="connsiteX10" fmla="*/ 81871 w 855953"/>
                <a:gd name="connsiteY10" fmla="*/ 189896 h 1072742"/>
                <a:gd name="connsiteX11" fmla="*/ 104613 w 855953"/>
                <a:gd name="connsiteY11" fmla="*/ 180572 h 1072742"/>
                <a:gd name="connsiteX12" fmla="*/ 110981 w 855953"/>
                <a:gd name="connsiteY12" fmla="*/ 177843 h 1072742"/>
                <a:gd name="connsiteX13" fmla="*/ 126218 w 855953"/>
                <a:gd name="connsiteY13" fmla="*/ 170565 h 1072742"/>
                <a:gd name="connsiteX14" fmla="*/ 142365 w 855953"/>
                <a:gd name="connsiteY14" fmla="*/ 162378 h 1072742"/>
                <a:gd name="connsiteX15" fmla="*/ 154191 w 855953"/>
                <a:gd name="connsiteY15" fmla="*/ 155783 h 1072742"/>
                <a:gd name="connsiteX16" fmla="*/ 178752 w 855953"/>
                <a:gd name="connsiteY16" fmla="*/ 141228 h 1072742"/>
                <a:gd name="connsiteX17" fmla="*/ 190578 w 855953"/>
                <a:gd name="connsiteY17" fmla="*/ 133723 h 1072742"/>
                <a:gd name="connsiteX18" fmla="*/ 204678 w 855953"/>
                <a:gd name="connsiteY18" fmla="*/ 123944 h 1072742"/>
                <a:gd name="connsiteX19" fmla="*/ 220598 w 855953"/>
                <a:gd name="connsiteY19" fmla="*/ 112346 h 1072742"/>
                <a:gd name="connsiteX20" fmla="*/ 226056 w 855953"/>
                <a:gd name="connsiteY20" fmla="*/ 108252 h 1072742"/>
                <a:gd name="connsiteX21" fmla="*/ 248798 w 855953"/>
                <a:gd name="connsiteY21" fmla="*/ 88694 h 1072742"/>
                <a:gd name="connsiteX22" fmla="*/ 262898 w 855953"/>
                <a:gd name="connsiteY22" fmla="*/ 75504 h 1072742"/>
                <a:gd name="connsiteX23" fmla="*/ 264717 w 855953"/>
                <a:gd name="connsiteY23" fmla="*/ 73684 h 1072742"/>
                <a:gd name="connsiteX24" fmla="*/ 276088 w 855953"/>
                <a:gd name="connsiteY24" fmla="*/ 61631 h 1072742"/>
                <a:gd name="connsiteX25" fmla="*/ 278590 w 855953"/>
                <a:gd name="connsiteY25" fmla="*/ 58675 h 1072742"/>
                <a:gd name="connsiteX26" fmla="*/ 286095 w 855953"/>
                <a:gd name="connsiteY26" fmla="*/ 49350 h 1072742"/>
                <a:gd name="connsiteX27" fmla="*/ 288369 w 855953"/>
                <a:gd name="connsiteY27" fmla="*/ 46621 h 1072742"/>
                <a:gd name="connsiteX28" fmla="*/ 295647 w 855953"/>
                <a:gd name="connsiteY28" fmla="*/ 35478 h 1072742"/>
                <a:gd name="connsiteX29" fmla="*/ 301105 w 855953"/>
                <a:gd name="connsiteY29" fmla="*/ 24561 h 1072742"/>
                <a:gd name="connsiteX30" fmla="*/ 303606 w 855953"/>
                <a:gd name="connsiteY30" fmla="*/ 15920 h 1072742"/>
                <a:gd name="connsiteX31" fmla="*/ 303606 w 855953"/>
                <a:gd name="connsiteY31" fmla="*/ 13645 h 1072742"/>
                <a:gd name="connsiteX32" fmla="*/ 303606 w 855953"/>
                <a:gd name="connsiteY32" fmla="*/ 7960 h 1072742"/>
                <a:gd name="connsiteX33" fmla="*/ 303606 w 855953"/>
                <a:gd name="connsiteY33" fmla="*/ 5913 h 1072742"/>
                <a:gd name="connsiteX34" fmla="*/ 301332 w 855953"/>
                <a:gd name="connsiteY34" fmla="*/ 0 h 1072742"/>
                <a:gd name="connsiteX35" fmla="*/ 853736 w 855953"/>
                <a:gd name="connsiteY35" fmla="*/ 875114 h 1072742"/>
                <a:gd name="connsiteX36" fmla="*/ 855783 w 855953"/>
                <a:gd name="connsiteY36" fmla="*/ 881027 h 1072742"/>
                <a:gd name="connsiteX37" fmla="*/ 855783 w 855953"/>
                <a:gd name="connsiteY37" fmla="*/ 883074 h 1072742"/>
                <a:gd name="connsiteX38" fmla="*/ 855783 w 855953"/>
                <a:gd name="connsiteY38" fmla="*/ 888759 h 1072742"/>
                <a:gd name="connsiteX39" fmla="*/ 855783 w 855953"/>
                <a:gd name="connsiteY39" fmla="*/ 891033 h 1072742"/>
                <a:gd name="connsiteX40" fmla="*/ 853281 w 855953"/>
                <a:gd name="connsiteY40" fmla="*/ 899448 h 1072742"/>
                <a:gd name="connsiteX41" fmla="*/ 853281 w 855953"/>
                <a:gd name="connsiteY41" fmla="*/ 899448 h 1072742"/>
                <a:gd name="connsiteX42" fmla="*/ 847596 w 855953"/>
                <a:gd name="connsiteY42" fmla="*/ 910364 h 1072742"/>
                <a:gd name="connsiteX43" fmla="*/ 847596 w 855953"/>
                <a:gd name="connsiteY43" fmla="*/ 910364 h 1072742"/>
                <a:gd name="connsiteX44" fmla="*/ 841228 w 855953"/>
                <a:gd name="connsiteY44" fmla="*/ 920143 h 1072742"/>
                <a:gd name="connsiteX45" fmla="*/ 841228 w 855953"/>
                <a:gd name="connsiteY45" fmla="*/ 921280 h 1072742"/>
                <a:gd name="connsiteX46" fmla="*/ 839181 w 855953"/>
                <a:gd name="connsiteY46" fmla="*/ 924009 h 1072742"/>
                <a:gd name="connsiteX47" fmla="*/ 835088 w 855953"/>
                <a:gd name="connsiteY47" fmla="*/ 929240 h 1072742"/>
                <a:gd name="connsiteX48" fmla="*/ 831677 w 855953"/>
                <a:gd name="connsiteY48" fmla="*/ 933333 h 1072742"/>
                <a:gd name="connsiteX49" fmla="*/ 829175 w 855953"/>
                <a:gd name="connsiteY49" fmla="*/ 936290 h 1072742"/>
                <a:gd name="connsiteX50" fmla="*/ 827355 w 855953"/>
                <a:gd name="connsiteY50" fmla="*/ 938337 h 1072742"/>
                <a:gd name="connsiteX51" fmla="*/ 818486 w 855953"/>
                <a:gd name="connsiteY51" fmla="*/ 947661 h 1072742"/>
                <a:gd name="connsiteX52" fmla="*/ 818486 w 855953"/>
                <a:gd name="connsiteY52" fmla="*/ 947661 h 1072742"/>
                <a:gd name="connsiteX53" fmla="*/ 816439 w 855953"/>
                <a:gd name="connsiteY53" fmla="*/ 949480 h 1072742"/>
                <a:gd name="connsiteX54" fmla="*/ 809389 w 855953"/>
                <a:gd name="connsiteY54" fmla="*/ 956530 h 1072742"/>
                <a:gd name="connsiteX55" fmla="*/ 802567 w 855953"/>
                <a:gd name="connsiteY55" fmla="*/ 962671 h 1072742"/>
                <a:gd name="connsiteX56" fmla="*/ 797791 w 855953"/>
                <a:gd name="connsiteY56" fmla="*/ 966991 h 1072742"/>
                <a:gd name="connsiteX57" fmla="*/ 784373 w 855953"/>
                <a:gd name="connsiteY57" fmla="*/ 978135 h 1072742"/>
                <a:gd name="connsiteX58" fmla="*/ 779142 w 855953"/>
                <a:gd name="connsiteY58" fmla="*/ 982229 h 1072742"/>
                <a:gd name="connsiteX59" fmla="*/ 773684 w 855953"/>
                <a:gd name="connsiteY59" fmla="*/ 986322 h 1072742"/>
                <a:gd name="connsiteX60" fmla="*/ 767089 w 855953"/>
                <a:gd name="connsiteY60" fmla="*/ 991326 h 1072742"/>
                <a:gd name="connsiteX61" fmla="*/ 757765 w 855953"/>
                <a:gd name="connsiteY61" fmla="*/ 997921 h 1072742"/>
                <a:gd name="connsiteX62" fmla="*/ 743665 w 855953"/>
                <a:gd name="connsiteY62" fmla="*/ 1007700 h 1072742"/>
                <a:gd name="connsiteX63" fmla="*/ 738661 w 855953"/>
                <a:gd name="connsiteY63" fmla="*/ 1011111 h 1072742"/>
                <a:gd name="connsiteX64" fmla="*/ 731839 w 855953"/>
                <a:gd name="connsiteY64" fmla="*/ 1015205 h 1072742"/>
                <a:gd name="connsiteX65" fmla="*/ 707278 w 855953"/>
                <a:gd name="connsiteY65" fmla="*/ 1029760 h 1072742"/>
                <a:gd name="connsiteX66" fmla="*/ 700455 w 855953"/>
                <a:gd name="connsiteY66" fmla="*/ 1033853 h 1072742"/>
                <a:gd name="connsiteX67" fmla="*/ 695452 w 855953"/>
                <a:gd name="connsiteY67" fmla="*/ 1036355 h 1072742"/>
                <a:gd name="connsiteX68" fmla="*/ 679305 w 855953"/>
                <a:gd name="connsiteY68" fmla="*/ 1044542 h 1072742"/>
                <a:gd name="connsiteX69" fmla="*/ 669753 w 855953"/>
                <a:gd name="connsiteY69" fmla="*/ 1049318 h 1072742"/>
                <a:gd name="connsiteX70" fmla="*/ 663840 w 855953"/>
                <a:gd name="connsiteY70" fmla="*/ 1051820 h 1072742"/>
                <a:gd name="connsiteX71" fmla="*/ 657700 w 855953"/>
                <a:gd name="connsiteY71" fmla="*/ 1054548 h 1072742"/>
                <a:gd name="connsiteX72" fmla="*/ 650877 w 855953"/>
                <a:gd name="connsiteY72" fmla="*/ 1057505 h 1072742"/>
                <a:gd name="connsiteX73" fmla="*/ 635640 w 855953"/>
                <a:gd name="connsiteY73" fmla="*/ 1063418 h 1072742"/>
                <a:gd name="connsiteX74" fmla="*/ 634048 w 855953"/>
                <a:gd name="connsiteY74" fmla="*/ 1063418 h 1072742"/>
                <a:gd name="connsiteX75" fmla="*/ 631774 w 855953"/>
                <a:gd name="connsiteY75" fmla="*/ 1063418 h 1072742"/>
                <a:gd name="connsiteX76" fmla="*/ 622677 w 855953"/>
                <a:gd name="connsiteY76" fmla="*/ 1066602 h 1072742"/>
                <a:gd name="connsiteX77" fmla="*/ 611079 w 855953"/>
                <a:gd name="connsiteY77" fmla="*/ 1069786 h 1072742"/>
                <a:gd name="connsiteX78" fmla="*/ 608804 w 855953"/>
                <a:gd name="connsiteY78" fmla="*/ 1069786 h 1072742"/>
                <a:gd name="connsiteX79" fmla="*/ 606530 w 855953"/>
                <a:gd name="connsiteY79" fmla="*/ 1069786 h 1072742"/>
                <a:gd name="connsiteX80" fmla="*/ 600390 w 855953"/>
                <a:gd name="connsiteY80" fmla="*/ 1071150 h 1072742"/>
                <a:gd name="connsiteX81" fmla="*/ 590383 w 855953"/>
                <a:gd name="connsiteY81" fmla="*/ 1072742 h 1072742"/>
                <a:gd name="connsiteX82" fmla="*/ 585380 w 855953"/>
                <a:gd name="connsiteY82" fmla="*/ 1072742 h 1072742"/>
                <a:gd name="connsiteX83" fmla="*/ 571280 w 855953"/>
                <a:gd name="connsiteY83" fmla="*/ 1072742 h 1072742"/>
                <a:gd name="connsiteX84" fmla="*/ 568096 w 855953"/>
                <a:gd name="connsiteY84" fmla="*/ 1072742 h 1072742"/>
                <a:gd name="connsiteX85" fmla="*/ 563093 w 855953"/>
                <a:gd name="connsiteY85" fmla="*/ 1071605 h 1072742"/>
                <a:gd name="connsiteX86" fmla="*/ 563093 w 855953"/>
                <a:gd name="connsiteY86" fmla="*/ 1071605 h 1072742"/>
                <a:gd name="connsiteX87" fmla="*/ 559909 w 855953"/>
                <a:gd name="connsiteY87" fmla="*/ 1069786 h 1072742"/>
                <a:gd name="connsiteX88" fmla="*/ 557862 w 855953"/>
                <a:gd name="connsiteY88" fmla="*/ 1069786 h 1072742"/>
                <a:gd name="connsiteX89" fmla="*/ 553541 w 855953"/>
                <a:gd name="connsiteY89" fmla="*/ 1065237 h 1072742"/>
                <a:gd name="connsiteX90" fmla="*/ 0 w 855953"/>
                <a:gd name="connsiteY90" fmla="*/ 192170 h 1072742"/>
                <a:gd name="connsiteX91" fmla="*/ 4776 w 855953"/>
                <a:gd name="connsiteY91" fmla="*/ 196719 h 10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5953" h="1072742">
                  <a:moveTo>
                    <a:pt x="4776" y="196719"/>
                  </a:moveTo>
                  <a:lnTo>
                    <a:pt x="6823" y="196719"/>
                  </a:lnTo>
                  <a:cubicBezTo>
                    <a:pt x="8194" y="197537"/>
                    <a:pt x="9643" y="198220"/>
                    <a:pt x="11144" y="198766"/>
                  </a:cubicBezTo>
                  <a:cubicBezTo>
                    <a:pt x="12849" y="199357"/>
                    <a:pt x="14598" y="199812"/>
                    <a:pt x="16374" y="200130"/>
                  </a:cubicBezTo>
                  <a:lnTo>
                    <a:pt x="20695" y="200130"/>
                  </a:lnTo>
                  <a:lnTo>
                    <a:pt x="24334" y="200130"/>
                  </a:lnTo>
                  <a:cubicBezTo>
                    <a:pt x="27361" y="200357"/>
                    <a:pt x="30404" y="200357"/>
                    <a:pt x="33431" y="200130"/>
                  </a:cubicBezTo>
                  <a:cubicBezTo>
                    <a:pt x="40565" y="199584"/>
                    <a:pt x="47640" y="198447"/>
                    <a:pt x="54581" y="196719"/>
                  </a:cubicBezTo>
                  <a:lnTo>
                    <a:pt x="56855" y="196719"/>
                  </a:lnTo>
                  <a:cubicBezTo>
                    <a:pt x="64585" y="194968"/>
                    <a:pt x="72183" y="192693"/>
                    <a:pt x="79597" y="189896"/>
                  </a:cubicBezTo>
                  <a:lnTo>
                    <a:pt x="81871" y="189896"/>
                  </a:lnTo>
                  <a:cubicBezTo>
                    <a:pt x="89619" y="187213"/>
                    <a:pt x="97211" y="184097"/>
                    <a:pt x="104613" y="180572"/>
                  </a:cubicBezTo>
                  <a:lnTo>
                    <a:pt x="110981" y="177843"/>
                  </a:lnTo>
                  <a:lnTo>
                    <a:pt x="126218" y="170565"/>
                  </a:lnTo>
                  <a:cubicBezTo>
                    <a:pt x="131676" y="168064"/>
                    <a:pt x="136907" y="165335"/>
                    <a:pt x="142365" y="162378"/>
                  </a:cubicBezTo>
                  <a:lnTo>
                    <a:pt x="154191" y="155783"/>
                  </a:lnTo>
                  <a:cubicBezTo>
                    <a:pt x="162378" y="151235"/>
                    <a:pt x="170565" y="146231"/>
                    <a:pt x="178752" y="141228"/>
                  </a:cubicBezTo>
                  <a:lnTo>
                    <a:pt x="190578" y="133723"/>
                  </a:lnTo>
                  <a:lnTo>
                    <a:pt x="204678" y="123944"/>
                  </a:lnTo>
                  <a:cubicBezTo>
                    <a:pt x="209909" y="120078"/>
                    <a:pt x="215367" y="116439"/>
                    <a:pt x="220598" y="112346"/>
                  </a:cubicBezTo>
                  <a:lnTo>
                    <a:pt x="226056" y="108252"/>
                  </a:lnTo>
                  <a:cubicBezTo>
                    <a:pt x="234243" y="101884"/>
                    <a:pt x="242203" y="95517"/>
                    <a:pt x="248798" y="88694"/>
                  </a:cubicBezTo>
                  <a:cubicBezTo>
                    <a:pt x="255393" y="81871"/>
                    <a:pt x="258577" y="79825"/>
                    <a:pt x="262898" y="75504"/>
                  </a:cubicBezTo>
                  <a:cubicBezTo>
                    <a:pt x="263614" y="75026"/>
                    <a:pt x="264231" y="74389"/>
                    <a:pt x="264717" y="73684"/>
                  </a:cubicBezTo>
                  <a:cubicBezTo>
                    <a:pt x="268811" y="69591"/>
                    <a:pt x="272677" y="65497"/>
                    <a:pt x="276088" y="61631"/>
                  </a:cubicBezTo>
                  <a:lnTo>
                    <a:pt x="278590" y="58675"/>
                  </a:lnTo>
                  <a:lnTo>
                    <a:pt x="286095" y="49350"/>
                  </a:lnTo>
                  <a:lnTo>
                    <a:pt x="288369" y="46621"/>
                  </a:lnTo>
                  <a:cubicBezTo>
                    <a:pt x="290980" y="43028"/>
                    <a:pt x="293409" y="39321"/>
                    <a:pt x="295647" y="35478"/>
                  </a:cubicBezTo>
                  <a:cubicBezTo>
                    <a:pt x="297736" y="31975"/>
                    <a:pt x="299563" y="28337"/>
                    <a:pt x="301105" y="24561"/>
                  </a:cubicBezTo>
                  <a:cubicBezTo>
                    <a:pt x="302192" y="21764"/>
                    <a:pt x="303029" y="18876"/>
                    <a:pt x="303606" y="15920"/>
                  </a:cubicBezTo>
                  <a:cubicBezTo>
                    <a:pt x="303706" y="15169"/>
                    <a:pt x="303706" y="14396"/>
                    <a:pt x="303606" y="13645"/>
                  </a:cubicBezTo>
                  <a:cubicBezTo>
                    <a:pt x="303715" y="11758"/>
                    <a:pt x="303715" y="9847"/>
                    <a:pt x="303606" y="7960"/>
                  </a:cubicBezTo>
                  <a:cubicBezTo>
                    <a:pt x="303495" y="7277"/>
                    <a:pt x="303495" y="6595"/>
                    <a:pt x="303606" y="5913"/>
                  </a:cubicBezTo>
                  <a:cubicBezTo>
                    <a:pt x="303190" y="3821"/>
                    <a:pt x="302421" y="1819"/>
                    <a:pt x="301332" y="0"/>
                  </a:cubicBezTo>
                  <a:lnTo>
                    <a:pt x="853736" y="875114"/>
                  </a:lnTo>
                  <a:cubicBezTo>
                    <a:pt x="854873" y="876888"/>
                    <a:pt x="855578" y="878912"/>
                    <a:pt x="855783" y="881027"/>
                  </a:cubicBezTo>
                  <a:cubicBezTo>
                    <a:pt x="855897" y="881709"/>
                    <a:pt x="855897" y="882391"/>
                    <a:pt x="855783" y="883074"/>
                  </a:cubicBezTo>
                  <a:cubicBezTo>
                    <a:pt x="856011" y="884961"/>
                    <a:pt x="856011" y="886871"/>
                    <a:pt x="855783" y="888759"/>
                  </a:cubicBezTo>
                  <a:cubicBezTo>
                    <a:pt x="855669" y="889509"/>
                    <a:pt x="855669" y="890283"/>
                    <a:pt x="855783" y="891033"/>
                  </a:cubicBezTo>
                  <a:cubicBezTo>
                    <a:pt x="855124" y="893899"/>
                    <a:pt x="854305" y="896696"/>
                    <a:pt x="853281" y="899448"/>
                  </a:cubicBezTo>
                  <a:lnTo>
                    <a:pt x="853281" y="899448"/>
                  </a:lnTo>
                  <a:cubicBezTo>
                    <a:pt x="851689" y="902859"/>
                    <a:pt x="849870" y="906498"/>
                    <a:pt x="847596" y="910364"/>
                  </a:cubicBezTo>
                  <a:lnTo>
                    <a:pt x="847596" y="910364"/>
                  </a:lnTo>
                  <a:cubicBezTo>
                    <a:pt x="845777" y="913320"/>
                    <a:pt x="843730" y="916732"/>
                    <a:pt x="841228" y="920143"/>
                  </a:cubicBezTo>
                  <a:lnTo>
                    <a:pt x="841228" y="921280"/>
                  </a:lnTo>
                  <a:lnTo>
                    <a:pt x="839181" y="924009"/>
                  </a:lnTo>
                  <a:lnTo>
                    <a:pt x="835088" y="929240"/>
                  </a:lnTo>
                  <a:lnTo>
                    <a:pt x="831677" y="933333"/>
                  </a:lnTo>
                  <a:lnTo>
                    <a:pt x="829175" y="936290"/>
                  </a:lnTo>
                  <a:lnTo>
                    <a:pt x="827355" y="938337"/>
                  </a:lnTo>
                  <a:cubicBezTo>
                    <a:pt x="824627" y="941520"/>
                    <a:pt x="821670" y="944477"/>
                    <a:pt x="818486" y="947661"/>
                  </a:cubicBezTo>
                  <a:lnTo>
                    <a:pt x="818486" y="947661"/>
                  </a:lnTo>
                  <a:lnTo>
                    <a:pt x="816439" y="949480"/>
                  </a:lnTo>
                  <a:lnTo>
                    <a:pt x="809389" y="956530"/>
                  </a:lnTo>
                  <a:lnTo>
                    <a:pt x="802567" y="962671"/>
                  </a:lnTo>
                  <a:lnTo>
                    <a:pt x="797791" y="966991"/>
                  </a:lnTo>
                  <a:lnTo>
                    <a:pt x="784373" y="978135"/>
                  </a:lnTo>
                  <a:lnTo>
                    <a:pt x="779142" y="982229"/>
                  </a:lnTo>
                  <a:lnTo>
                    <a:pt x="773684" y="986322"/>
                  </a:lnTo>
                  <a:lnTo>
                    <a:pt x="767089" y="991326"/>
                  </a:lnTo>
                  <a:lnTo>
                    <a:pt x="757765" y="997921"/>
                  </a:lnTo>
                  <a:lnTo>
                    <a:pt x="743665" y="1007700"/>
                  </a:lnTo>
                  <a:lnTo>
                    <a:pt x="738661" y="1011111"/>
                  </a:lnTo>
                  <a:lnTo>
                    <a:pt x="731839" y="1015205"/>
                  </a:lnTo>
                  <a:cubicBezTo>
                    <a:pt x="723652" y="1020208"/>
                    <a:pt x="715465" y="1025211"/>
                    <a:pt x="707278" y="1029760"/>
                  </a:cubicBezTo>
                  <a:lnTo>
                    <a:pt x="700455" y="1033853"/>
                  </a:lnTo>
                  <a:lnTo>
                    <a:pt x="695452" y="1036355"/>
                  </a:lnTo>
                  <a:lnTo>
                    <a:pt x="679305" y="1044542"/>
                  </a:lnTo>
                  <a:lnTo>
                    <a:pt x="669753" y="1049318"/>
                  </a:lnTo>
                  <a:lnTo>
                    <a:pt x="663840" y="1051820"/>
                  </a:lnTo>
                  <a:lnTo>
                    <a:pt x="657700" y="1054548"/>
                  </a:lnTo>
                  <a:lnTo>
                    <a:pt x="650877" y="1057505"/>
                  </a:lnTo>
                  <a:lnTo>
                    <a:pt x="635640" y="1063418"/>
                  </a:lnTo>
                  <a:lnTo>
                    <a:pt x="634048" y="1063418"/>
                  </a:lnTo>
                  <a:lnTo>
                    <a:pt x="631774" y="1063418"/>
                  </a:lnTo>
                  <a:lnTo>
                    <a:pt x="622677" y="1066602"/>
                  </a:lnTo>
                  <a:lnTo>
                    <a:pt x="611079" y="1069786"/>
                  </a:lnTo>
                  <a:lnTo>
                    <a:pt x="608804" y="1069786"/>
                  </a:lnTo>
                  <a:lnTo>
                    <a:pt x="606530" y="1069786"/>
                  </a:lnTo>
                  <a:lnTo>
                    <a:pt x="600390" y="1071150"/>
                  </a:lnTo>
                  <a:lnTo>
                    <a:pt x="590383" y="1072742"/>
                  </a:lnTo>
                  <a:lnTo>
                    <a:pt x="585380" y="1072742"/>
                  </a:lnTo>
                  <a:lnTo>
                    <a:pt x="571280" y="1072742"/>
                  </a:lnTo>
                  <a:lnTo>
                    <a:pt x="568096" y="1072742"/>
                  </a:lnTo>
                  <a:lnTo>
                    <a:pt x="563093" y="1071605"/>
                  </a:lnTo>
                  <a:lnTo>
                    <a:pt x="563093" y="1071605"/>
                  </a:lnTo>
                  <a:cubicBezTo>
                    <a:pt x="561933" y="1071196"/>
                    <a:pt x="560864" y="1070582"/>
                    <a:pt x="559909" y="1069786"/>
                  </a:cubicBezTo>
                  <a:lnTo>
                    <a:pt x="557862" y="1069786"/>
                  </a:lnTo>
                  <a:cubicBezTo>
                    <a:pt x="556088" y="1068626"/>
                    <a:pt x="554610" y="1067079"/>
                    <a:pt x="553541" y="1065237"/>
                  </a:cubicBezTo>
                  <a:lnTo>
                    <a:pt x="0" y="192170"/>
                  </a:lnTo>
                  <a:cubicBezTo>
                    <a:pt x="1267" y="193990"/>
                    <a:pt x="2893" y="195536"/>
                    <a:pt x="4776" y="196719"/>
                  </a:cubicBez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lumMod val="20000"/>
                    <a:lumOff val="80000"/>
                  </a:schemeClr>
                </a:gs>
                <a:gs pos="92000">
                  <a:srgbClr val="95D9F1"/>
                </a:gs>
                <a:gs pos="96000">
                  <a:schemeClr val="accent2"/>
                </a:gs>
              </a:gsLst>
              <a:lin ang="8858361" scaled="1"/>
            </a:gradFill>
            <a:ln w="22713" cap="flat">
              <a:noFill/>
              <a:prstDash val="solid"/>
              <a:miter/>
            </a:ln>
          </p:spPr>
          <p:txBody>
            <a:bodyPr rtlCol="0" anchor="ctr"/>
            <a:lstStyle/>
            <a:p>
              <a:endParaRPr lang="en-US" dirty="0"/>
            </a:p>
          </p:txBody>
        </p:sp>
        <p:sp>
          <p:nvSpPr>
            <p:cNvPr id="9" name="任意多边形: 形状 8">
              <a:extLst>
                <a:ext uri="{FF2B5EF4-FFF2-40B4-BE49-F238E27FC236}">
                  <a16:creationId xmlns:a16="http://schemas.microsoft.com/office/drawing/2014/main" id="{EC2AD795-1254-5B34-1B43-5C09B41011AD}"/>
                </a:ext>
              </a:extLst>
            </p:cNvPr>
            <p:cNvSpPr/>
            <p:nvPr/>
          </p:nvSpPr>
          <p:spPr>
            <a:xfrm>
              <a:off x="8697797" y="3664796"/>
              <a:ext cx="308168" cy="213021"/>
            </a:xfrm>
            <a:custGeom>
              <a:avLst/>
              <a:gdLst>
                <a:gd name="connsiteX0" fmla="*/ 272447 w 308168"/>
                <a:gd name="connsiteY0" fmla="*/ 235 h 213021"/>
                <a:gd name="connsiteX1" fmla="*/ 252889 w 308168"/>
                <a:gd name="connsiteY1" fmla="*/ 98935 h 213021"/>
                <a:gd name="connsiteX2" fmla="*/ 35702 w 308168"/>
                <a:gd name="connsiteY2" fmla="*/ 212645 h 213021"/>
                <a:gd name="connsiteX3" fmla="*/ 55488 w 308168"/>
                <a:gd name="connsiteY3" fmla="*/ 113718 h 213021"/>
                <a:gd name="connsiteX4" fmla="*/ 272447 w 308168"/>
                <a:gd name="connsiteY4" fmla="*/ 235 h 21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68" h="213021">
                  <a:moveTo>
                    <a:pt x="272447" y="235"/>
                  </a:moveTo>
                  <a:cubicBezTo>
                    <a:pt x="327028" y="-3631"/>
                    <a:pt x="317931" y="40716"/>
                    <a:pt x="252889" y="98935"/>
                  </a:cubicBezTo>
                  <a:cubicBezTo>
                    <a:pt x="187846" y="157155"/>
                    <a:pt x="90283" y="207642"/>
                    <a:pt x="35702" y="212645"/>
                  </a:cubicBezTo>
                  <a:cubicBezTo>
                    <a:pt x="-18879" y="217649"/>
                    <a:pt x="-9782" y="172165"/>
                    <a:pt x="55488" y="113718"/>
                  </a:cubicBezTo>
                  <a:cubicBezTo>
                    <a:pt x="120757" y="55270"/>
                    <a:pt x="218093" y="3191"/>
                    <a:pt x="272447" y="235"/>
                  </a:cubicBezTo>
                  <a:close/>
                </a:path>
              </a:pathLst>
            </a:custGeom>
            <a:gradFill>
              <a:gsLst>
                <a:gs pos="0">
                  <a:schemeClr val="accent4">
                    <a:lumMod val="90000"/>
                  </a:schemeClr>
                </a:gs>
                <a:gs pos="98000">
                  <a:schemeClr val="accent4"/>
                </a:gs>
              </a:gsLst>
              <a:lin ang="10800000" scaled="1"/>
            </a:gradFill>
            <a:ln w="22713"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4BF10BB4-A462-0CDC-7996-065649154094}"/>
                </a:ext>
              </a:extLst>
            </p:cNvPr>
            <p:cNvSpPr/>
            <p:nvPr/>
          </p:nvSpPr>
          <p:spPr>
            <a:xfrm>
              <a:off x="8492661" y="3300704"/>
              <a:ext cx="464404" cy="537707"/>
            </a:xfrm>
            <a:custGeom>
              <a:avLst/>
              <a:gdLst>
                <a:gd name="connsiteX0" fmla="*/ 0 w 464404"/>
                <a:gd name="connsiteY0" fmla="*/ 131449 h 537707"/>
                <a:gd name="connsiteX1" fmla="*/ 5913 w 464404"/>
                <a:gd name="connsiteY1" fmla="*/ 136225 h 537707"/>
                <a:gd name="connsiteX2" fmla="*/ 7277 w 464404"/>
                <a:gd name="connsiteY2" fmla="*/ 136225 h 537707"/>
                <a:gd name="connsiteX3" fmla="*/ 10916 w 464404"/>
                <a:gd name="connsiteY3" fmla="*/ 136225 h 537707"/>
                <a:gd name="connsiteX4" fmla="*/ 13873 w 464404"/>
                <a:gd name="connsiteY4" fmla="*/ 136225 h 537707"/>
                <a:gd name="connsiteX5" fmla="*/ 22742 w 464404"/>
                <a:gd name="connsiteY5" fmla="*/ 136225 h 537707"/>
                <a:gd name="connsiteX6" fmla="*/ 37297 w 464404"/>
                <a:gd name="connsiteY6" fmla="*/ 133951 h 537707"/>
                <a:gd name="connsiteX7" fmla="*/ 38661 w 464404"/>
                <a:gd name="connsiteY7" fmla="*/ 133951 h 537707"/>
                <a:gd name="connsiteX8" fmla="*/ 54581 w 464404"/>
                <a:gd name="connsiteY8" fmla="*/ 129175 h 537707"/>
                <a:gd name="connsiteX9" fmla="*/ 56173 w 464404"/>
                <a:gd name="connsiteY9" fmla="*/ 129175 h 537707"/>
                <a:gd name="connsiteX10" fmla="*/ 72547 w 464404"/>
                <a:gd name="connsiteY10" fmla="*/ 122807 h 537707"/>
                <a:gd name="connsiteX11" fmla="*/ 76868 w 464404"/>
                <a:gd name="connsiteY11" fmla="*/ 120988 h 537707"/>
                <a:gd name="connsiteX12" fmla="*/ 87329 w 464404"/>
                <a:gd name="connsiteY12" fmla="*/ 115984 h 537707"/>
                <a:gd name="connsiteX13" fmla="*/ 98473 w 464404"/>
                <a:gd name="connsiteY13" fmla="*/ 110299 h 537707"/>
                <a:gd name="connsiteX14" fmla="*/ 106433 w 464404"/>
                <a:gd name="connsiteY14" fmla="*/ 105751 h 537707"/>
                <a:gd name="connsiteX15" fmla="*/ 123489 w 464404"/>
                <a:gd name="connsiteY15" fmla="*/ 95744 h 537707"/>
                <a:gd name="connsiteX16" fmla="*/ 131449 w 464404"/>
                <a:gd name="connsiteY16" fmla="*/ 90513 h 537707"/>
                <a:gd name="connsiteX17" fmla="*/ 141228 w 464404"/>
                <a:gd name="connsiteY17" fmla="*/ 83918 h 537707"/>
                <a:gd name="connsiteX18" fmla="*/ 152144 w 464404"/>
                <a:gd name="connsiteY18" fmla="*/ 75959 h 537707"/>
                <a:gd name="connsiteX19" fmla="*/ 156010 w 464404"/>
                <a:gd name="connsiteY19" fmla="*/ 73002 h 537707"/>
                <a:gd name="connsiteX20" fmla="*/ 172157 w 464404"/>
                <a:gd name="connsiteY20" fmla="*/ 59584 h 537707"/>
                <a:gd name="connsiteX21" fmla="*/ 181709 w 464404"/>
                <a:gd name="connsiteY21" fmla="*/ 50487 h 537707"/>
                <a:gd name="connsiteX22" fmla="*/ 183073 w 464404"/>
                <a:gd name="connsiteY22" fmla="*/ 50487 h 537707"/>
                <a:gd name="connsiteX23" fmla="*/ 190806 w 464404"/>
                <a:gd name="connsiteY23" fmla="*/ 42073 h 537707"/>
                <a:gd name="connsiteX24" fmla="*/ 192625 w 464404"/>
                <a:gd name="connsiteY24" fmla="*/ 40026 h 537707"/>
                <a:gd name="connsiteX25" fmla="*/ 197628 w 464404"/>
                <a:gd name="connsiteY25" fmla="*/ 33658 h 537707"/>
                <a:gd name="connsiteX26" fmla="*/ 199220 w 464404"/>
                <a:gd name="connsiteY26" fmla="*/ 31839 h 537707"/>
                <a:gd name="connsiteX27" fmla="*/ 204223 w 464404"/>
                <a:gd name="connsiteY27" fmla="*/ 24107 h 537707"/>
                <a:gd name="connsiteX28" fmla="*/ 207862 w 464404"/>
                <a:gd name="connsiteY28" fmla="*/ 16602 h 537707"/>
                <a:gd name="connsiteX29" fmla="*/ 207862 w 464404"/>
                <a:gd name="connsiteY29" fmla="*/ 16602 h 537707"/>
                <a:gd name="connsiteX30" fmla="*/ 209682 w 464404"/>
                <a:gd name="connsiteY30" fmla="*/ 8415 h 537707"/>
                <a:gd name="connsiteX31" fmla="*/ 209682 w 464404"/>
                <a:gd name="connsiteY31" fmla="*/ 6368 h 537707"/>
                <a:gd name="connsiteX32" fmla="*/ 208090 w 464404"/>
                <a:gd name="connsiteY32" fmla="*/ 0 h 537707"/>
                <a:gd name="connsiteX33" fmla="*/ 462801 w 464404"/>
                <a:gd name="connsiteY33" fmla="*/ 404126 h 537707"/>
                <a:gd name="connsiteX34" fmla="*/ 464392 w 464404"/>
                <a:gd name="connsiteY34" fmla="*/ 410721 h 537707"/>
                <a:gd name="connsiteX35" fmla="*/ 464392 w 464404"/>
                <a:gd name="connsiteY35" fmla="*/ 412768 h 537707"/>
                <a:gd name="connsiteX36" fmla="*/ 462573 w 464404"/>
                <a:gd name="connsiteY36" fmla="*/ 421183 h 537707"/>
                <a:gd name="connsiteX37" fmla="*/ 462573 w 464404"/>
                <a:gd name="connsiteY37" fmla="*/ 421183 h 537707"/>
                <a:gd name="connsiteX38" fmla="*/ 458934 w 464404"/>
                <a:gd name="connsiteY38" fmla="*/ 428687 h 537707"/>
                <a:gd name="connsiteX39" fmla="*/ 458934 w 464404"/>
                <a:gd name="connsiteY39" fmla="*/ 428687 h 537707"/>
                <a:gd name="connsiteX40" fmla="*/ 454613 w 464404"/>
                <a:gd name="connsiteY40" fmla="*/ 435510 h 537707"/>
                <a:gd name="connsiteX41" fmla="*/ 454613 w 464404"/>
                <a:gd name="connsiteY41" fmla="*/ 435510 h 537707"/>
                <a:gd name="connsiteX42" fmla="*/ 453021 w 464404"/>
                <a:gd name="connsiteY42" fmla="*/ 437557 h 537707"/>
                <a:gd name="connsiteX43" fmla="*/ 450292 w 464404"/>
                <a:gd name="connsiteY43" fmla="*/ 441196 h 537707"/>
                <a:gd name="connsiteX44" fmla="*/ 448018 w 464404"/>
                <a:gd name="connsiteY44" fmla="*/ 443925 h 537707"/>
                <a:gd name="connsiteX45" fmla="*/ 446199 w 464404"/>
                <a:gd name="connsiteY45" fmla="*/ 445971 h 537707"/>
                <a:gd name="connsiteX46" fmla="*/ 444834 w 464404"/>
                <a:gd name="connsiteY46" fmla="*/ 447336 h 537707"/>
                <a:gd name="connsiteX47" fmla="*/ 438921 w 464404"/>
                <a:gd name="connsiteY47" fmla="*/ 453704 h 537707"/>
                <a:gd name="connsiteX48" fmla="*/ 438921 w 464404"/>
                <a:gd name="connsiteY48" fmla="*/ 453704 h 537707"/>
                <a:gd name="connsiteX49" fmla="*/ 437557 w 464404"/>
                <a:gd name="connsiteY49" fmla="*/ 455068 h 537707"/>
                <a:gd name="connsiteX50" fmla="*/ 432554 w 464404"/>
                <a:gd name="connsiteY50" fmla="*/ 459844 h 537707"/>
                <a:gd name="connsiteX51" fmla="*/ 428005 w 464404"/>
                <a:gd name="connsiteY51" fmla="*/ 464165 h 537707"/>
                <a:gd name="connsiteX52" fmla="*/ 424594 w 464404"/>
                <a:gd name="connsiteY52" fmla="*/ 466894 h 537707"/>
                <a:gd name="connsiteX53" fmla="*/ 415270 w 464404"/>
                <a:gd name="connsiteY53" fmla="*/ 474626 h 537707"/>
                <a:gd name="connsiteX54" fmla="*/ 411631 w 464404"/>
                <a:gd name="connsiteY54" fmla="*/ 477583 h 537707"/>
                <a:gd name="connsiteX55" fmla="*/ 407992 w 464404"/>
                <a:gd name="connsiteY55" fmla="*/ 480312 h 537707"/>
                <a:gd name="connsiteX56" fmla="*/ 403444 w 464404"/>
                <a:gd name="connsiteY56" fmla="*/ 483723 h 537707"/>
                <a:gd name="connsiteX57" fmla="*/ 397076 w 464404"/>
                <a:gd name="connsiteY57" fmla="*/ 488272 h 537707"/>
                <a:gd name="connsiteX58" fmla="*/ 387297 w 464404"/>
                <a:gd name="connsiteY58" fmla="*/ 495094 h 537707"/>
                <a:gd name="connsiteX59" fmla="*/ 383886 w 464404"/>
                <a:gd name="connsiteY59" fmla="*/ 497368 h 537707"/>
                <a:gd name="connsiteX60" fmla="*/ 379337 w 464404"/>
                <a:gd name="connsiteY60" fmla="*/ 500097 h 537707"/>
                <a:gd name="connsiteX61" fmla="*/ 362281 w 464404"/>
                <a:gd name="connsiteY61" fmla="*/ 510331 h 537707"/>
                <a:gd name="connsiteX62" fmla="*/ 357732 w 464404"/>
                <a:gd name="connsiteY62" fmla="*/ 513061 h 537707"/>
                <a:gd name="connsiteX63" fmla="*/ 354321 w 464404"/>
                <a:gd name="connsiteY63" fmla="*/ 514652 h 537707"/>
                <a:gd name="connsiteX64" fmla="*/ 343177 w 464404"/>
                <a:gd name="connsiteY64" fmla="*/ 520338 h 537707"/>
                <a:gd name="connsiteX65" fmla="*/ 336582 w 464404"/>
                <a:gd name="connsiteY65" fmla="*/ 523749 h 537707"/>
                <a:gd name="connsiteX66" fmla="*/ 332716 w 464404"/>
                <a:gd name="connsiteY66" fmla="*/ 525341 h 537707"/>
                <a:gd name="connsiteX67" fmla="*/ 328395 w 464404"/>
                <a:gd name="connsiteY67" fmla="*/ 527160 h 537707"/>
                <a:gd name="connsiteX68" fmla="*/ 323619 w 464404"/>
                <a:gd name="connsiteY68" fmla="*/ 529435 h 537707"/>
                <a:gd name="connsiteX69" fmla="*/ 313158 w 464404"/>
                <a:gd name="connsiteY69" fmla="*/ 533301 h 537707"/>
                <a:gd name="connsiteX70" fmla="*/ 313158 w 464404"/>
                <a:gd name="connsiteY70" fmla="*/ 533301 h 537707"/>
                <a:gd name="connsiteX71" fmla="*/ 311793 w 464404"/>
                <a:gd name="connsiteY71" fmla="*/ 533301 h 537707"/>
                <a:gd name="connsiteX72" fmla="*/ 305426 w 464404"/>
                <a:gd name="connsiteY72" fmla="*/ 535348 h 537707"/>
                <a:gd name="connsiteX73" fmla="*/ 297466 w 464404"/>
                <a:gd name="connsiteY73" fmla="*/ 537622 h 537707"/>
                <a:gd name="connsiteX74" fmla="*/ 295647 w 464404"/>
                <a:gd name="connsiteY74" fmla="*/ 537622 h 537707"/>
                <a:gd name="connsiteX75" fmla="*/ 294282 w 464404"/>
                <a:gd name="connsiteY75" fmla="*/ 537622 h 537707"/>
                <a:gd name="connsiteX76" fmla="*/ 290189 w 464404"/>
                <a:gd name="connsiteY76" fmla="*/ 537622 h 537707"/>
                <a:gd name="connsiteX77" fmla="*/ 283138 w 464404"/>
                <a:gd name="connsiteY77" fmla="*/ 537622 h 537707"/>
                <a:gd name="connsiteX78" fmla="*/ 279727 w 464404"/>
                <a:gd name="connsiteY78" fmla="*/ 537622 h 537707"/>
                <a:gd name="connsiteX79" fmla="*/ 276316 w 464404"/>
                <a:gd name="connsiteY79" fmla="*/ 537622 h 537707"/>
                <a:gd name="connsiteX80" fmla="*/ 273359 w 464404"/>
                <a:gd name="connsiteY80" fmla="*/ 537622 h 537707"/>
                <a:gd name="connsiteX81" fmla="*/ 269948 w 464404"/>
                <a:gd name="connsiteY81" fmla="*/ 537622 h 537707"/>
                <a:gd name="connsiteX82" fmla="*/ 267901 w 464404"/>
                <a:gd name="connsiteY82" fmla="*/ 537622 h 537707"/>
                <a:gd name="connsiteX83" fmla="*/ 264262 w 464404"/>
                <a:gd name="connsiteY83" fmla="*/ 537622 h 537707"/>
                <a:gd name="connsiteX84" fmla="*/ 264262 w 464404"/>
                <a:gd name="connsiteY84" fmla="*/ 537622 h 537707"/>
                <a:gd name="connsiteX85" fmla="*/ 264262 w 464404"/>
                <a:gd name="connsiteY85" fmla="*/ 537622 h 537707"/>
                <a:gd name="connsiteX86" fmla="*/ 258350 w 464404"/>
                <a:gd name="connsiteY86" fmla="*/ 533073 h 537707"/>
                <a:gd name="connsiteX87" fmla="*/ 258350 w 464404"/>
                <a:gd name="connsiteY87" fmla="*/ 533073 h 53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64404" h="537707">
                  <a:moveTo>
                    <a:pt x="0" y="131449"/>
                  </a:moveTo>
                  <a:cubicBezTo>
                    <a:pt x="1549" y="133500"/>
                    <a:pt x="3580" y="135142"/>
                    <a:pt x="5913" y="136225"/>
                  </a:cubicBezTo>
                  <a:lnTo>
                    <a:pt x="7277" y="136225"/>
                  </a:lnTo>
                  <a:lnTo>
                    <a:pt x="10916" y="136225"/>
                  </a:lnTo>
                  <a:lnTo>
                    <a:pt x="13873" y="136225"/>
                  </a:lnTo>
                  <a:lnTo>
                    <a:pt x="22742" y="136225"/>
                  </a:lnTo>
                  <a:cubicBezTo>
                    <a:pt x="27647" y="135861"/>
                    <a:pt x="32514" y="135101"/>
                    <a:pt x="37297" y="133951"/>
                  </a:cubicBezTo>
                  <a:lnTo>
                    <a:pt x="38661" y="133951"/>
                  </a:lnTo>
                  <a:cubicBezTo>
                    <a:pt x="44076" y="132750"/>
                    <a:pt x="49398" y="131153"/>
                    <a:pt x="54581" y="129175"/>
                  </a:cubicBezTo>
                  <a:lnTo>
                    <a:pt x="56173" y="129175"/>
                  </a:lnTo>
                  <a:lnTo>
                    <a:pt x="72547" y="122807"/>
                  </a:lnTo>
                  <a:lnTo>
                    <a:pt x="76868" y="120988"/>
                  </a:lnTo>
                  <a:lnTo>
                    <a:pt x="87329" y="115984"/>
                  </a:lnTo>
                  <a:lnTo>
                    <a:pt x="98473" y="110299"/>
                  </a:lnTo>
                  <a:lnTo>
                    <a:pt x="106433" y="105751"/>
                  </a:lnTo>
                  <a:lnTo>
                    <a:pt x="123489" y="95744"/>
                  </a:lnTo>
                  <a:lnTo>
                    <a:pt x="131449" y="90513"/>
                  </a:lnTo>
                  <a:cubicBezTo>
                    <a:pt x="134860" y="88467"/>
                    <a:pt x="138044" y="86192"/>
                    <a:pt x="141228" y="83918"/>
                  </a:cubicBezTo>
                  <a:lnTo>
                    <a:pt x="152144" y="75959"/>
                  </a:lnTo>
                  <a:lnTo>
                    <a:pt x="156010" y="73002"/>
                  </a:lnTo>
                  <a:lnTo>
                    <a:pt x="172157" y="59584"/>
                  </a:lnTo>
                  <a:cubicBezTo>
                    <a:pt x="175569" y="56628"/>
                    <a:pt x="178752" y="53444"/>
                    <a:pt x="181709" y="50487"/>
                  </a:cubicBezTo>
                  <a:lnTo>
                    <a:pt x="183073" y="50487"/>
                  </a:lnTo>
                  <a:cubicBezTo>
                    <a:pt x="185802" y="47531"/>
                    <a:pt x="188532" y="44802"/>
                    <a:pt x="190806" y="42073"/>
                  </a:cubicBezTo>
                  <a:lnTo>
                    <a:pt x="192625" y="40026"/>
                  </a:lnTo>
                  <a:cubicBezTo>
                    <a:pt x="194444" y="37979"/>
                    <a:pt x="196036" y="35705"/>
                    <a:pt x="197628" y="33658"/>
                  </a:cubicBezTo>
                  <a:lnTo>
                    <a:pt x="199220" y="31839"/>
                  </a:lnTo>
                  <a:cubicBezTo>
                    <a:pt x="201040" y="29110"/>
                    <a:pt x="202859" y="26608"/>
                    <a:pt x="204223" y="24107"/>
                  </a:cubicBezTo>
                  <a:cubicBezTo>
                    <a:pt x="205663" y="21721"/>
                    <a:pt x="206882" y="19210"/>
                    <a:pt x="207862" y="16602"/>
                  </a:cubicBezTo>
                  <a:lnTo>
                    <a:pt x="207862" y="16602"/>
                  </a:lnTo>
                  <a:cubicBezTo>
                    <a:pt x="208852" y="13973"/>
                    <a:pt x="209463" y="11216"/>
                    <a:pt x="209682" y="8415"/>
                  </a:cubicBezTo>
                  <a:lnTo>
                    <a:pt x="209682" y="6368"/>
                  </a:lnTo>
                  <a:cubicBezTo>
                    <a:pt x="209750" y="4139"/>
                    <a:pt x="209199" y="1935"/>
                    <a:pt x="208090" y="0"/>
                  </a:cubicBezTo>
                  <a:lnTo>
                    <a:pt x="462801" y="404126"/>
                  </a:lnTo>
                  <a:cubicBezTo>
                    <a:pt x="463940" y="406127"/>
                    <a:pt x="464493" y="408424"/>
                    <a:pt x="464392" y="410721"/>
                  </a:cubicBezTo>
                  <a:lnTo>
                    <a:pt x="464392" y="412768"/>
                  </a:lnTo>
                  <a:cubicBezTo>
                    <a:pt x="464154" y="415634"/>
                    <a:pt x="463542" y="418476"/>
                    <a:pt x="462573" y="421183"/>
                  </a:cubicBezTo>
                  <a:lnTo>
                    <a:pt x="462573" y="421183"/>
                  </a:lnTo>
                  <a:cubicBezTo>
                    <a:pt x="461550" y="423775"/>
                    <a:pt x="460333" y="426277"/>
                    <a:pt x="458934" y="428687"/>
                  </a:cubicBezTo>
                  <a:lnTo>
                    <a:pt x="458934" y="428687"/>
                  </a:lnTo>
                  <a:cubicBezTo>
                    <a:pt x="457570" y="430962"/>
                    <a:pt x="456205" y="433236"/>
                    <a:pt x="454613" y="435510"/>
                  </a:cubicBezTo>
                  <a:lnTo>
                    <a:pt x="454613" y="435510"/>
                  </a:lnTo>
                  <a:lnTo>
                    <a:pt x="453021" y="437557"/>
                  </a:lnTo>
                  <a:lnTo>
                    <a:pt x="450292" y="441196"/>
                  </a:lnTo>
                  <a:lnTo>
                    <a:pt x="448018" y="443925"/>
                  </a:lnTo>
                  <a:lnTo>
                    <a:pt x="446199" y="445971"/>
                  </a:lnTo>
                  <a:lnTo>
                    <a:pt x="444834" y="447336"/>
                  </a:lnTo>
                  <a:lnTo>
                    <a:pt x="438921" y="453704"/>
                  </a:lnTo>
                  <a:lnTo>
                    <a:pt x="438921" y="453704"/>
                  </a:lnTo>
                  <a:lnTo>
                    <a:pt x="437557" y="455068"/>
                  </a:lnTo>
                  <a:lnTo>
                    <a:pt x="432554" y="459844"/>
                  </a:lnTo>
                  <a:lnTo>
                    <a:pt x="428005" y="464165"/>
                  </a:lnTo>
                  <a:lnTo>
                    <a:pt x="424594" y="466894"/>
                  </a:lnTo>
                  <a:cubicBezTo>
                    <a:pt x="421638" y="469623"/>
                    <a:pt x="418454" y="472125"/>
                    <a:pt x="415270" y="474626"/>
                  </a:cubicBezTo>
                  <a:lnTo>
                    <a:pt x="411631" y="477583"/>
                  </a:lnTo>
                  <a:lnTo>
                    <a:pt x="407992" y="480312"/>
                  </a:lnTo>
                  <a:lnTo>
                    <a:pt x="403444" y="483723"/>
                  </a:lnTo>
                  <a:lnTo>
                    <a:pt x="397076" y="488272"/>
                  </a:lnTo>
                  <a:lnTo>
                    <a:pt x="387297" y="495094"/>
                  </a:lnTo>
                  <a:lnTo>
                    <a:pt x="383886" y="497368"/>
                  </a:lnTo>
                  <a:lnTo>
                    <a:pt x="379337" y="500097"/>
                  </a:lnTo>
                  <a:cubicBezTo>
                    <a:pt x="373727" y="503736"/>
                    <a:pt x="368041" y="507148"/>
                    <a:pt x="362281" y="510331"/>
                  </a:cubicBezTo>
                  <a:cubicBezTo>
                    <a:pt x="360716" y="511150"/>
                    <a:pt x="359197" y="512060"/>
                    <a:pt x="357732" y="513061"/>
                  </a:cubicBezTo>
                  <a:lnTo>
                    <a:pt x="354321" y="514652"/>
                  </a:lnTo>
                  <a:lnTo>
                    <a:pt x="343177" y="520338"/>
                  </a:lnTo>
                  <a:lnTo>
                    <a:pt x="336582" y="523749"/>
                  </a:lnTo>
                  <a:lnTo>
                    <a:pt x="332716" y="525341"/>
                  </a:lnTo>
                  <a:lnTo>
                    <a:pt x="328395" y="527160"/>
                  </a:lnTo>
                  <a:lnTo>
                    <a:pt x="323619" y="529435"/>
                  </a:lnTo>
                  <a:lnTo>
                    <a:pt x="313158" y="533301"/>
                  </a:lnTo>
                  <a:lnTo>
                    <a:pt x="313158" y="533301"/>
                  </a:lnTo>
                  <a:lnTo>
                    <a:pt x="311793" y="533301"/>
                  </a:lnTo>
                  <a:lnTo>
                    <a:pt x="305426" y="535348"/>
                  </a:lnTo>
                  <a:lnTo>
                    <a:pt x="297466" y="537622"/>
                  </a:lnTo>
                  <a:lnTo>
                    <a:pt x="295647" y="537622"/>
                  </a:lnTo>
                  <a:lnTo>
                    <a:pt x="294282" y="537622"/>
                  </a:lnTo>
                  <a:lnTo>
                    <a:pt x="290189" y="537622"/>
                  </a:lnTo>
                  <a:lnTo>
                    <a:pt x="283138" y="537622"/>
                  </a:lnTo>
                  <a:lnTo>
                    <a:pt x="279727" y="537622"/>
                  </a:lnTo>
                  <a:lnTo>
                    <a:pt x="276316" y="537622"/>
                  </a:lnTo>
                  <a:cubicBezTo>
                    <a:pt x="275333" y="537736"/>
                    <a:pt x="274342" y="537736"/>
                    <a:pt x="273359" y="537622"/>
                  </a:cubicBezTo>
                  <a:lnTo>
                    <a:pt x="269948" y="537622"/>
                  </a:lnTo>
                  <a:lnTo>
                    <a:pt x="267901" y="537622"/>
                  </a:lnTo>
                  <a:lnTo>
                    <a:pt x="264262" y="537622"/>
                  </a:lnTo>
                  <a:lnTo>
                    <a:pt x="264262" y="537622"/>
                  </a:lnTo>
                  <a:lnTo>
                    <a:pt x="264262" y="537622"/>
                  </a:lnTo>
                  <a:cubicBezTo>
                    <a:pt x="261906" y="536689"/>
                    <a:pt x="259860" y="535120"/>
                    <a:pt x="258350" y="533073"/>
                  </a:cubicBezTo>
                  <a:lnTo>
                    <a:pt x="258350" y="533073"/>
                  </a:lnTo>
                  <a:close/>
                </a:path>
              </a:pathLst>
            </a:custGeom>
            <a:gradFill>
              <a:gsLst>
                <a:gs pos="6000">
                  <a:srgbClr val="FFFFFF"/>
                </a:gs>
                <a:gs pos="9000">
                  <a:srgbClr val="F8F8F8"/>
                </a:gs>
                <a:gs pos="26000">
                  <a:srgbClr val="D7D7D7"/>
                </a:gs>
                <a:gs pos="41000">
                  <a:srgbClr val="BFBFBF"/>
                </a:gs>
                <a:gs pos="55000">
                  <a:srgbClr val="B1B1B1"/>
                </a:gs>
                <a:gs pos="68000">
                  <a:srgbClr val="ACACAC"/>
                </a:gs>
                <a:gs pos="73000">
                  <a:srgbClr val="B1B1B1"/>
                </a:gs>
                <a:gs pos="80000">
                  <a:srgbClr val="C1C1C1"/>
                </a:gs>
                <a:gs pos="87000">
                  <a:srgbClr val="DADADA"/>
                </a:gs>
                <a:gs pos="95000">
                  <a:srgbClr val="FDFDFD"/>
                </a:gs>
                <a:gs pos="96000">
                  <a:srgbClr val="FFFFFF"/>
                </a:gs>
              </a:gsLst>
              <a:lin ang="8880347" scaled="1"/>
            </a:gradFill>
            <a:ln w="22713" cap="flat">
              <a:noFill/>
              <a:prstDash val="solid"/>
              <a:miter/>
            </a:ln>
          </p:spPr>
          <p:txBody>
            <a:bodyPr rtlCol="0" anchor="ctr"/>
            <a:lstStyle/>
            <a:p>
              <a:endParaRPr lang="en-US"/>
            </a:p>
          </p:txBody>
        </p:sp>
        <p:sp>
          <p:nvSpPr>
            <p:cNvPr id="11" name="任意多边形: 形状 10">
              <a:extLst>
                <a:ext uri="{FF2B5EF4-FFF2-40B4-BE49-F238E27FC236}">
                  <a16:creationId xmlns:a16="http://schemas.microsoft.com/office/drawing/2014/main" id="{778266B1-D80B-D154-657B-FDE55E4FEA60}"/>
                </a:ext>
              </a:extLst>
            </p:cNvPr>
            <p:cNvSpPr/>
            <p:nvPr/>
          </p:nvSpPr>
          <p:spPr>
            <a:xfrm>
              <a:off x="8372128" y="3153790"/>
              <a:ext cx="376245" cy="315528"/>
            </a:xfrm>
            <a:custGeom>
              <a:avLst/>
              <a:gdLst>
                <a:gd name="connsiteX0" fmla="*/ 0 w 376245"/>
                <a:gd name="connsiteY0" fmla="*/ 192170 h 315529"/>
                <a:gd name="connsiteX1" fmla="*/ 4321 w 376245"/>
                <a:gd name="connsiteY1" fmla="*/ 196719 h 315529"/>
                <a:gd name="connsiteX2" fmla="*/ 6368 w 376245"/>
                <a:gd name="connsiteY2" fmla="*/ 196719 h 315529"/>
                <a:gd name="connsiteX3" fmla="*/ 10689 w 376245"/>
                <a:gd name="connsiteY3" fmla="*/ 198765 h 315529"/>
                <a:gd name="connsiteX4" fmla="*/ 15920 w 376245"/>
                <a:gd name="connsiteY4" fmla="*/ 200130 h 315529"/>
                <a:gd name="connsiteX5" fmla="*/ 20240 w 376245"/>
                <a:gd name="connsiteY5" fmla="*/ 200130 h 315529"/>
                <a:gd name="connsiteX6" fmla="*/ 23879 w 376245"/>
                <a:gd name="connsiteY6" fmla="*/ 200130 h 315529"/>
                <a:gd name="connsiteX7" fmla="*/ 32976 w 376245"/>
                <a:gd name="connsiteY7" fmla="*/ 200130 h 315529"/>
                <a:gd name="connsiteX8" fmla="*/ 54126 w 376245"/>
                <a:gd name="connsiteY8" fmla="*/ 196719 h 315529"/>
                <a:gd name="connsiteX9" fmla="*/ 56400 w 376245"/>
                <a:gd name="connsiteY9" fmla="*/ 196719 h 315529"/>
                <a:gd name="connsiteX10" fmla="*/ 79142 w 376245"/>
                <a:gd name="connsiteY10" fmla="*/ 190123 h 315529"/>
                <a:gd name="connsiteX11" fmla="*/ 81189 w 376245"/>
                <a:gd name="connsiteY11" fmla="*/ 190123 h 315529"/>
                <a:gd name="connsiteX12" fmla="*/ 103931 w 376245"/>
                <a:gd name="connsiteY12" fmla="*/ 180572 h 315529"/>
                <a:gd name="connsiteX13" fmla="*/ 110299 w 376245"/>
                <a:gd name="connsiteY13" fmla="*/ 177843 h 315529"/>
                <a:gd name="connsiteX14" fmla="*/ 125536 w 376245"/>
                <a:gd name="connsiteY14" fmla="*/ 170565 h 315529"/>
                <a:gd name="connsiteX15" fmla="*/ 141683 w 376245"/>
                <a:gd name="connsiteY15" fmla="*/ 162378 h 315529"/>
                <a:gd name="connsiteX16" fmla="*/ 153509 w 376245"/>
                <a:gd name="connsiteY16" fmla="*/ 156010 h 315529"/>
                <a:gd name="connsiteX17" fmla="*/ 178070 w 376245"/>
                <a:gd name="connsiteY17" fmla="*/ 141228 h 315529"/>
                <a:gd name="connsiteX18" fmla="*/ 189896 w 376245"/>
                <a:gd name="connsiteY18" fmla="*/ 133723 h 315529"/>
                <a:gd name="connsiteX19" fmla="*/ 203996 w 376245"/>
                <a:gd name="connsiteY19" fmla="*/ 123944 h 315529"/>
                <a:gd name="connsiteX20" fmla="*/ 219916 w 376245"/>
                <a:gd name="connsiteY20" fmla="*/ 112346 h 315529"/>
                <a:gd name="connsiteX21" fmla="*/ 225374 w 376245"/>
                <a:gd name="connsiteY21" fmla="*/ 108252 h 315529"/>
                <a:gd name="connsiteX22" fmla="*/ 248116 w 376245"/>
                <a:gd name="connsiteY22" fmla="*/ 88921 h 315529"/>
                <a:gd name="connsiteX23" fmla="*/ 262216 w 376245"/>
                <a:gd name="connsiteY23" fmla="*/ 75731 h 315529"/>
                <a:gd name="connsiteX24" fmla="*/ 264035 w 376245"/>
                <a:gd name="connsiteY24" fmla="*/ 73684 h 315529"/>
                <a:gd name="connsiteX25" fmla="*/ 275406 w 376245"/>
                <a:gd name="connsiteY25" fmla="*/ 61631 h 315529"/>
                <a:gd name="connsiteX26" fmla="*/ 277908 w 376245"/>
                <a:gd name="connsiteY26" fmla="*/ 58675 h 315529"/>
                <a:gd name="connsiteX27" fmla="*/ 285413 w 376245"/>
                <a:gd name="connsiteY27" fmla="*/ 49350 h 315529"/>
                <a:gd name="connsiteX28" fmla="*/ 287687 w 376245"/>
                <a:gd name="connsiteY28" fmla="*/ 46621 h 315529"/>
                <a:gd name="connsiteX29" fmla="*/ 294964 w 376245"/>
                <a:gd name="connsiteY29" fmla="*/ 35705 h 315529"/>
                <a:gd name="connsiteX30" fmla="*/ 300422 w 376245"/>
                <a:gd name="connsiteY30" fmla="*/ 24561 h 315529"/>
                <a:gd name="connsiteX31" fmla="*/ 302924 w 376245"/>
                <a:gd name="connsiteY31" fmla="*/ 15919 h 315529"/>
                <a:gd name="connsiteX32" fmla="*/ 302924 w 376245"/>
                <a:gd name="connsiteY32" fmla="*/ 13645 h 315529"/>
                <a:gd name="connsiteX33" fmla="*/ 302924 w 376245"/>
                <a:gd name="connsiteY33" fmla="*/ 8187 h 315529"/>
                <a:gd name="connsiteX34" fmla="*/ 302924 w 376245"/>
                <a:gd name="connsiteY34" fmla="*/ 6140 h 315529"/>
                <a:gd name="connsiteX35" fmla="*/ 300650 w 376245"/>
                <a:gd name="connsiteY35" fmla="*/ 0 h 315529"/>
                <a:gd name="connsiteX36" fmla="*/ 300650 w 376245"/>
                <a:gd name="connsiteY36" fmla="*/ 0 h 315529"/>
                <a:gd name="connsiteX37" fmla="*/ 373879 w 376245"/>
                <a:gd name="connsiteY37" fmla="*/ 115984 h 315529"/>
                <a:gd name="connsiteX38" fmla="*/ 376153 w 376245"/>
                <a:gd name="connsiteY38" fmla="*/ 122125 h 315529"/>
                <a:gd name="connsiteX39" fmla="*/ 376153 w 376245"/>
                <a:gd name="connsiteY39" fmla="*/ 124172 h 315529"/>
                <a:gd name="connsiteX40" fmla="*/ 376153 w 376245"/>
                <a:gd name="connsiteY40" fmla="*/ 129630 h 315529"/>
                <a:gd name="connsiteX41" fmla="*/ 376153 w 376245"/>
                <a:gd name="connsiteY41" fmla="*/ 131904 h 315529"/>
                <a:gd name="connsiteX42" fmla="*/ 373652 w 376245"/>
                <a:gd name="connsiteY42" fmla="*/ 140546 h 315529"/>
                <a:gd name="connsiteX43" fmla="*/ 373652 w 376245"/>
                <a:gd name="connsiteY43" fmla="*/ 140546 h 315529"/>
                <a:gd name="connsiteX44" fmla="*/ 368194 w 376245"/>
                <a:gd name="connsiteY44" fmla="*/ 151689 h 315529"/>
                <a:gd name="connsiteX45" fmla="*/ 368194 w 376245"/>
                <a:gd name="connsiteY45" fmla="*/ 151689 h 315529"/>
                <a:gd name="connsiteX46" fmla="*/ 361826 w 376245"/>
                <a:gd name="connsiteY46" fmla="*/ 161468 h 315529"/>
                <a:gd name="connsiteX47" fmla="*/ 361826 w 376245"/>
                <a:gd name="connsiteY47" fmla="*/ 162833 h 315529"/>
                <a:gd name="connsiteX48" fmla="*/ 359552 w 376245"/>
                <a:gd name="connsiteY48" fmla="*/ 165562 h 315529"/>
                <a:gd name="connsiteX49" fmla="*/ 355458 w 376245"/>
                <a:gd name="connsiteY49" fmla="*/ 170793 h 315529"/>
                <a:gd name="connsiteX50" fmla="*/ 352274 w 376245"/>
                <a:gd name="connsiteY50" fmla="*/ 174659 h 315529"/>
                <a:gd name="connsiteX51" fmla="*/ 349545 w 376245"/>
                <a:gd name="connsiteY51" fmla="*/ 177843 h 315529"/>
                <a:gd name="connsiteX52" fmla="*/ 347726 w 376245"/>
                <a:gd name="connsiteY52" fmla="*/ 179890 h 315529"/>
                <a:gd name="connsiteX53" fmla="*/ 339084 w 376245"/>
                <a:gd name="connsiteY53" fmla="*/ 188986 h 315529"/>
                <a:gd name="connsiteX54" fmla="*/ 339084 w 376245"/>
                <a:gd name="connsiteY54" fmla="*/ 188986 h 315529"/>
                <a:gd name="connsiteX55" fmla="*/ 337265 w 376245"/>
                <a:gd name="connsiteY55" fmla="*/ 190806 h 315529"/>
                <a:gd name="connsiteX56" fmla="*/ 329987 w 376245"/>
                <a:gd name="connsiteY56" fmla="*/ 197856 h 315529"/>
                <a:gd name="connsiteX57" fmla="*/ 323164 w 376245"/>
                <a:gd name="connsiteY57" fmla="*/ 203996 h 315529"/>
                <a:gd name="connsiteX58" fmla="*/ 318389 w 376245"/>
                <a:gd name="connsiteY58" fmla="*/ 208090 h 315529"/>
                <a:gd name="connsiteX59" fmla="*/ 304971 w 376245"/>
                <a:gd name="connsiteY59" fmla="*/ 219461 h 315529"/>
                <a:gd name="connsiteX60" fmla="*/ 299740 w 376245"/>
                <a:gd name="connsiteY60" fmla="*/ 223327 h 315529"/>
                <a:gd name="connsiteX61" fmla="*/ 294282 w 376245"/>
                <a:gd name="connsiteY61" fmla="*/ 227648 h 315529"/>
                <a:gd name="connsiteX62" fmla="*/ 287687 w 376245"/>
                <a:gd name="connsiteY62" fmla="*/ 234470 h 315529"/>
                <a:gd name="connsiteX63" fmla="*/ 278590 w 376245"/>
                <a:gd name="connsiteY63" fmla="*/ 241293 h 315529"/>
                <a:gd name="connsiteX64" fmla="*/ 264490 w 376245"/>
                <a:gd name="connsiteY64" fmla="*/ 250845 h 315529"/>
                <a:gd name="connsiteX65" fmla="*/ 259487 w 376245"/>
                <a:gd name="connsiteY65" fmla="*/ 254256 h 315529"/>
                <a:gd name="connsiteX66" fmla="*/ 252664 w 376245"/>
                <a:gd name="connsiteY66" fmla="*/ 258350 h 315529"/>
                <a:gd name="connsiteX67" fmla="*/ 228103 w 376245"/>
                <a:gd name="connsiteY67" fmla="*/ 273132 h 315529"/>
                <a:gd name="connsiteX68" fmla="*/ 221507 w 376245"/>
                <a:gd name="connsiteY68" fmla="*/ 276998 h 315529"/>
                <a:gd name="connsiteX69" fmla="*/ 216277 w 376245"/>
                <a:gd name="connsiteY69" fmla="*/ 279727 h 315529"/>
                <a:gd name="connsiteX70" fmla="*/ 200130 w 376245"/>
                <a:gd name="connsiteY70" fmla="*/ 287914 h 315529"/>
                <a:gd name="connsiteX71" fmla="*/ 190578 w 376245"/>
                <a:gd name="connsiteY71" fmla="*/ 292690 h 315529"/>
                <a:gd name="connsiteX72" fmla="*/ 184893 w 376245"/>
                <a:gd name="connsiteY72" fmla="*/ 295192 h 315529"/>
                <a:gd name="connsiteX73" fmla="*/ 178525 w 376245"/>
                <a:gd name="connsiteY73" fmla="*/ 297921 h 315529"/>
                <a:gd name="connsiteX74" fmla="*/ 171702 w 376245"/>
                <a:gd name="connsiteY74" fmla="*/ 300877 h 315529"/>
                <a:gd name="connsiteX75" fmla="*/ 156693 w 376245"/>
                <a:gd name="connsiteY75" fmla="*/ 306563 h 315529"/>
                <a:gd name="connsiteX76" fmla="*/ 154873 w 376245"/>
                <a:gd name="connsiteY76" fmla="*/ 306563 h 315529"/>
                <a:gd name="connsiteX77" fmla="*/ 152827 w 376245"/>
                <a:gd name="connsiteY77" fmla="*/ 306563 h 315529"/>
                <a:gd name="connsiteX78" fmla="*/ 143502 w 376245"/>
                <a:gd name="connsiteY78" fmla="*/ 309519 h 315529"/>
                <a:gd name="connsiteX79" fmla="*/ 132131 w 376245"/>
                <a:gd name="connsiteY79" fmla="*/ 312703 h 315529"/>
                <a:gd name="connsiteX80" fmla="*/ 129630 w 376245"/>
                <a:gd name="connsiteY80" fmla="*/ 312703 h 315529"/>
                <a:gd name="connsiteX81" fmla="*/ 127583 w 376245"/>
                <a:gd name="connsiteY81" fmla="*/ 312703 h 315529"/>
                <a:gd name="connsiteX82" fmla="*/ 121443 w 376245"/>
                <a:gd name="connsiteY82" fmla="*/ 314068 h 315529"/>
                <a:gd name="connsiteX83" fmla="*/ 111209 w 376245"/>
                <a:gd name="connsiteY83" fmla="*/ 315432 h 315529"/>
                <a:gd name="connsiteX84" fmla="*/ 106205 w 376245"/>
                <a:gd name="connsiteY84" fmla="*/ 315432 h 315529"/>
                <a:gd name="connsiteX85" fmla="*/ 92105 w 376245"/>
                <a:gd name="connsiteY85" fmla="*/ 315432 h 315529"/>
                <a:gd name="connsiteX86" fmla="*/ 89149 w 376245"/>
                <a:gd name="connsiteY86" fmla="*/ 315432 h 315529"/>
                <a:gd name="connsiteX87" fmla="*/ 83918 w 376245"/>
                <a:gd name="connsiteY87" fmla="*/ 315432 h 315529"/>
                <a:gd name="connsiteX88" fmla="*/ 82781 w 376245"/>
                <a:gd name="connsiteY88" fmla="*/ 315432 h 315529"/>
                <a:gd name="connsiteX89" fmla="*/ 79597 w 376245"/>
                <a:gd name="connsiteY89" fmla="*/ 313840 h 315529"/>
                <a:gd name="connsiteX90" fmla="*/ 77550 w 376245"/>
                <a:gd name="connsiteY90" fmla="*/ 313840 h 315529"/>
                <a:gd name="connsiteX91" fmla="*/ 73229 w 376245"/>
                <a:gd name="connsiteY91" fmla="*/ 309292 h 315529"/>
                <a:gd name="connsiteX92" fmla="*/ 73229 w 376245"/>
                <a:gd name="connsiteY92" fmla="*/ 309292 h 3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76245" h="315529">
                  <a:moveTo>
                    <a:pt x="0" y="192170"/>
                  </a:moveTo>
                  <a:cubicBezTo>
                    <a:pt x="1073" y="193997"/>
                    <a:pt x="2552" y="195552"/>
                    <a:pt x="4321" y="196719"/>
                  </a:cubicBezTo>
                  <a:lnTo>
                    <a:pt x="6368" y="196719"/>
                  </a:lnTo>
                  <a:cubicBezTo>
                    <a:pt x="7689" y="197628"/>
                    <a:pt x="9149" y="198317"/>
                    <a:pt x="10689" y="198765"/>
                  </a:cubicBezTo>
                  <a:cubicBezTo>
                    <a:pt x="12394" y="199354"/>
                    <a:pt x="14143" y="199809"/>
                    <a:pt x="15920" y="200130"/>
                  </a:cubicBezTo>
                  <a:cubicBezTo>
                    <a:pt x="17357" y="200257"/>
                    <a:pt x="18803" y="200257"/>
                    <a:pt x="20240" y="200130"/>
                  </a:cubicBezTo>
                  <a:lnTo>
                    <a:pt x="23879" y="200130"/>
                  </a:lnTo>
                  <a:cubicBezTo>
                    <a:pt x="26906" y="200357"/>
                    <a:pt x="29949" y="200357"/>
                    <a:pt x="32976" y="200130"/>
                  </a:cubicBezTo>
                  <a:cubicBezTo>
                    <a:pt x="40110" y="199589"/>
                    <a:pt x="47185" y="198447"/>
                    <a:pt x="54126" y="196719"/>
                  </a:cubicBezTo>
                  <a:lnTo>
                    <a:pt x="56400" y="196719"/>
                  </a:lnTo>
                  <a:cubicBezTo>
                    <a:pt x="64089" y="194913"/>
                    <a:pt x="71681" y="192712"/>
                    <a:pt x="79142" y="190123"/>
                  </a:cubicBezTo>
                  <a:lnTo>
                    <a:pt x="81189" y="190123"/>
                  </a:lnTo>
                  <a:cubicBezTo>
                    <a:pt x="88921" y="187394"/>
                    <a:pt x="96881" y="184210"/>
                    <a:pt x="103931" y="180572"/>
                  </a:cubicBezTo>
                  <a:lnTo>
                    <a:pt x="110299" y="177843"/>
                  </a:lnTo>
                  <a:cubicBezTo>
                    <a:pt x="115302" y="175796"/>
                    <a:pt x="120305" y="173067"/>
                    <a:pt x="125536" y="170565"/>
                  </a:cubicBezTo>
                  <a:lnTo>
                    <a:pt x="141683" y="162378"/>
                  </a:lnTo>
                  <a:lnTo>
                    <a:pt x="153509" y="156010"/>
                  </a:lnTo>
                  <a:cubicBezTo>
                    <a:pt x="161696" y="151235"/>
                    <a:pt x="169883" y="146459"/>
                    <a:pt x="178070" y="141228"/>
                  </a:cubicBezTo>
                  <a:lnTo>
                    <a:pt x="189896" y="133723"/>
                  </a:lnTo>
                  <a:lnTo>
                    <a:pt x="203996" y="123944"/>
                  </a:lnTo>
                  <a:cubicBezTo>
                    <a:pt x="209227" y="120305"/>
                    <a:pt x="214685" y="116439"/>
                    <a:pt x="219916" y="112346"/>
                  </a:cubicBezTo>
                  <a:lnTo>
                    <a:pt x="225374" y="108252"/>
                  </a:lnTo>
                  <a:cubicBezTo>
                    <a:pt x="233561" y="101884"/>
                    <a:pt x="241521" y="95516"/>
                    <a:pt x="248116" y="88921"/>
                  </a:cubicBezTo>
                  <a:lnTo>
                    <a:pt x="262216" y="75731"/>
                  </a:lnTo>
                  <a:lnTo>
                    <a:pt x="264035" y="73684"/>
                  </a:lnTo>
                  <a:cubicBezTo>
                    <a:pt x="268129" y="69591"/>
                    <a:pt x="271995" y="65497"/>
                    <a:pt x="275406" y="61631"/>
                  </a:cubicBezTo>
                  <a:lnTo>
                    <a:pt x="277908" y="58675"/>
                  </a:lnTo>
                  <a:cubicBezTo>
                    <a:pt x="280637" y="55491"/>
                    <a:pt x="283139" y="52534"/>
                    <a:pt x="285413" y="49350"/>
                  </a:cubicBezTo>
                  <a:lnTo>
                    <a:pt x="287687" y="46621"/>
                  </a:lnTo>
                  <a:cubicBezTo>
                    <a:pt x="290416" y="42755"/>
                    <a:pt x="292918" y="39116"/>
                    <a:pt x="294964" y="35705"/>
                  </a:cubicBezTo>
                  <a:cubicBezTo>
                    <a:pt x="297016" y="32107"/>
                    <a:pt x="298837" y="28387"/>
                    <a:pt x="300422" y="24561"/>
                  </a:cubicBezTo>
                  <a:cubicBezTo>
                    <a:pt x="301434" y="21735"/>
                    <a:pt x="302271" y="18849"/>
                    <a:pt x="302924" y="15919"/>
                  </a:cubicBezTo>
                  <a:cubicBezTo>
                    <a:pt x="302924" y="15919"/>
                    <a:pt x="302924" y="14327"/>
                    <a:pt x="302924" y="13645"/>
                  </a:cubicBezTo>
                  <a:cubicBezTo>
                    <a:pt x="303029" y="11828"/>
                    <a:pt x="303029" y="10004"/>
                    <a:pt x="302924" y="8187"/>
                  </a:cubicBezTo>
                  <a:cubicBezTo>
                    <a:pt x="302824" y="7509"/>
                    <a:pt x="302824" y="6818"/>
                    <a:pt x="302924" y="6140"/>
                  </a:cubicBezTo>
                  <a:cubicBezTo>
                    <a:pt x="302549" y="3971"/>
                    <a:pt x="301778" y="1890"/>
                    <a:pt x="300650" y="0"/>
                  </a:cubicBezTo>
                  <a:lnTo>
                    <a:pt x="300650" y="0"/>
                  </a:lnTo>
                  <a:lnTo>
                    <a:pt x="373879" y="115984"/>
                  </a:lnTo>
                  <a:cubicBezTo>
                    <a:pt x="375007" y="117874"/>
                    <a:pt x="375778" y="119955"/>
                    <a:pt x="376153" y="122125"/>
                  </a:cubicBezTo>
                  <a:cubicBezTo>
                    <a:pt x="376042" y="122803"/>
                    <a:pt x="376042" y="123494"/>
                    <a:pt x="376153" y="124172"/>
                  </a:cubicBezTo>
                  <a:cubicBezTo>
                    <a:pt x="376267" y="125989"/>
                    <a:pt x="376267" y="127813"/>
                    <a:pt x="376153" y="129630"/>
                  </a:cubicBezTo>
                  <a:cubicBezTo>
                    <a:pt x="376276" y="130382"/>
                    <a:pt x="376276" y="131151"/>
                    <a:pt x="376153" y="131904"/>
                  </a:cubicBezTo>
                  <a:cubicBezTo>
                    <a:pt x="375608" y="134860"/>
                    <a:pt x="374768" y="137755"/>
                    <a:pt x="373652" y="140546"/>
                  </a:cubicBezTo>
                  <a:lnTo>
                    <a:pt x="373652" y="140546"/>
                  </a:lnTo>
                  <a:cubicBezTo>
                    <a:pt x="372158" y="144412"/>
                    <a:pt x="370332" y="148139"/>
                    <a:pt x="368194" y="151689"/>
                  </a:cubicBezTo>
                  <a:lnTo>
                    <a:pt x="368194" y="151689"/>
                  </a:lnTo>
                  <a:cubicBezTo>
                    <a:pt x="366374" y="154873"/>
                    <a:pt x="364100" y="158057"/>
                    <a:pt x="361826" y="161468"/>
                  </a:cubicBezTo>
                  <a:cubicBezTo>
                    <a:pt x="361760" y="161921"/>
                    <a:pt x="361760" y="162380"/>
                    <a:pt x="361826" y="162833"/>
                  </a:cubicBezTo>
                  <a:lnTo>
                    <a:pt x="359552" y="165562"/>
                  </a:lnTo>
                  <a:lnTo>
                    <a:pt x="355458" y="170793"/>
                  </a:lnTo>
                  <a:cubicBezTo>
                    <a:pt x="355458" y="172157"/>
                    <a:pt x="353184" y="173522"/>
                    <a:pt x="352274" y="174659"/>
                  </a:cubicBezTo>
                  <a:lnTo>
                    <a:pt x="349545" y="177843"/>
                  </a:lnTo>
                  <a:lnTo>
                    <a:pt x="347726" y="179890"/>
                  </a:lnTo>
                  <a:lnTo>
                    <a:pt x="339084" y="188986"/>
                  </a:lnTo>
                  <a:lnTo>
                    <a:pt x="339084" y="188986"/>
                  </a:lnTo>
                  <a:cubicBezTo>
                    <a:pt x="338422" y="189534"/>
                    <a:pt x="337813" y="190144"/>
                    <a:pt x="337265" y="190806"/>
                  </a:cubicBezTo>
                  <a:lnTo>
                    <a:pt x="329987" y="197856"/>
                  </a:lnTo>
                  <a:lnTo>
                    <a:pt x="323164" y="203996"/>
                  </a:lnTo>
                  <a:lnTo>
                    <a:pt x="318389" y="208090"/>
                  </a:lnTo>
                  <a:lnTo>
                    <a:pt x="304971" y="219461"/>
                  </a:lnTo>
                  <a:lnTo>
                    <a:pt x="299740" y="223327"/>
                  </a:lnTo>
                  <a:lnTo>
                    <a:pt x="294282" y="227648"/>
                  </a:lnTo>
                  <a:lnTo>
                    <a:pt x="287687" y="234470"/>
                  </a:lnTo>
                  <a:lnTo>
                    <a:pt x="278590" y="241293"/>
                  </a:lnTo>
                  <a:cubicBezTo>
                    <a:pt x="273814" y="244477"/>
                    <a:pt x="269266" y="247888"/>
                    <a:pt x="264490" y="250845"/>
                  </a:cubicBezTo>
                  <a:cubicBezTo>
                    <a:pt x="262914" y="252111"/>
                    <a:pt x="261240" y="253251"/>
                    <a:pt x="259487" y="254256"/>
                  </a:cubicBezTo>
                  <a:cubicBezTo>
                    <a:pt x="257294" y="255753"/>
                    <a:pt x="255016" y="257119"/>
                    <a:pt x="252664" y="258350"/>
                  </a:cubicBezTo>
                  <a:cubicBezTo>
                    <a:pt x="244477" y="263580"/>
                    <a:pt x="236290" y="268356"/>
                    <a:pt x="228103" y="273132"/>
                  </a:cubicBezTo>
                  <a:lnTo>
                    <a:pt x="221507" y="276998"/>
                  </a:lnTo>
                  <a:lnTo>
                    <a:pt x="216277" y="279727"/>
                  </a:lnTo>
                  <a:lnTo>
                    <a:pt x="200130" y="287914"/>
                  </a:lnTo>
                  <a:cubicBezTo>
                    <a:pt x="196946" y="289279"/>
                    <a:pt x="193762" y="291098"/>
                    <a:pt x="190578" y="292690"/>
                  </a:cubicBezTo>
                  <a:lnTo>
                    <a:pt x="184893" y="295192"/>
                  </a:lnTo>
                  <a:lnTo>
                    <a:pt x="178525" y="297921"/>
                  </a:lnTo>
                  <a:lnTo>
                    <a:pt x="171702" y="300877"/>
                  </a:lnTo>
                  <a:lnTo>
                    <a:pt x="156693" y="306563"/>
                  </a:lnTo>
                  <a:lnTo>
                    <a:pt x="154873" y="306563"/>
                  </a:lnTo>
                  <a:lnTo>
                    <a:pt x="152827" y="306563"/>
                  </a:lnTo>
                  <a:lnTo>
                    <a:pt x="143502" y="309519"/>
                  </a:lnTo>
                  <a:lnTo>
                    <a:pt x="132131" y="312703"/>
                  </a:lnTo>
                  <a:lnTo>
                    <a:pt x="129630" y="312703"/>
                  </a:lnTo>
                  <a:lnTo>
                    <a:pt x="127583" y="312703"/>
                  </a:lnTo>
                  <a:lnTo>
                    <a:pt x="121443" y="314068"/>
                  </a:lnTo>
                  <a:lnTo>
                    <a:pt x="111209" y="315432"/>
                  </a:lnTo>
                  <a:lnTo>
                    <a:pt x="106205" y="315432"/>
                  </a:lnTo>
                  <a:lnTo>
                    <a:pt x="92105" y="315432"/>
                  </a:lnTo>
                  <a:cubicBezTo>
                    <a:pt x="91123" y="315562"/>
                    <a:pt x="90129" y="315562"/>
                    <a:pt x="89149" y="315432"/>
                  </a:cubicBezTo>
                  <a:lnTo>
                    <a:pt x="83918" y="315432"/>
                  </a:lnTo>
                  <a:lnTo>
                    <a:pt x="82781" y="315432"/>
                  </a:lnTo>
                  <a:lnTo>
                    <a:pt x="79597" y="313840"/>
                  </a:lnTo>
                  <a:lnTo>
                    <a:pt x="77550" y="313840"/>
                  </a:lnTo>
                  <a:cubicBezTo>
                    <a:pt x="75883" y="312557"/>
                    <a:pt x="74426" y="311022"/>
                    <a:pt x="73229" y="309292"/>
                  </a:cubicBezTo>
                  <a:lnTo>
                    <a:pt x="73229" y="309292"/>
                  </a:ln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gs>
                <a:gs pos="92000">
                  <a:srgbClr val="95D9F1"/>
                </a:gs>
                <a:gs pos="96000">
                  <a:schemeClr val="accent2"/>
                </a:gs>
              </a:gsLst>
              <a:lin ang="8858361" scaled="1"/>
            </a:gradFill>
            <a:ln w="227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2" name="任意多边形: 形状 11">
              <a:extLst>
                <a:ext uri="{FF2B5EF4-FFF2-40B4-BE49-F238E27FC236}">
                  <a16:creationId xmlns:a16="http://schemas.microsoft.com/office/drawing/2014/main" id="{CFD11CA0-A3E4-7F05-8A9A-A18536199F78}"/>
                </a:ext>
              </a:extLst>
            </p:cNvPr>
            <p:cNvSpPr/>
            <p:nvPr/>
          </p:nvSpPr>
          <p:spPr>
            <a:xfrm>
              <a:off x="8369308" y="3144460"/>
              <a:ext cx="308335" cy="211742"/>
            </a:xfrm>
            <a:custGeom>
              <a:avLst/>
              <a:gdLst>
                <a:gd name="connsiteX0" fmla="*/ 55354 w 308335"/>
                <a:gd name="connsiteY0" fmla="*/ 112807 h 211742"/>
                <a:gd name="connsiteX1" fmla="*/ 35796 w 308335"/>
                <a:gd name="connsiteY1" fmla="*/ 211507 h 211742"/>
                <a:gd name="connsiteX2" fmla="*/ 252982 w 308335"/>
                <a:gd name="connsiteY2" fmla="*/ 99162 h 211742"/>
                <a:gd name="connsiteX3" fmla="*/ 272540 w 308335"/>
                <a:gd name="connsiteY3" fmla="*/ 234 h 211742"/>
                <a:gd name="connsiteX4" fmla="*/ 55354 w 308335"/>
                <a:gd name="connsiteY4" fmla="*/ 112807 h 21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5" h="211742">
                  <a:moveTo>
                    <a:pt x="55354" y="112807"/>
                  </a:moveTo>
                  <a:cubicBezTo>
                    <a:pt x="-9916" y="171026"/>
                    <a:pt x="-18785" y="215373"/>
                    <a:pt x="35796" y="211507"/>
                  </a:cubicBezTo>
                  <a:cubicBezTo>
                    <a:pt x="90376" y="207641"/>
                    <a:pt x="187712" y="157381"/>
                    <a:pt x="252982" y="99162"/>
                  </a:cubicBezTo>
                  <a:cubicBezTo>
                    <a:pt x="318252" y="40942"/>
                    <a:pt x="327121" y="-3632"/>
                    <a:pt x="272540" y="234"/>
                  </a:cubicBezTo>
                  <a:cubicBezTo>
                    <a:pt x="217959" y="4100"/>
                    <a:pt x="120851" y="54360"/>
                    <a:pt x="55354" y="112807"/>
                  </a:cubicBezTo>
                  <a:close/>
                </a:path>
              </a:pathLst>
            </a:custGeom>
            <a:solidFill>
              <a:srgbClr val="D6D6D6"/>
            </a:solidFill>
            <a:ln w="22713" cap="flat">
              <a:no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254F5857-66CC-109B-F397-A846DE70BA44}"/>
                </a:ext>
              </a:extLst>
            </p:cNvPr>
            <p:cNvSpPr/>
            <p:nvPr/>
          </p:nvSpPr>
          <p:spPr>
            <a:xfrm>
              <a:off x="7049782" y="1234629"/>
              <a:ext cx="1934311" cy="2186516"/>
            </a:xfrm>
            <a:custGeom>
              <a:avLst/>
              <a:gdLst>
                <a:gd name="connsiteX0" fmla="*/ 1814712 w 1934311"/>
                <a:gd name="connsiteY0" fmla="*/ 1728356 h 2186516"/>
                <a:gd name="connsiteX1" fmla="*/ 501359 w 1934311"/>
                <a:gd name="connsiteY1" fmla="*/ 1983294 h 2186516"/>
                <a:gd name="connsiteX2" fmla="*/ 119747 w 1934311"/>
                <a:gd name="connsiteY2" fmla="*/ 458213 h 2186516"/>
                <a:gd name="connsiteX3" fmla="*/ 1433100 w 1934311"/>
                <a:gd name="connsiteY3" fmla="*/ 203047 h 2186516"/>
                <a:gd name="connsiteX4" fmla="*/ 1814712 w 1934311"/>
                <a:gd name="connsiteY4" fmla="*/ 1728356 h 2186516"/>
                <a:gd name="connsiteX5" fmla="*/ 613022 w 1934311"/>
                <a:gd name="connsiteY5" fmla="*/ 1768609 h 2186516"/>
                <a:gd name="connsiteX6" fmla="*/ 1610033 w 1934311"/>
                <a:gd name="connsiteY6" fmla="*/ 1574847 h 2186516"/>
                <a:gd name="connsiteX7" fmla="*/ 1320982 w 1934311"/>
                <a:gd name="connsiteY7" fmla="*/ 417050 h 2186516"/>
                <a:gd name="connsiteX8" fmla="*/ 323516 w 1934311"/>
                <a:gd name="connsiteY8" fmla="*/ 610584 h 2186516"/>
                <a:gd name="connsiteX9" fmla="*/ 613022 w 1934311"/>
                <a:gd name="connsiteY9" fmla="*/ 1768609 h 2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311" h="2186516">
                  <a:moveTo>
                    <a:pt x="1814712" y="1728356"/>
                  </a:moveTo>
                  <a:cubicBezTo>
                    <a:pt x="1557272" y="2219584"/>
                    <a:pt x="969390" y="2333749"/>
                    <a:pt x="501359" y="1983294"/>
                  </a:cubicBezTo>
                  <a:cubicBezTo>
                    <a:pt x="33327" y="1632839"/>
                    <a:pt x="-137465" y="949441"/>
                    <a:pt x="119747" y="458213"/>
                  </a:cubicBezTo>
                  <a:cubicBezTo>
                    <a:pt x="376960" y="-33015"/>
                    <a:pt x="965296" y="-147180"/>
                    <a:pt x="1433100" y="203047"/>
                  </a:cubicBezTo>
                  <a:cubicBezTo>
                    <a:pt x="1900904" y="553274"/>
                    <a:pt x="2071697" y="1235990"/>
                    <a:pt x="1814712" y="1728356"/>
                  </a:cubicBezTo>
                  <a:close/>
                  <a:moveTo>
                    <a:pt x="613022" y="1768609"/>
                  </a:moveTo>
                  <a:cubicBezTo>
                    <a:pt x="968708" y="2034691"/>
                    <a:pt x="1415361" y="1948044"/>
                    <a:pt x="1610033" y="1574847"/>
                  </a:cubicBezTo>
                  <a:cubicBezTo>
                    <a:pt x="1804705" y="1201650"/>
                    <a:pt x="1676667" y="682222"/>
                    <a:pt x="1320982" y="417050"/>
                  </a:cubicBezTo>
                  <a:cubicBezTo>
                    <a:pt x="965296" y="151877"/>
                    <a:pt x="518415" y="237615"/>
                    <a:pt x="323516" y="610584"/>
                  </a:cubicBezTo>
                  <a:cubicBezTo>
                    <a:pt x="128617" y="983554"/>
                    <a:pt x="257791" y="1502300"/>
                    <a:pt x="613022" y="1768609"/>
                  </a:cubicBezTo>
                </a:path>
              </a:pathLst>
            </a:custGeom>
            <a:gradFill>
              <a:gsLst>
                <a:gs pos="0">
                  <a:srgbClr val="FFFFFF"/>
                </a:gs>
                <a:gs pos="98000">
                  <a:srgbClr val="D9D9D9"/>
                </a:gs>
              </a:gsLst>
              <a:lin ang="20810389" scaled="1"/>
            </a:gradFill>
            <a:ln w="22713" cap="flat">
              <a:noFill/>
              <a:prstDash val="solid"/>
              <a:miter/>
            </a:ln>
          </p:spPr>
          <p:txBody>
            <a:bodyPr rtlCol="0" anchor="ctr"/>
            <a:lstStyle/>
            <a:p>
              <a:endParaRPr lang="en-US"/>
            </a:p>
          </p:txBody>
        </p:sp>
        <p:sp>
          <p:nvSpPr>
            <p:cNvPr id="14" name="任意多边形: 形状 13">
              <a:extLst>
                <a:ext uri="{FF2B5EF4-FFF2-40B4-BE49-F238E27FC236}">
                  <a16:creationId xmlns:a16="http://schemas.microsoft.com/office/drawing/2014/main" id="{E53FEC77-C419-4C41-CED8-AC7129261B0A}"/>
                </a:ext>
              </a:extLst>
            </p:cNvPr>
            <p:cNvSpPr/>
            <p:nvPr/>
          </p:nvSpPr>
          <p:spPr>
            <a:xfrm>
              <a:off x="7061437" y="1245961"/>
              <a:ext cx="1910967" cy="2162767"/>
            </a:xfrm>
            <a:custGeom>
              <a:avLst/>
              <a:gdLst>
                <a:gd name="connsiteX0" fmla="*/ 496299 w 1910967"/>
                <a:gd name="connsiteY0" fmla="*/ 1961728 h 2162767"/>
                <a:gd name="connsiteX1" fmla="*/ 118326 w 1910967"/>
                <a:gd name="connsiteY1" fmla="*/ 452112 h 2162767"/>
                <a:gd name="connsiteX2" fmla="*/ 843570 w 1910967"/>
                <a:gd name="connsiteY2" fmla="*/ 0 h 2162767"/>
                <a:gd name="connsiteX3" fmla="*/ 1414622 w 1910967"/>
                <a:gd name="connsiteY3" fmla="*/ 200812 h 2162767"/>
                <a:gd name="connsiteX4" fmla="*/ 1792595 w 1910967"/>
                <a:gd name="connsiteY4" fmla="*/ 1710429 h 2162767"/>
                <a:gd name="connsiteX5" fmla="*/ 1067351 w 1910967"/>
                <a:gd name="connsiteY5" fmla="*/ 2162768 h 2162767"/>
                <a:gd name="connsiteX6" fmla="*/ 496299 w 1910967"/>
                <a:gd name="connsiteY6" fmla="*/ 1961728 h 2162767"/>
                <a:gd name="connsiteX7" fmla="*/ 302081 w 1910967"/>
                <a:gd name="connsiteY7" fmla="*/ 594022 h 2162767"/>
                <a:gd name="connsiteX8" fmla="*/ 594999 w 1910967"/>
                <a:gd name="connsiteY8" fmla="*/ 1766374 h 2162767"/>
                <a:gd name="connsiteX9" fmla="*/ 1040743 w 1910967"/>
                <a:gd name="connsiteY9" fmla="*/ 1923067 h 2162767"/>
                <a:gd name="connsiteX10" fmla="*/ 1040743 w 1910967"/>
                <a:gd name="connsiteY10" fmla="*/ 1923067 h 2162767"/>
                <a:gd name="connsiteX11" fmla="*/ 1609294 w 1910967"/>
                <a:gd name="connsiteY11" fmla="*/ 1568746 h 2162767"/>
                <a:gd name="connsiteX12" fmla="*/ 1316149 w 1910967"/>
                <a:gd name="connsiteY12" fmla="*/ 396621 h 2162767"/>
                <a:gd name="connsiteX13" fmla="*/ 870633 w 1910967"/>
                <a:gd name="connsiteY13" fmla="*/ 239929 h 2162767"/>
                <a:gd name="connsiteX14" fmla="*/ 302081 w 1910967"/>
                <a:gd name="connsiteY14" fmla="*/ 594022 h 21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0967" h="2162767">
                  <a:moveTo>
                    <a:pt x="496299" y="1961728"/>
                  </a:moveTo>
                  <a:cubicBezTo>
                    <a:pt x="33498" y="1615140"/>
                    <a:pt x="-136158" y="937882"/>
                    <a:pt x="118326" y="452112"/>
                  </a:cubicBezTo>
                  <a:cubicBezTo>
                    <a:pt x="266604" y="168973"/>
                    <a:pt x="537689" y="0"/>
                    <a:pt x="843570" y="0"/>
                  </a:cubicBezTo>
                  <a:cubicBezTo>
                    <a:pt x="1050688" y="3090"/>
                    <a:pt x="1251157" y="73586"/>
                    <a:pt x="1414622" y="200812"/>
                  </a:cubicBezTo>
                  <a:cubicBezTo>
                    <a:pt x="1877650" y="547628"/>
                    <a:pt x="2047079" y="1224204"/>
                    <a:pt x="1792595" y="1710429"/>
                  </a:cubicBezTo>
                  <a:cubicBezTo>
                    <a:pt x="1643862" y="1993795"/>
                    <a:pt x="1373232" y="2162768"/>
                    <a:pt x="1067351" y="2162768"/>
                  </a:cubicBezTo>
                  <a:cubicBezTo>
                    <a:pt x="860219" y="2159548"/>
                    <a:pt x="659766" y="2088977"/>
                    <a:pt x="496299" y="1961728"/>
                  </a:cubicBezTo>
                  <a:close/>
                  <a:moveTo>
                    <a:pt x="302081" y="594022"/>
                  </a:moveTo>
                  <a:cubicBezTo>
                    <a:pt x="104453" y="971540"/>
                    <a:pt x="235675" y="1497336"/>
                    <a:pt x="594999" y="1766374"/>
                  </a:cubicBezTo>
                  <a:cubicBezTo>
                    <a:pt x="722611" y="1865643"/>
                    <a:pt x="879086" y="1920647"/>
                    <a:pt x="1040743" y="1923067"/>
                  </a:cubicBezTo>
                  <a:lnTo>
                    <a:pt x="1040743" y="1923067"/>
                  </a:lnTo>
                  <a:cubicBezTo>
                    <a:pt x="1280672" y="1923067"/>
                    <a:pt x="1493310" y="1790481"/>
                    <a:pt x="1609294" y="1568746"/>
                  </a:cubicBezTo>
                  <a:cubicBezTo>
                    <a:pt x="1806922" y="1191455"/>
                    <a:pt x="1675473" y="665660"/>
                    <a:pt x="1316149" y="396621"/>
                  </a:cubicBezTo>
                  <a:cubicBezTo>
                    <a:pt x="1188653" y="297298"/>
                    <a:pt x="1032233" y="242282"/>
                    <a:pt x="870633" y="239929"/>
                  </a:cubicBezTo>
                  <a:cubicBezTo>
                    <a:pt x="630477" y="239929"/>
                    <a:pt x="418066" y="372287"/>
                    <a:pt x="302081" y="594022"/>
                  </a:cubicBezTo>
                  <a:close/>
                </a:path>
              </a:pathLst>
            </a:custGeom>
            <a:gradFill>
              <a:gsLst>
                <a:gs pos="0">
                  <a:srgbClr val="FFFFFF"/>
                </a:gs>
                <a:gs pos="98000">
                  <a:srgbClr val="D9D9D9"/>
                </a:gs>
              </a:gsLst>
              <a:lin ang="20810405" scaled="1"/>
            </a:gradFill>
            <a:ln w="22713" cap="flat">
              <a:noFill/>
              <a:prstDash val="solid"/>
              <a:miter/>
            </a:ln>
          </p:spPr>
          <p:txBody>
            <a:bodyPr rtlCol="0" anchor="ctr"/>
            <a:lstStyle/>
            <a:p>
              <a:endParaRPr lang="en-US"/>
            </a:p>
          </p:txBody>
        </p:sp>
        <p:sp>
          <p:nvSpPr>
            <p:cNvPr id="15" name="任意多边形: 形状 14">
              <a:extLst>
                <a:ext uri="{FF2B5EF4-FFF2-40B4-BE49-F238E27FC236}">
                  <a16:creationId xmlns:a16="http://schemas.microsoft.com/office/drawing/2014/main" id="{167C2555-D9E5-0382-3781-5CD24828876C}"/>
                </a:ext>
              </a:extLst>
            </p:cNvPr>
            <p:cNvSpPr/>
            <p:nvPr/>
          </p:nvSpPr>
          <p:spPr>
            <a:xfrm>
              <a:off x="6908678" y="1292354"/>
              <a:ext cx="1523716" cy="2184421"/>
            </a:xfrm>
            <a:custGeom>
              <a:avLst/>
              <a:gdLst>
                <a:gd name="connsiteX0" fmla="*/ 0 w 1523716"/>
                <a:gd name="connsiteY0" fmla="*/ 974951 h 2184421"/>
                <a:gd name="connsiteX1" fmla="*/ 0 w 1523716"/>
                <a:gd name="connsiteY1" fmla="*/ 925601 h 2184421"/>
                <a:gd name="connsiteX2" fmla="*/ 0 w 1523716"/>
                <a:gd name="connsiteY2" fmla="*/ 914457 h 2184421"/>
                <a:gd name="connsiteX3" fmla="*/ 0 w 1523716"/>
                <a:gd name="connsiteY3" fmla="*/ 910136 h 2184421"/>
                <a:gd name="connsiteX4" fmla="*/ 2274 w 1523716"/>
                <a:gd name="connsiteY4" fmla="*/ 877615 h 2184421"/>
                <a:gd name="connsiteX5" fmla="*/ 3639 w 1523716"/>
                <a:gd name="connsiteY5" fmla="*/ 856238 h 2184421"/>
                <a:gd name="connsiteX6" fmla="*/ 7732 w 1523716"/>
                <a:gd name="connsiteY6" fmla="*/ 820305 h 2184421"/>
                <a:gd name="connsiteX7" fmla="*/ 9779 w 1523716"/>
                <a:gd name="connsiteY7" fmla="*/ 802794 h 2184421"/>
                <a:gd name="connsiteX8" fmla="*/ 18194 w 1523716"/>
                <a:gd name="connsiteY8" fmla="*/ 750032 h 2184421"/>
                <a:gd name="connsiteX9" fmla="*/ 18194 w 1523716"/>
                <a:gd name="connsiteY9" fmla="*/ 747076 h 2184421"/>
                <a:gd name="connsiteX10" fmla="*/ 28655 w 1523716"/>
                <a:gd name="connsiteY10" fmla="*/ 697498 h 2184421"/>
                <a:gd name="connsiteX11" fmla="*/ 33203 w 1523716"/>
                <a:gd name="connsiteY11" fmla="*/ 680214 h 2184421"/>
                <a:gd name="connsiteX12" fmla="*/ 42300 w 1523716"/>
                <a:gd name="connsiteY12" fmla="*/ 645874 h 2184421"/>
                <a:gd name="connsiteX13" fmla="*/ 48668 w 1523716"/>
                <a:gd name="connsiteY13" fmla="*/ 625861 h 2184421"/>
                <a:gd name="connsiteX14" fmla="*/ 58447 w 1523716"/>
                <a:gd name="connsiteY14" fmla="*/ 595159 h 2184421"/>
                <a:gd name="connsiteX15" fmla="*/ 66407 w 1523716"/>
                <a:gd name="connsiteY15" fmla="*/ 573782 h 2184421"/>
                <a:gd name="connsiteX16" fmla="*/ 77323 w 1523716"/>
                <a:gd name="connsiteY16" fmla="*/ 545127 h 2184421"/>
                <a:gd name="connsiteX17" fmla="*/ 86420 w 1523716"/>
                <a:gd name="connsiteY17" fmla="*/ 522385 h 2184421"/>
                <a:gd name="connsiteX18" fmla="*/ 98700 w 1523716"/>
                <a:gd name="connsiteY18" fmla="*/ 495094 h 2184421"/>
                <a:gd name="connsiteX19" fmla="*/ 101884 w 1523716"/>
                <a:gd name="connsiteY19" fmla="*/ 488044 h 2184421"/>
                <a:gd name="connsiteX20" fmla="*/ 118031 w 1523716"/>
                <a:gd name="connsiteY20" fmla="*/ 455750 h 2184421"/>
                <a:gd name="connsiteX21" fmla="*/ 140773 w 1523716"/>
                <a:gd name="connsiteY21" fmla="*/ 416179 h 2184421"/>
                <a:gd name="connsiteX22" fmla="*/ 148278 w 1523716"/>
                <a:gd name="connsiteY22" fmla="*/ 403899 h 2184421"/>
                <a:gd name="connsiteX23" fmla="*/ 164425 w 1523716"/>
                <a:gd name="connsiteY23" fmla="*/ 377973 h 2184421"/>
                <a:gd name="connsiteX24" fmla="*/ 168973 w 1523716"/>
                <a:gd name="connsiteY24" fmla="*/ 374334 h 2184421"/>
                <a:gd name="connsiteX25" fmla="*/ 174204 w 1523716"/>
                <a:gd name="connsiteY25" fmla="*/ 366829 h 2184421"/>
                <a:gd name="connsiteX26" fmla="*/ 190806 w 1523716"/>
                <a:gd name="connsiteY26" fmla="*/ 342950 h 2184421"/>
                <a:gd name="connsiteX27" fmla="*/ 200130 w 1523716"/>
                <a:gd name="connsiteY27" fmla="*/ 330214 h 2184421"/>
                <a:gd name="connsiteX28" fmla="*/ 219233 w 1523716"/>
                <a:gd name="connsiteY28" fmla="*/ 305880 h 2184421"/>
                <a:gd name="connsiteX29" fmla="*/ 225146 w 1523716"/>
                <a:gd name="connsiteY29" fmla="*/ 298148 h 2184421"/>
                <a:gd name="connsiteX30" fmla="*/ 227193 w 1523716"/>
                <a:gd name="connsiteY30" fmla="*/ 295874 h 2184421"/>
                <a:gd name="connsiteX31" fmla="*/ 242658 w 1523716"/>
                <a:gd name="connsiteY31" fmla="*/ 277908 h 2184421"/>
                <a:gd name="connsiteX32" fmla="*/ 253119 w 1523716"/>
                <a:gd name="connsiteY32" fmla="*/ 266309 h 2184421"/>
                <a:gd name="connsiteX33" fmla="*/ 271085 w 1523716"/>
                <a:gd name="connsiteY33" fmla="*/ 247433 h 2184421"/>
                <a:gd name="connsiteX34" fmla="*/ 279045 w 1523716"/>
                <a:gd name="connsiteY34" fmla="*/ 238791 h 2184421"/>
                <a:gd name="connsiteX35" fmla="*/ 279045 w 1523716"/>
                <a:gd name="connsiteY35" fmla="*/ 238791 h 2184421"/>
                <a:gd name="connsiteX36" fmla="*/ 289279 w 1523716"/>
                <a:gd name="connsiteY36" fmla="*/ 228785 h 2184421"/>
                <a:gd name="connsiteX37" fmla="*/ 305653 w 1523716"/>
                <a:gd name="connsiteY37" fmla="*/ 213320 h 2184421"/>
                <a:gd name="connsiteX38" fmla="*/ 317252 w 1523716"/>
                <a:gd name="connsiteY38" fmla="*/ 202859 h 2184421"/>
                <a:gd name="connsiteX39" fmla="*/ 331352 w 1523716"/>
                <a:gd name="connsiteY39" fmla="*/ 190351 h 2184421"/>
                <a:gd name="connsiteX40" fmla="*/ 332489 w 1523716"/>
                <a:gd name="connsiteY40" fmla="*/ 190351 h 2184421"/>
                <a:gd name="connsiteX41" fmla="*/ 380929 w 1523716"/>
                <a:gd name="connsiteY41" fmla="*/ 152827 h 2184421"/>
                <a:gd name="connsiteX42" fmla="*/ 386615 w 1523716"/>
                <a:gd name="connsiteY42" fmla="*/ 146914 h 2184421"/>
                <a:gd name="connsiteX43" fmla="*/ 389344 w 1523716"/>
                <a:gd name="connsiteY43" fmla="*/ 145094 h 2184421"/>
                <a:gd name="connsiteX44" fmla="*/ 437102 w 1523716"/>
                <a:gd name="connsiteY44" fmla="*/ 114165 h 2184421"/>
                <a:gd name="connsiteX45" fmla="*/ 441423 w 1523716"/>
                <a:gd name="connsiteY45" fmla="*/ 111209 h 2184421"/>
                <a:gd name="connsiteX46" fmla="*/ 445744 w 1523716"/>
                <a:gd name="connsiteY46" fmla="*/ 108934 h 2184421"/>
                <a:gd name="connsiteX47" fmla="*/ 494867 w 1523716"/>
                <a:gd name="connsiteY47" fmla="*/ 82326 h 2184421"/>
                <a:gd name="connsiteX48" fmla="*/ 498051 w 1523716"/>
                <a:gd name="connsiteY48" fmla="*/ 80507 h 2184421"/>
                <a:gd name="connsiteX49" fmla="*/ 503509 w 1523716"/>
                <a:gd name="connsiteY49" fmla="*/ 78233 h 2184421"/>
                <a:gd name="connsiteX50" fmla="*/ 553087 w 1523716"/>
                <a:gd name="connsiteY50" fmla="*/ 55491 h 2184421"/>
                <a:gd name="connsiteX51" fmla="*/ 693632 w 1523716"/>
                <a:gd name="connsiteY51" fmla="*/ 0 h 2184421"/>
                <a:gd name="connsiteX52" fmla="*/ 644282 w 1523716"/>
                <a:gd name="connsiteY52" fmla="*/ 22742 h 2184421"/>
                <a:gd name="connsiteX53" fmla="*/ 635413 w 1523716"/>
                <a:gd name="connsiteY53" fmla="*/ 27063 h 2184421"/>
                <a:gd name="connsiteX54" fmla="*/ 586290 w 1523716"/>
                <a:gd name="connsiteY54" fmla="*/ 53444 h 2184421"/>
                <a:gd name="connsiteX55" fmla="*/ 577648 w 1523716"/>
                <a:gd name="connsiteY55" fmla="*/ 58674 h 2184421"/>
                <a:gd name="connsiteX56" fmla="*/ 529890 w 1523716"/>
                <a:gd name="connsiteY56" fmla="*/ 89831 h 2184421"/>
                <a:gd name="connsiteX57" fmla="*/ 523067 w 1523716"/>
                <a:gd name="connsiteY57" fmla="*/ 93697 h 2184421"/>
                <a:gd name="connsiteX58" fmla="*/ 474626 w 1523716"/>
                <a:gd name="connsiteY58" fmla="*/ 131222 h 2184421"/>
                <a:gd name="connsiteX59" fmla="*/ 459389 w 1523716"/>
                <a:gd name="connsiteY59" fmla="*/ 144639 h 2184421"/>
                <a:gd name="connsiteX60" fmla="*/ 447563 w 1523716"/>
                <a:gd name="connsiteY60" fmla="*/ 154873 h 2184421"/>
                <a:gd name="connsiteX61" fmla="*/ 431417 w 1523716"/>
                <a:gd name="connsiteY61" fmla="*/ 170565 h 2184421"/>
                <a:gd name="connsiteX62" fmla="*/ 420955 w 1523716"/>
                <a:gd name="connsiteY62" fmla="*/ 180344 h 2184421"/>
                <a:gd name="connsiteX63" fmla="*/ 412086 w 1523716"/>
                <a:gd name="connsiteY63" fmla="*/ 189669 h 2184421"/>
                <a:gd name="connsiteX64" fmla="*/ 394120 w 1523716"/>
                <a:gd name="connsiteY64" fmla="*/ 208545 h 2184421"/>
                <a:gd name="connsiteX65" fmla="*/ 383886 w 1523716"/>
                <a:gd name="connsiteY65" fmla="*/ 220143 h 2184421"/>
                <a:gd name="connsiteX66" fmla="*/ 368421 w 1523716"/>
                <a:gd name="connsiteY66" fmla="*/ 238337 h 2184421"/>
                <a:gd name="connsiteX67" fmla="*/ 360234 w 1523716"/>
                <a:gd name="connsiteY67" fmla="*/ 248343 h 2184421"/>
                <a:gd name="connsiteX68" fmla="*/ 341358 w 1523716"/>
                <a:gd name="connsiteY68" fmla="*/ 272677 h 2184421"/>
                <a:gd name="connsiteX69" fmla="*/ 332034 w 1523716"/>
                <a:gd name="connsiteY69" fmla="*/ 285413 h 2184421"/>
                <a:gd name="connsiteX70" fmla="*/ 315432 w 1523716"/>
                <a:gd name="connsiteY70" fmla="*/ 308155 h 2184421"/>
                <a:gd name="connsiteX71" fmla="*/ 306335 w 1523716"/>
                <a:gd name="connsiteY71" fmla="*/ 321800 h 2184421"/>
                <a:gd name="connsiteX72" fmla="*/ 290188 w 1523716"/>
                <a:gd name="connsiteY72" fmla="*/ 347498 h 2184421"/>
                <a:gd name="connsiteX73" fmla="*/ 282684 w 1523716"/>
                <a:gd name="connsiteY73" fmla="*/ 359779 h 2184421"/>
                <a:gd name="connsiteX74" fmla="*/ 259942 w 1523716"/>
                <a:gd name="connsiteY74" fmla="*/ 399578 h 2184421"/>
                <a:gd name="connsiteX75" fmla="*/ 240838 w 1523716"/>
                <a:gd name="connsiteY75" fmla="*/ 438694 h 2184421"/>
                <a:gd name="connsiteX76" fmla="*/ 228558 w 1523716"/>
                <a:gd name="connsiteY76" fmla="*/ 466212 h 2184421"/>
                <a:gd name="connsiteX77" fmla="*/ 219233 w 1523716"/>
                <a:gd name="connsiteY77" fmla="*/ 488954 h 2184421"/>
                <a:gd name="connsiteX78" fmla="*/ 209227 w 1523716"/>
                <a:gd name="connsiteY78" fmla="*/ 517154 h 2184421"/>
                <a:gd name="connsiteX79" fmla="*/ 201494 w 1523716"/>
                <a:gd name="connsiteY79" fmla="*/ 538531 h 2184421"/>
                <a:gd name="connsiteX80" fmla="*/ 191715 w 1523716"/>
                <a:gd name="connsiteY80" fmla="*/ 569006 h 2184421"/>
                <a:gd name="connsiteX81" fmla="*/ 185120 w 1523716"/>
                <a:gd name="connsiteY81" fmla="*/ 589474 h 2184421"/>
                <a:gd name="connsiteX82" fmla="*/ 176251 w 1523716"/>
                <a:gd name="connsiteY82" fmla="*/ 623359 h 2184421"/>
                <a:gd name="connsiteX83" fmla="*/ 171475 w 1523716"/>
                <a:gd name="connsiteY83" fmla="*/ 641098 h 2184421"/>
                <a:gd name="connsiteX84" fmla="*/ 161014 w 1523716"/>
                <a:gd name="connsiteY84" fmla="*/ 690676 h 2184421"/>
                <a:gd name="connsiteX85" fmla="*/ 161014 w 1523716"/>
                <a:gd name="connsiteY85" fmla="*/ 693405 h 2184421"/>
                <a:gd name="connsiteX86" fmla="*/ 152372 w 1523716"/>
                <a:gd name="connsiteY86" fmla="*/ 746394 h 2184421"/>
                <a:gd name="connsiteX87" fmla="*/ 150325 w 1523716"/>
                <a:gd name="connsiteY87" fmla="*/ 764133 h 2184421"/>
                <a:gd name="connsiteX88" fmla="*/ 146459 w 1523716"/>
                <a:gd name="connsiteY88" fmla="*/ 799838 h 2184421"/>
                <a:gd name="connsiteX89" fmla="*/ 144867 w 1523716"/>
                <a:gd name="connsiteY89" fmla="*/ 820988 h 2184421"/>
                <a:gd name="connsiteX90" fmla="*/ 142820 w 1523716"/>
                <a:gd name="connsiteY90" fmla="*/ 853509 h 2184421"/>
                <a:gd name="connsiteX91" fmla="*/ 142820 w 1523716"/>
                <a:gd name="connsiteY91" fmla="*/ 868973 h 2184421"/>
                <a:gd name="connsiteX92" fmla="*/ 142820 w 1523716"/>
                <a:gd name="connsiteY92" fmla="*/ 918324 h 2184421"/>
                <a:gd name="connsiteX93" fmla="*/ 142820 w 1523716"/>
                <a:gd name="connsiteY93" fmla="*/ 938109 h 2184421"/>
                <a:gd name="connsiteX94" fmla="*/ 145322 w 1523716"/>
                <a:gd name="connsiteY94" fmla="*/ 989279 h 2184421"/>
                <a:gd name="connsiteX95" fmla="*/ 145322 w 1523716"/>
                <a:gd name="connsiteY95" fmla="*/ 1002697 h 2184421"/>
                <a:gd name="connsiteX96" fmla="*/ 148051 w 1523716"/>
                <a:gd name="connsiteY96" fmla="*/ 1030897 h 2184421"/>
                <a:gd name="connsiteX97" fmla="*/ 150552 w 1523716"/>
                <a:gd name="connsiteY97" fmla="*/ 1055685 h 2184421"/>
                <a:gd name="connsiteX98" fmla="*/ 154646 w 1523716"/>
                <a:gd name="connsiteY98" fmla="*/ 1084113 h 2184421"/>
                <a:gd name="connsiteX99" fmla="*/ 158285 w 1523716"/>
                <a:gd name="connsiteY99" fmla="*/ 1108674 h 2184421"/>
                <a:gd name="connsiteX100" fmla="*/ 160786 w 1523716"/>
                <a:gd name="connsiteY100" fmla="*/ 1123684 h 2184421"/>
                <a:gd name="connsiteX101" fmla="*/ 167154 w 1523716"/>
                <a:gd name="connsiteY101" fmla="*/ 1158025 h 2184421"/>
                <a:gd name="connsiteX102" fmla="*/ 171248 w 1523716"/>
                <a:gd name="connsiteY102" fmla="*/ 1176673 h 2184421"/>
                <a:gd name="connsiteX103" fmla="*/ 178525 w 1523716"/>
                <a:gd name="connsiteY103" fmla="*/ 1208057 h 2184421"/>
                <a:gd name="connsiteX104" fmla="*/ 182619 w 1523716"/>
                <a:gd name="connsiteY104" fmla="*/ 1224204 h 2184421"/>
                <a:gd name="connsiteX105" fmla="*/ 191488 w 1523716"/>
                <a:gd name="connsiteY105" fmla="*/ 1256725 h 2184421"/>
                <a:gd name="connsiteX106" fmla="*/ 195809 w 1523716"/>
                <a:gd name="connsiteY106" fmla="*/ 1271962 h 2184421"/>
                <a:gd name="connsiteX107" fmla="*/ 201040 w 1523716"/>
                <a:gd name="connsiteY107" fmla="*/ 1288564 h 2184421"/>
                <a:gd name="connsiteX108" fmla="*/ 220370 w 1523716"/>
                <a:gd name="connsiteY108" fmla="*/ 1345646 h 2184421"/>
                <a:gd name="connsiteX109" fmla="*/ 225601 w 1523716"/>
                <a:gd name="connsiteY109" fmla="*/ 1359974 h 2184421"/>
                <a:gd name="connsiteX110" fmla="*/ 251072 w 1523716"/>
                <a:gd name="connsiteY110" fmla="*/ 1423197 h 2184421"/>
                <a:gd name="connsiteX111" fmla="*/ 256985 w 1523716"/>
                <a:gd name="connsiteY111" fmla="*/ 1436160 h 2184421"/>
                <a:gd name="connsiteX112" fmla="*/ 280864 w 1523716"/>
                <a:gd name="connsiteY112" fmla="*/ 1486192 h 2184421"/>
                <a:gd name="connsiteX113" fmla="*/ 289051 w 1523716"/>
                <a:gd name="connsiteY113" fmla="*/ 1502794 h 2184421"/>
                <a:gd name="connsiteX114" fmla="*/ 321800 w 1523716"/>
                <a:gd name="connsiteY114" fmla="*/ 1562378 h 2184421"/>
                <a:gd name="connsiteX115" fmla="*/ 323392 w 1523716"/>
                <a:gd name="connsiteY115" fmla="*/ 1564880 h 2184421"/>
                <a:gd name="connsiteX116" fmla="*/ 358642 w 1523716"/>
                <a:gd name="connsiteY116" fmla="*/ 1621053 h 2184421"/>
                <a:gd name="connsiteX117" fmla="*/ 368876 w 1523716"/>
                <a:gd name="connsiteY117" fmla="*/ 1636290 h 2184421"/>
                <a:gd name="connsiteX118" fmla="*/ 409129 w 1523716"/>
                <a:gd name="connsiteY118" fmla="*/ 1692463 h 2184421"/>
                <a:gd name="connsiteX119" fmla="*/ 411176 w 1523716"/>
                <a:gd name="connsiteY119" fmla="*/ 1694964 h 2184421"/>
                <a:gd name="connsiteX120" fmla="*/ 460526 w 1523716"/>
                <a:gd name="connsiteY120" fmla="*/ 1754776 h 2184421"/>
                <a:gd name="connsiteX121" fmla="*/ 474626 w 1523716"/>
                <a:gd name="connsiteY121" fmla="*/ 1770695 h 2184421"/>
                <a:gd name="connsiteX122" fmla="*/ 490091 w 1523716"/>
                <a:gd name="connsiteY122" fmla="*/ 1787297 h 2184421"/>
                <a:gd name="connsiteX123" fmla="*/ 510559 w 1523716"/>
                <a:gd name="connsiteY123" fmla="*/ 1808674 h 2184421"/>
                <a:gd name="connsiteX124" fmla="*/ 526706 w 1523716"/>
                <a:gd name="connsiteY124" fmla="*/ 1824821 h 2184421"/>
                <a:gd name="connsiteX125" fmla="*/ 545354 w 1523716"/>
                <a:gd name="connsiteY125" fmla="*/ 1842560 h 2184421"/>
                <a:gd name="connsiteX126" fmla="*/ 571053 w 1523716"/>
                <a:gd name="connsiteY126" fmla="*/ 1865302 h 2184421"/>
                <a:gd name="connsiteX127" fmla="*/ 589246 w 1523716"/>
                <a:gd name="connsiteY127" fmla="*/ 1880994 h 2184421"/>
                <a:gd name="connsiteX128" fmla="*/ 616764 w 1523716"/>
                <a:gd name="connsiteY128" fmla="*/ 1903736 h 2184421"/>
                <a:gd name="connsiteX129" fmla="*/ 642690 w 1523716"/>
                <a:gd name="connsiteY129" fmla="*/ 1924204 h 2184421"/>
                <a:gd name="connsiteX130" fmla="*/ 1087070 w 1523716"/>
                <a:gd name="connsiteY130" fmla="*/ 2117284 h 2184421"/>
                <a:gd name="connsiteX131" fmla="*/ 1200780 w 1523716"/>
                <a:gd name="connsiteY131" fmla="*/ 2127518 h 2184421"/>
                <a:gd name="connsiteX132" fmla="*/ 1256498 w 1523716"/>
                <a:gd name="connsiteY132" fmla="*/ 2127518 h 2184421"/>
                <a:gd name="connsiteX133" fmla="*/ 1523717 w 1523716"/>
                <a:gd name="connsiteY133" fmla="*/ 2069980 h 2184421"/>
                <a:gd name="connsiteX134" fmla="*/ 1523717 w 1523716"/>
                <a:gd name="connsiteY134" fmla="*/ 2069980 h 2184421"/>
                <a:gd name="connsiteX135" fmla="*/ 1382261 w 1523716"/>
                <a:gd name="connsiteY135" fmla="*/ 2126608 h 2184421"/>
                <a:gd name="connsiteX136" fmla="*/ 500325 w 1523716"/>
                <a:gd name="connsiteY136" fmla="*/ 1981059 h 2184421"/>
                <a:gd name="connsiteX137" fmla="*/ 486225 w 1523716"/>
                <a:gd name="connsiteY137" fmla="*/ 1970143 h 2184421"/>
                <a:gd name="connsiteX138" fmla="*/ 474172 w 1523716"/>
                <a:gd name="connsiteY138" fmla="*/ 1960364 h 2184421"/>
                <a:gd name="connsiteX139" fmla="*/ 446881 w 1523716"/>
                <a:gd name="connsiteY139" fmla="*/ 1937622 h 2184421"/>
                <a:gd name="connsiteX140" fmla="*/ 428688 w 1523716"/>
                <a:gd name="connsiteY140" fmla="*/ 1921930 h 2184421"/>
                <a:gd name="connsiteX141" fmla="*/ 402989 w 1523716"/>
                <a:gd name="connsiteY141" fmla="*/ 1899188 h 2184421"/>
                <a:gd name="connsiteX142" fmla="*/ 392755 w 1523716"/>
                <a:gd name="connsiteY142" fmla="*/ 1890091 h 2184421"/>
                <a:gd name="connsiteX143" fmla="*/ 384113 w 1523716"/>
                <a:gd name="connsiteY143" fmla="*/ 1881449 h 2184421"/>
                <a:gd name="connsiteX144" fmla="*/ 368194 w 1523716"/>
                <a:gd name="connsiteY144" fmla="*/ 1865529 h 2184421"/>
                <a:gd name="connsiteX145" fmla="*/ 347498 w 1523716"/>
                <a:gd name="connsiteY145" fmla="*/ 1844152 h 2184421"/>
                <a:gd name="connsiteX146" fmla="*/ 332261 w 1523716"/>
                <a:gd name="connsiteY146" fmla="*/ 1827550 h 2184421"/>
                <a:gd name="connsiteX147" fmla="*/ 324074 w 1523716"/>
                <a:gd name="connsiteY147" fmla="*/ 1818681 h 2184421"/>
                <a:gd name="connsiteX148" fmla="*/ 318389 w 1523716"/>
                <a:gd name="connsiteY148" fmla="*/ 1811404 h 2184421"/>
                <a:gd name="connsiteX149" fmla="*/ 269038 w 1523716"/>
                <a:gd name="connsiteY149" fmla="*/ 1751592 h 2184421"/>
                <a:gd name="connsiteX150" fmla="*/ 269038 w 1523716"/>
                <a:gd name="connsiteY150" fmla="*/ 1751592 h 2184421"/>
                <a:gd name="connsiteX151" fmla="*/ 267446 w 1523716"/>
                <a:gd name="connsiteY151" fmla="*/ 1749318 h 2184421"/>
                <a:gd name="connsiteX152" fmla="*/ 226966 w 1523716"/>
                <a:gd name="connsiteY152" fmla="*/ 1693145 h 2184421"/>
                <a:gd name="connsiteX153" fmla="*/ 221735 w 1523716"/>
                <a:gd name="connsiteY153" fmla="*/ 1685640 h 2184421"/>
                <a:gd name="connsiteX154" fmla="*/ 216959 w 1523716"/>
                <a:gd name="connsiteY154" fmla="*/ 1677908 h 2184421"/>
                <a:gd name="connsiteX155" fmla="*/ 181936 w 1523716"/>
                <a:gd name="connsiteY155" fmla="*/ 1621507 h 2184421"/>
                <a:gd name="connsiteX156" fmla="*/ 180572 w 1523716"/>
                <a:gd name="connsiteY156" fmla="*/ 1619233 h 2184421"/>
                <a:gd name="connsiteX157" fmla="*/ 180572 w 1523716"/>
                <a:gd name="connsiteY157" fmla="*/ 1619233 h 2184421"/>
                <a:gd name="connsiteX158" fmla="*/ 148051 w 1523716"/>
                <a:gd name="connsiteY158" fmla="*/ 1559649 h 2184421"/>
                <a:gd name="connsiteX159" fmla="*/ 144185 w 1523716"/>
                <a:gd name="connsiteY159" fmla="*/ 1552826 h 2184421"/>
                <a:gd name="connsiteX160" fmla="*/ 139636 w 1523716"/>
                <a:gd name="connsiteY160" fmla="*/ 1543047 h 2184421"/>
                <a:gd name="connsiteX161" fmla="*/ 115757 w 1523716"/>
                <a:gd name="connsiteY161" fmla="*/ 1493015 h 2184421"/>
                <a:gd name="connsiteX162" fmla="*/ 111436 w 1523716"/>
                <a:gd name="connsiteY162" fmla="*/ 1483918 h 2184421"/>
                <a:gd name="connsiteX163" fmla="*/ 110071 w 1523716"/>
                <a:gd name="connsiteY163" fmla="*/ 1480279 h 2184421"/>
                <a:gd name="connsiteX164" fmla="*/ 84373 w 1523716"/>
                <a:gd name="connsiteY164" fmla="*/ 1417056 h 2184421"/>
                <a:gd name="connsiteX165" fmla="*/ 82326 w 1523716"/>
                <a:gd name="connsiteY165" fmla="*/ 1412053 h 2184421"/>
                <a:gd name="connsiteX166" fmla="*/ 79142 w 1523716"/>
                <a:gd name="connsiteY166" fmla="*/ 1402502 h 2184421"/>
                <a:gd name="connsiteX167" fmla="*/ 59812 w 1523716"/>
                <a:gd name="connsiteY167" fmla="*/ 1345646 h 2184421"/>
                <a:gd name="connsiteX168" fmla="*/ 56628 w 1523716"/>
                <a:gd name="connsiteY168" fmla="*/ 1336095 h 2184421"/>
                <a:gd name="connsiteX169" fmla="*/ 53899 w 1523716"/>
                <a:gd name="connsiteY169" fmla="*/ 1329500 h 2184421"/>
                <a:gd name="connsiteX170" fmla="*/ 49578 w 1523716"/>
                <a:gd name="connsiteY170" fmla="*/ 1314263 h 2184421"/>
                <a:gd name="connsiteX171" fmla="*/ 40708 w 1523716"/>
                <a:gd name="connsiteY171" fmla="*/ 1281514 h 2184421"/>
                <a:gd name="connsiteX172" fmla="*/ 36615 w 1523716"/>
                <a:gd name="connsiteY172" fmla="*/ 1265367 h 2184421"/>
                <a:gd name="connsiteX173" fmla="*/ 33886 w 1523716"/>
                <a:gd name="connsiteY173" fmla="*/ 1254678 h 2184421"/>
                <a:gd name="connsiteX174" fmla="*/ 29565 w 1523716"/>
                <a:gd name="connsiteY174" fmla="*/ 1233983 h 2184421"/>
                <a:gd name="connsiteX175" fmla="*/ 25471 w 1523716"/>
                <a:gd name="connsiteY175" fmla="*/ 1215562 h 2184421"/>
                <a:gd name="connsiteX176" fmla="*/ 19103 w 1523716"/>
                <a:gd name="connsiteY176" fmla="*/ 1180994 h 2184421"/>
                <a:gd name="connsiteX177" fmla="*/ 16374 w 1523716"/>
                <a:gd name="connsiteY177" fmla="*/ 1166212 h 2184421"/>
                <a:gd name="connsiteX178" fmla="*/ 16374 w 1523716"/>
                <a:gd name="connsiteY178" fmla="*/ 1163255 h 2184421"/>
                <a:gd name="connsiteX179" fmla="*/ 13190 w 1523716"/>
                <a:gd name="connsiteY179" fmla="*/ 1140513 h 2184421"/>
                <a:gd name="connsiteX180" fmla="*/ 9324 w 1523716"/>
                <a:gd name="connsiteY180" fmla="*/ 1112086 h 2184421"/>
                <a:gd name="connsiteX181" fmla="*/ 6823 w 1523716"/>
                <a:gd name="connsiteY181" fmla="*/ 1087297 h 2184421"/>
                <a:gd name="connsiteX182" fmla="*/ 4094 w 1523716"/>
                <a:gd name="connsiteY182" fmla="*/ 1059097 h 2184421"/>
                <a:gd name="connsiteX183" fmla="*/ 4094 w 1523716"/>
                <a:gd name="connsiteY183" fmla="*/ 1055685 h 2184421"/>
                <a:gd name="connsiteX184" fmla="*/ 4094 w 1523716"/>
                <a:gd name="connsiteY184" fmla="*/ 1045679 h 2184421"/>
                <a:gd name="connsiteX185" fmla="*/ 1819 w 1523716"/>
                <a:gd name="connsiteY185" fmla="*/ 994509 h 2184421"/>
                <a:gd name="connsiteX186" fmla="*/ 0 w 1523716"/>
                <a:gd name="connsiteY186" fmla="*/ 974951 h 21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23716" h="2184421">
                  <a:moveTo>
                    <a:pt x="0" y="974951"/>
                  </a:moveTo>
                  <a:cubicBezTo>
                    <a:pt x="0" y="958350"/>
                    <a:pt x="0" y="941975"/>
                    <a:pt x="0" y="925601"/>
                  </a:cubicBezTo>
                  <a:lnTo>
                    <a:pt x="0" y="914457"/>
                  </a:lnTo>
                  <a:cubicBezTo>
                    <a:pt x="0" y="913093"/>
                    <a:pt x="0" y="911501"/>
                    <a:pt x="0" y="910136"/>
                  </a:cubicBezTo>
                  <a:cubicBezTo>
                    <a:pt x="0" y="899220"/>
                    <a:pt x="1365" y="887394"/>
                    <a:pt x="2274" y="877615"/>
                  </a:cubicBezTo>
                  <a:cubicBezTo>
                    <a:pt x="2274" y="870565"/>
                    <a:pt x="2274" y="863288"/>
                    <a:pt x="3639" y="856238"/>
                  </a:cubicBezTo>
                  <a:cubicBezTo>
                    <a:pt x="3639" y="844185"/>
                    <a:pt x="6140" y="833496"/>
                    <a:pt x="7732" y="820305"/>
                  </a:cubicBezTo>
                  <a:cubicBezTo>
                    <a:pt x="7732" y="814620"/>
                    <a:pt x="7732" y="808707"/>
                    <a:pt x="9779" y="802794"/>
                  </a:cubicBezTo>
                  <a:cubicBezTo>
                    <a:pt x="12053" y="785055"/>
                    <a:pt x="15010" y="767544"/>
                    <a:pt x="18194" y="750032"/>
                  </a:cubicBezTo>
                  <a:lnTo>
                    <a:pt x="18194" y="747076"/>
                  </a:lnTo>
                  <a:cubicBezTo>
                    <a:pt x="21378" y="730474"/>
                    <a:pt x="24789" y="713873"/>
                    <a:pt x="28655" y="697498"/>
                  </a:cubicBezTo>
                  <a:cubicBezTo>
                    <a:pt x="30019" y="691813"/>
                    <a:pt x="31611" y="685900"/>
                    <a:pt x="33203" y="680214"/>
                  </a:cubicBezTo>
                  <a:cubicBezTo>
                    <a:pt x="36160" y="668843"/>
                    <a:pt x="38889" y="657472"/>
                    <a:pt x="42300" y="645874"/>
                  </a:cubicBezTo>
                  <a:cubicBezTo>
                    <a:pt x="44347" y="639051"/>
                    <a:pt x="46621" y="632456"/>
                    <a:pt x="48668" y="625861"/>
                  </a:cubicBezTo>
                  <a:cubicBezTo>
                    <a:pt x="51852" y="615400"/>
                    <a:pt x="55036" y="605166"/>
                    <a:pt x="58447" y="595159"/>
                  </a:cubicBezTo>
                  <a:cubicBezTo>
                    <a:pt x="61858" y="585153"/>
                    <a:pt x="63678" y="580832"/>
                    <a:pt x="66407" y="573782"/>
                  </a:cubicBezTo>
                  <a:cubicBezTo>
                    <a:pt x="69136" y="566732"/>
                    <a:pt x="73457" y="554678"/>
                    <a:pt x="77323" y="545127"/>
                  </a:cubicBezTo>
                  <a:cubicBezTo>
                    <a:pt x="81189" y="535575"/>
                    <a:pt x="83463" y="530799"/>
                    <a:pt x="86420" y="522385"/>
                  </a:cubicBezTo>
                  <a:cubicBezTo>
                    <a:pt x="89376" y="513970"/>
                    <a:pt x="94379" y="504191"/>
                    <a:pt x="98700" y="495094"/>
                  </a:cubicBezTo>
                  <a:cubicBezTo>
                    <a:pt x="98700" y="492593"/>
                    <a:pt x="100747" y="490318"/>
                    <a:pt x="101884" y="488044"/>
                  </a:cubicBezTo>
                  <a:cubicBezTo>
                    <a:pt x="107115" y="477128"/>
                    <a:pt x="112346" y="466439"/>
                    <a:pt x="118031" y="455750"/>
                  </a:cubicBezTo>
                  <a:cubicBezTo>
                    <a:pt x="123717" y="445062"/>
                    <a:pt x="132359" y="429142"/>
                    <a:pt x="140773" y="416179"/>
                  </a:cubicBezTo>
                  <a:cubicBezTo>
                    <a:pt x="143047" y="411858"/>
                    <a:pt x="145776" y="407992"/>
                    <a:pt x="148278" y="403899"/>
                  </a:cubicBezTo>
                  <a:cubicBezTo>
                    <a:pt x="153509" y="395029"/>
                    <a:pt x="158739" y="386387"/>
                    <a:pt x="164425" y="377973"/>
                  </a:cubicBezTo>
                  <a:lnTo>
                    <a:pt x="168973" y="374334"/>
                  </a:lnTo>
                  <a:lnTo>
                    <a:pt x="174204" y="366829"/>
                  </a:lnTo>
                  <a:cubicBezTo>
                    <a:pt x="179662" y="358642"/>
                    <a:pt x="185120" y="350910"/>
                    <a:pt x="190806" y="342950"/>
                  </a:cubicBezTo>
                  <a:cubicBezTo>
                    <a:pt x="193990" y="338856"/>
                    <a:pt x="196946" y="334535"/>
                    <a:pt x="200130" y="330214"/>
                  </a:cubicBezTo>
                  <a:lnTo>
                    <a:pt x="219233" y="305880"/>
                  </a:lnTo>
                  <a:lnTo>
                    <a:pt x="225146" y="298148"/>
                  </a:lnTo>
                  <a:lnTo>
                    <a:pt x="227193" y="295874"/>
                  </a:lnTo>
                  <a:lnTo>
                    <a:pt x="242658" y="277908"/>
                  </a:lnTo>
                  <a:cubicBezTo>
                    <a:pt x="246296" y="274042"/>
                    <a:pt x="249480" y="269948"/>
                    <a:pt x="253119" y="266309"/>
                  </a:cubicBezTo>
                  <a:cubicBezTo>
                    <a:pt x="256758" y="262671"/>
                    <a:pt x="264945" y="253574"/>
                    <a:pt x="271085" y="247433"/>
                  </a:cubicBezTo>
                  <a:cubicBezTo>
                    <a:pt x="273814" y="244477"/>
                    <a:pt x="276316" y="241520"/>
                    <a:pt x="279045" y="238791"/>
                  </a:cubicBezTo>
                  <a:lnTo>
                    <a:pt x="279045" y="238791"/>
                  </a:lnTo>
                  <a:lnTo>
                    <a:pt x="289279" y="228785"/>
                  </a:lnTo>
                  <a:cubicBezTo>
                    <a:pt x="294737" y="223554"/>
                    <a:pt x="299968" y="218324"/>
                    <a:pt x="305653" y="213320"/>
                  </a:cubicBezTo>
                  <a:lnTo>
                    <a:pt x="317252" y="202859"/>
                  </a:lnTo>
                  <a:lnTo>
                    <a:pt x="331352" y="190351"/>
                  </a:lnTo>
                  <a:lnTo>
                    <a:pt x="332489" y="190351"/>
                  </a:lnTo>
                  <a:cubicBezTo>
                    <a:pt x="348181" y="176933"/>
                    <a:pt x="364555" y="164652"/>
                    <a:pt x="380929" y="152827"/>
                  </a:cubicBezTo>
                  <a:lnTo>
                    <a:pt x="386615" y="146914"/>
                  </a:lnTo>
                  <a:lnTo>
                    <a:pt x="389344" y="145094"/>
                  </a:lnTo>
                  <a:cubicBezTo>
                    <a:pt x="404808" y="134178"/>
                    <a:pt x="420728" y="123944"/>
                    <a:pt x="437102" y="114165"/>
                  </a:cubicBezTo>
                  <a:lnTo>
                    <a:pt x="441423" y="111209"/>
                  </a:lnTo>
                  <a:lnTo>
                    <a:pt x="445744" y="108934"/>
                  </a:lnTo>
                  <a:cubicBezTo>
                    <a:pt x="461966" y="99383"/>
                    <a:pt x="478340" y="90513"/>
                    <a:pt x="494867" y="82326"/>
                  </a:cubicBezTo>
                  <a:lnTo>
                    <a:pt x="498051" y="80507"/>
                  </a:lnTo>
                  <a:lnTo>
                    <a:pt x="503509" y="78233"/>
                  </a:lnTo>
                  <a:cubicBezTo>
                    <a:pt x="519883" y="70273"/>
                    <a:pt x="536257" y="62768"/>
                    <a:pt x="553087" y="55491"/>
                  </a:cubicBezTo>
                  <a:lnTo>
                    <a:pt x="693632" y="0"/>
                  </a:lnTo>
                  <a:cubicBezTo>
                    <a:pt x="677031" y="6595"/>
                    <a:pt x="660429" y="14100"/>
                    <a:pt x="644282" y="22742"/>
                  </a:cubicBezTo>
                  <a:lnTo>
                    <a:pt x="635413" y="27063"/>
                  </a:lnTo>
                  <a:cubicBezTo>
                    <a:pt x="618811" y="35250"/>
                    <a:pt x="602437" y="44120"/>
                    <a:pt x="586290" y="53444"/>
                  </a:cubicBezTo>
                  <a:lnTo>
                    <a:pt x="577648" y="58674"/>
                  </a:lnTo>
                  <a:cubicBezTo>
                    <a:pt x="561501" y="68454"/>
                    <a:pt x="545582" y="78687"/>
                    <a:pt x="529890" y="89831"/>
                  </a:cubicBezTo>
                  <a:lnTo>
                    <a:pt x="523067" y="93697"/>
                  </a:lnTo>
                  <a:cubicBezTo>
                    <a:pt x="506390" y="105523"/>
                    <a:pt x="490243" y="118031"/>
                    <a:pt x="474626" y="131222"/>
                  </a:cubicBezTo>
                  <a:cubicBezTo>
                    <a:pt x="469396" y="135543"/>
                    <a:pt x="464393" y="140091"/>
                    <a:pt x="459389" y="144639"/>
                  </a:cubicBezTo>
                  <a:lnTo>
                    <a:pt x="447563" y="154873"/>
                  </a:lnTo>
                  <a:cubicBezTo>
                    <a:pt x="442105" y="159877"/>
                    <a:pt x="436647" y="165335"/>
                    <a:pt x="431417" y="170565"/>
                  </a:cubicBezTo>
                  <a:lnTo>
                    <a:pt x="420955" y="180344"/>
                  </a:lnTo>
                  <a:lnTo>
                    <a:pt x="412086" y="189669"/>
                  </a:lnTo>
                  <a:lnTo>
                    <a:pt x="394120" y="208545"/>
                  </a:lnTo>
                  <a:lnTo>
                    <a:pt x="383886" y="220143"/>
                  </a:lnTo>
                  <a:cubicBezTo>
                    <a:pt x="378655" y="226283"/>
                    <a:pt x="373424" y="232196"/>
                    <a:pt x="368421" y="238337"/>
                  </a:cubicBezTo>
                  <a:lnTo>
                    <a:pt x="360234" y="248343"/>
                  </a:lnTo>
                  <a:cubicBezTo>
                    <a:pt x="353866" y="256303"/>
                    <a:pt x="347498" y="264263"/>
                    <a:pt x="341358" y="272677"/>
                  </a:cubicBezTo>
                  <a:cubicBezTo>
                    <a:pt x="338174" y="276771"/>
                    <a:pt x="334990" y="281092"/>
                    <a:pt x="332034" y="285413"/>
                  </a:cubicBezTo>
                  <a:cubicBezTo>
                    <a:pt x="326348" y="293145"/>
                    <a:pt x="320890" y="301105"/>
                    <a:pt x="315432" y="308155"/>
                  </a:cubicBezTo>
                  <a:lnTo>
                    <a:pt x="306335" y="321800"/>
                  </a:lnTo>
                  <a:cubicBezTo>
                    <a:pt x="300877" y="330214"/>
                    <a:pt x="295419" y="338856"/>
                    <a:pt x="290188" y="347498"/>
                  </a:cubicBezTo>
                  <a:lnTo>
                    <a:pt x="282684" y="359779"/>
                  </a:lnTo>
                  <a:cubicBezTo>
                    <a:pt x="275179" y="372742"/>
                    <a:pt x="267901" y="385932"/>
                    <a:pt x="259942" y="399578"/>
                  </a:cubicBezTo>
                  <a:cubicBezTo>
                    <a:pt x="251982" y="413223"/>
                    <a:pt x="246979" y="425504"/>
                    <a:pt x="240838" y="438694"/>
                  </a:cubicBezTo>
                  <a:cubicBezTo>
                    <a:pt x="236517" y="447791"/>
                    <a:pt x="232651" y="456888"/>
                    <a:pt x="228558" y="466212"/>
                  </a:cubicBezTo>
                  <a:cubicBezTo>
                    <a:pt x="224464" y="475536"/>
                    <a:pt x="222190" y="480539"/>
                    <a:pt x="219233" y="488954"/>
                  </a:cubicBezTo>
                  <a:lnTo>
                    <a:pt x="209227" y="517154"/>
                  </a:lnTo>
                  <a:cubicBezTo>
                    <a:pt x="206725" y="524431"/>
                    <a:pt x="203996" y="531481"/>
                    <a:pt x="201494" y="538531"/>
                  </a:cubicBezTo>
                  <a:cubicBezTo>
                    <a:pt x="198993" y="545582"/>
                    <a:pt x="194899" y="558999"/>
                    <a:pt x="191715" y="569006"/>
                  </a:cubicBezTo>
                  <a:cubicBezTo>
                    <a:pt x="188532" y="579012"/>
                    <a:pt x="187167" y="582651"/>
                    <a:pt x="185120" y="589474"/>
                  </a:cubicBezTo>
                  <a:cubicBezTo>
                    <a:pt x="181936" y="600617"/>
                    <a:pt x="179207" y="612216"/>
                    <a:pt x="176251" y="623359"/>
                  </a:cubicBezTo>
                  <a:lnTo>
                    <a:pt x="171475" y="641098"/>
                  </a:lnTo>
                  <a:cubicBezTo>
                    <a:pt x="167609" y="657472"/>
                    <a:pt x="164198" y="674074"/>
                    <a:pt x="161014" y="690676"/>
                  </a:cubicBezTo>
                  <a:cubicBezTo>
                    <a:pt x="161014" y="690676"/>
                    <a:pt x="161014" y="692495"/>
                    <a:pt x="161014" y="693405"/>
                  </a:cubicBezTo>
                  <a:cubicBezTo>
                    <a:pt x="157602" y="710916"/>
                    <a:pt x="154873" y="728655"/>
                    <a:pt x="152372" y="746394"/>
                  </a:cubicBezTo>
                  <a:lnTo>
                    <a:pt x="150325" y="764133"/>
                  </a:lnTo>
                  <a:cubicBezTo>
                    <a:pt x="148960" y="775958"/>
                    <a:pt x="147368" y="786875"/>
                    <a:pt x="146459" y="799838"/>
                  </a:cubicBezTo>
                  <a:cubicBezTo>
                    <a:pt x="146459" y="806888"/>
                    <a:pt x="146459" y="813938"/>
                    <a:pt x="144867" y="820988"/>
                  </a:cubicBezTo>
                  <a:cubicBezTo>
                    <a:pt x="144867" y="831904"/>
                    <a:pt x="143275" y="843730"/>
                    <a:pt x="142820" y="853509"/>
                  </a:cubicBezTo>
                  <a:cubicBezTo>
                    <a:pt x="142820" y="858739"/>
                    <a:pt x="142820" y="863970"/>
                    <a:pt x="142820" y="868973"/>
                  </a:cubicBezTo>
                  <a:cubicBezTo>
                    <a:pt x="142820" y="885575"/>
                    <a:pt x="142820" y="901949"/>
                    <a:pt x="142820" y="918324"/>
                  </a:cubicBezTo>
                  <a:cubicBezTo>
                    <a:pt x="142820" y="924919"/>
                    <a:pt x="142820" y="931514"/>
                    <a:pt x="142820" y="938109"/>
                  </a:cubicBezTo>
                  <a:cubicBezTo>
                    <a:pt x="142820" y="955166"/>
                    <a:pt x="144185" y="972222"/>
                    <a:pt x="145322" y="989279"/>
                  </a:cubicBezTo>
                  <a:lnTo>
                    <a:pt x="145322" y="1002697"/>
                  </a:lnTo>
                  <a:lnTo>
                    <a:pt x="148051" y="1030897"/>
                  </a:lnTo>
                  <a:cubicBezTo>
                    <a:pt x="148051" y="1039084"/>
                    <a:pt x="149643" y="1047498"/>
                    <a:pt x="150552" y="1055685"/>
                  </a:cubicBezTo>
                  <a:cubicBezTo>
                    <a:pt x="151462" y="1063873"/>
                    <a:pt x="153281" y="1074561"/>
                    <a:pt x="154646" y="1084113"/>
                  </a:cubicBezTo>
                  <a:cubicBezTo>
                    <a:pt x="156010" y="1093665"/>
                    <a:pt x="156920" y="1100487"/>
                    <a:pt x="158285" y="1108674"/>
                  </a:cubicBezTo>
                  <a:cubicBezTo>
                    <a:pt x="159649" y="1116862"/>
                    <a:pt x="159877" y="1118681"/>
                    <a:pt x="160786" y="1123684"/>
                  </a:cubicBezTo>
                  <a:cubicBezTo>
                    <a:pt x="162833" y="1135055"/>
                    <a:pt x="164880" y="1146426"/>
                    <a:pt x="167154" y="1158025"/>
                  </a:cubicBezTo>
                  <a:lnTo>
                    <a:pt x="171248" y="1176673"/>
                  </a:lnTo>
                  <a:cubicBezTo>
                    <a:pt x="173522" y="1187135"/>
                    <a:pt x="175796" y="1197596"/>
                    <a:pt x="178525" y="1208057"/>
                  </a:cubicBezTo>
                  <a:cubicBezTo>
                    <a:pt x="178525" y="1213288"/>
                    <a:pt x="181254" y="1218746"/>
                    <a:pt x="182619" y="1224204"/>
                  </a:cubicBezTo>
                  <a:cubicBezTo>
                    <a:pt x="185348" y="1235120"/>
                    <a:pt x="188304" y="1246946"/>
                    <a:pt x="191488" y="1256725"/>
                  </a:cubicBezTo>
                  <a:cubicBezTo>
                    <a:pt x="192853" y="1261956"/>
                    <a:pt x="194217" y="1266959"/>
                    <a:pt x="195809" y="1271962"/>
                  </a:cubicBezTo>
                  <a:cubicBezTo>
                    <a:pt x="197401" y="1276966"/>
                    <a:pt x="199220" y="1283106"/>
                    <a:pt x="201040" y="1288564"/>
                  </a:cubicBezTo>
                  <a:cubicBezTo>
                    <a:pt x="206953" y="1307667"/>
                    <a:pt x="213320" y="1326771"/>
                    <a:pt x="220370" y="1345646"/>
                  </a:cubicBezTo>
                  <a:cubicBezTo>
                    <a:pt x="221962" y="1350422"/>
                    <a:pt x="223782" y="1355198"/>
                    <a:pt x="225601" y="1359974"/>
                  </a:cubicBezTo>
                  <a:cubicBezTo>
                    <a:pt x="233561" y="1381351"/>
                    <a:pt x="241975" y="1402502"/>
                    <a:pt x="251072" y="1423197"/>
                  </a:cubicBezTo>
                  <a:cubicBezTo>
                    <a:pt x="252892" y="1427518"/>
                    <a:pt x="254938" y="1431839"/>
                    <a:pt x="256985" y="1436160"/>
                  </a:cubicBezTo>
                  <a:cubicBezTo>
                    <a:pt x="264490" y="1452989"/>
                    <a:pt x="272450" y="1469591"/>
                    <a:pt x="280864" y="1486192"/>
                  </a:cubicBezTo>
                  <a:lnTo>
                    <a:pt x="289051" y="1502794"/>
                  </a:lnTo>
                  <a:cubicBezTo>
                    <a:pt x="299513" y="1522807"/>
                    <a:pt x="310429" y="1542820"/>
                    <a:pt x="321800" y="1562378"/>
                  </a:cubicBezTo>
                  <a:lnTo>
                    <a:pt x="323392" y="1564880"/>
                  </a:lnTo>
                  <a:cubicBezTo>
                    <a:pt x="334535" y="1583983"/>
                    <a:pt x="346134" y="1602632"/>
                    <a:pt x="358642" y="1621053"/>
                  </a:cubicBezTo>
                  <a:lnTo>
                    <a:pt x="368876" y="1636290"/>
                  </a:lnTo>
                  <a:cubicBezTo>
                    <a:pt x="381839" y="1655166"/>
                    <a:pt x="395257" y="1674042"/>
                    <a:pt x="409129" y="1692463"/>
                  </a:cubicBezTo>
                  <a:lnTo>
                    <a:pt x="411176" y="1694964"/>
                  </a:lnTo>
                  <a:cubicBezTo>
                    <a:pt x="426868" y="1715432"/>
                    <a:pt x="443470" y="1735445"/>
                    <a:pt x="460526" y="1754776"/>
                  </a:cubicBezTo>
                  <a:lnTo>
                    <a:pt x="474626" y="1770695"/>
                  </a:lnTo>
                  <a:cubicBezTo>
                    <a:pt x="479630" y="1776381"/>
                    <a:pt x="484860" y="1781839"/>
                    <a:pt x="490091" y="1787297"/>
                  </a:cubicBezTo>
                  <a:cubicBezTo>
                    <a:pt x="495322" y="1792755"/>
                    <a:pt x="503509" y="1801624"/>
                    <a:pt x="510559" y="1808674"/>
                  </a:cubicBezTo>
                  <a:cubicBezTo>
                    <a:pt x="517609" y="1815724"/>
                    <a:pt x="521248" y="1819363"/>
                    <a:pt x="526706" y="1824821"/>
                  </a:cubicBezTo>
                  <a:lnTo>
                    <a:pt x="545354" y="1842560"/>
                  </a:lnTo>
                  <a:cubicBezTo>
                    <a:pt x="553769" y="1850520"/>
                    <a:pt x="562411" y="1858252"/>
                    <a:pt x="571053" y="1865302"/>
                  </a:cubicBezTo>
                  <a:lnTo>
                    <a:pt x="589246" y="1880994"/>
                  </a:lnTo>
                  <a:cubicBezTo>
                    <a:pt x="598343" y="1888499"/>
                    <a:pt x="607440" y="1896004"/>
                    <a:pt x="616764" y="1903736"/>
                  </a:cubicBezTo>
                  <a:cubicBezTo>
                    <a:pt x="626088" y="1911468"/>
                    <a:pt x="633821" y="1917609"/>
                    <a:pt x="642690" y="1924204"/>
                  </a:cubicBezTo>
                  <a:cubicBezTo>
                    <a:pt x="772720" y="2024069"/>
                    <a:pt x="925340" y="2090380"/>
                    <a:pt x="1087070" y="2117284"/>
                  </a:cubicBezTo>
                  <a:cubicBezTo>
                    <a:pt x="1124705" y="2123201"/>
                    <a:pt x="1162692" y="2126622"/>
                    <a:pt x="1200780" y="2127518"/>
                  </a:cubicBezTo>
                  <a:cubicBezTo>
                    <a:pt x="1219428" y="2127518"/>
                    <a:pt x="1238077" y="2127518"/>
                    <a:pt x="1256498" y="2127518"/>
                  </a:cubicBezTo>
                  <a:cubicBezTo>
                    <a:pt x="1348185" y="2123599"/>
                    <a:pt x="1438541" y="2104146"/>
                    <a:pt x="1523717" y="2069980"/>
                  </a:cubicBezTo>
                  <a:lnTo>
                    <a:pt x="1523717" y="2069980"/>
                  </a:lnTo>
                  <a:lnTo>
                    <a:pt x="1382261" y="2126608"/>
                  </a:lnTo>
                  <a:cubicBezTo>
                    <a:pt x="1110494" y="2234860"/>
                    <a:pt x="783691" y="2193697"/>
                    <a:pt x="500325" y="1981059"/>
                  </a:cubicBezTo>
                  <a:lnTo>
                    <a:pt x="486225" y="1970143"/>
                  </a:lnTo>
                  <a:lnTo>
                    <a:pt x="474172" y="1960364"/>
                  </a:lnTo>
                  <a:cubicBezTo>
                    <a:pt x="464847" y="1953086"/>
                    <a:pt x="455751" y="1945809"/>
                    <a:pt x="446881" y="1937622"/>
                  </a:cubicBezTo>
                  <a:cubicBezTo>
                    <a:pt x="438012" y="1929435"/>
                    <a:pt x="434600" y="1927160"/>
                    <a:pt x="428688" y="1921930"/>
                  </a:cubicBezTo>
                  <a:cubicBezTo>
                    <a:pt x="422775" y="1916699"/>
                    <a:pt x="411404" y="1906465"/>
                    <a:pt x="402989" y="1899188"/>
                  </a:cubicBezTo>
                  <a:lnTo>
                    <a:pt x="392755" y="1890091"/>
                  </a:lnTo>
                  <a:lnTo>
                    <a:pt x="384113" y="1881449"/>
                  </a:lnTo>
                  <a:lnTo>
                    <a:pt x="368194" y="1865529"/>
                  </a:lnTo>
                  <a:cubicBezTo>
                    <a:pt x="361144" y="1858480"/>
                    <a:pt x="354321" y="1851202"/>
                    <a:pt x="347498" y="1844152"/>
                  </a:cubicBezTo>
                  <a:cubicBezTo>
                    <a:pt x="340676" y="1837102"/>
                    <a:pt x="337265" y="1833008"/>
                    <a:pt x="332261" y="1827550"/>
                  </a:cubicBezTo>
                  <a:cubicBezTo>
                    <a:pt x="327258" y="1822092"/>
                    <a:pt x="326576" y="1821637"/>
                    <a:pt x="324074" y="1818681"/>
                  </a:cubicBezTo>
                  <a:lnTo>
                    <a:pt x="318389" y="1811404"/>
                  </a:lnTo>
                  <a:cubicBezTo>
                    <a:pt x="301332" y="1791845"/>
                    <a:pt x="284730" y="1772060"/>
                    <a:pt x="269038" y="1751592"/>
                  </a:cubicBezTo>
                  <a:lnTo>
                    <a:pt x="269038" y="1751592"/>
                  </a:lnTo>
                  <a:lnTo>
                    <a:pt x="267446" y="1749318"/>
                  </a:lnTo>
                  <a:cubicBezTo>
                    <a:pt x="253346" y="1730897"/>
                    <a:pt x="239929" y="1712248"/>
                    <a:pt x="226966" y="1693145"/>
                  </a:cubicBezTo>
                  <a:lnTo>
                    <a:pt x="221735" y="1685640"/>
                  </a:lnTo>
                  <a:cubicBezTo>
                    <a:pt x="219916" y="1683138"/>
                    <a:pt x="218551" y="1680409"/>
                    <a:pt x="216959" y="1677908"/>
                  </a:cubicBezTo>
                  <a:cubicBezTo>
                    <a:pt x="204678" y="1659107"/>
                    <a:pt x="193004" y="1640308"/>
                    <a:pt x="181936" y="1621507"/>
                  </a:cubicBezTo>
                  <a:lnTo>
                    <a:pt x="180572" y="1619233"/>
                  </a:lnTo>
                  <a:lnTo>
                    <a:pt x="180572" y="1619233"/>
                  </a:lnTo>
                  <a:cubicBezTo>
                    <a:pt x="169201" y="1599675"/>
                    <a:pt x="157830" y="1579662"/>
                    <a:pt x="148051" y="1559649"/>
                  </a:cubicBezTo>
                  <a:cubicBezTo>
                    <a:pt x="146686" y="1557375"/>
                    <a:pt x="145322" y="1555101"/>
                    <a:pt x="144185" y="1552826"/>
                  </a:cubicBezTo>
                  <a:cubicBezTo>
                    <a:pt x="143047" y="1550552"/>
                    <a:pt x="141228" y="1546231"/>
                    <a:pt x="139636" y="1543047"/>
                  </a:cubicBezTo>
                  <a:cubicBezTo>
                    <a:pt x="131449" y="1526673"/>
                    <a:pt x="123489" y="1509844"/>
                    <a:pt x="115757" y="1493015"/>
                  </a:cubicBezTo>
                  <a:lnTo>
                    <a:pt x="111436" y="1483918"/>
                  </a:lnTo>
                  <a:lnTo>
                    <a:pt x="110071" y="1480279"/>
                  </a:lnTo>
                  <a:cubicBezTo>
                    <a:pt x="100975" y="1459357"/>
                    <a:pt x="92333" y="1438207"/>
                    <a:pt x="84373" y="1417056"/>
                  </a:cubicBezTo>
                  <a:lnTo>
                    <a:pt x="82326" y="1412053"/>
                  </a:lnTo>
                  <a:cubicBezTo>
                    <a:pt x="82326" y="1408869"/>
                    <a:pt x="80279" y="1405685"/>
                    <a:pt x="79142" y="1402502"/>
                  </a:cubicBezTo>
                  <a:cubicBezTo>
                    <a:pt x="72320" y="1383626"/>
                    <a:pt x="65952" y="1364750"/>
                    <a:pt x="59812" y="1345646"/>
                  </a:cubicBezTo>
                  <a:cubicBezTo>
                    <a:pt x="59812" y="1342463"/>
                    <a:pt x="57765" y="1339279"/>
                    <a:pt x="56628" y="1336095"/>
                  </a:cubicBezTo>
                  <a:lnTo>
                    <a:pt x="53899" y="1329500"/>
                  </a:lnTo>
                  <a:cubicBezTo>
                    <a:pt x="52534" y="1324269"/>
                    <a:pt x="50942" y="1319266"/>
                    <a:pt x="49578" y="1314263"/>
                  </a:cubicBezTo>
                  <a:cubicBezTo>
                    <a:pt x="46394" y="1303346"/>
                    <a:pt x="43437" y="1292430"/>
                    <a:pt x="40708" y="1281514"/>
                  </a:cubicBezTo>
                  <a:lnTo>
                    <a:pt x="36615" y="1265367"/>
                  </a:lnTo>
                  <a:lnTo>
                    <a:pt x="33886" y="1254678"/>
                  </a:lnTo>
                  <a:cubicBezTo>
                    <a:pt x="32294" y="1247856"/>
                    <a:pt x="30929" y="1240806"/>
                    <a:pt x="29565" y="1233983"/>
                  </a:cubicBezTo>
                  <a:cubicBezTo>
                    <a:pt x="28200" y="1227160"/>
                    <a:pt x="26608" y="1221702"/>
                    <a:pt x="25471" y="1215562"/>
                  </a:cubicBezTo>
                  <a:cubicBezTo>
                    <a:pt x="23197" y="1203964"/>
                    <a:pt x="21150" y="1192820"/>
                    <a:pt x="19103" y="1180994"/>
                  </a:cubicBezTo>
                  <a:cubicBezTo>
                    <a:pt x="19103" y="1175991"/>
                    <a:pt x="17057" y="1171215"/>
                    <a:pt x="16374" y="1166212"/>
                  </a:cubicBezTo>
                  <a:cubicBezTo>
                    <a:pt x="16248" y="1165229"/>
                    <a:pt x="16248" y="1164238"/>
                    <a:pt x="16374" y="1163255"/>
                  </a:cubicBezTo>
                  <a:cubicBezTo>
                    <a:pt x="16374" y="1155978"/>
                    <a:pt x="14327" y="1148700"/>
                    <a:pt x="13190" y="1140513"/>
                  </a:cubicBezTo>
                  <a:cubicBezTo>
                    <a:pt x="12053" y="1132326"/>
                    <a:pt x="10461" y="1121637"/>
                    <a:pt x="9324" y="1112086"/>
                  </a:cubicBezTo>
                  <a:cubicBezTo>
                    <a:pt x="8187" y="1102534"/>
                    <a:pt x="7505" y="1095712"/>
                    <a:pt x="6823" y="1087297"/>
                  </a:cubicBezTo>
                  <a:cubicBezTo>
                    <a:pt x="6140" y="1078882"/>
                    <a:pt x="4776" y="1068648"/>
                    <a:pt x="4094" y="1059097"/>
                  </a:cubicBezTo>
                  <a:cubicBezTo>
                    <a:pt x="4094" y="1059097"/>
                    <a:pt x="4094" y="1056823"/>
                    <a:pt x="4094" y="1055685"/>
                  </a:cubicBezTo>
                  <a:cubicBezTo>
                    <a:pt x="4094" y="1054548"/>
                    <a:pt x="4094" y="1049090"/>
                    <a:pt x="4094" y="1045679"/>
                  </a:cubicBezTo>
                  <a:cubicBezTo>
                    <a:pt x="4094" y="1028622"/>
                    <a:pt x="2274" y="1011566"/>
                    <a:pt x="1819" y="994509"/>
                  </a:cubicBezTo>
                  <a:cubicBezTo>
                    <a:pt x="0" y="988369"/>
                    <a:pt x="0" y="981546"/>
                    <a:pt x="0" y="974951"/>
                  </a:cubicBezTo>
                  <a:close/>
                </a:path>
              </a:pathLst>
            </a:custGeom>
            <a:gradFill>
              <a:gsLst>
                <a:gs pos="0">
                  <a:srgbClr val="FFFFFF"/>
                </a:gs>
                <a:gs pos="98000">
                  <a:srgbClr val="A9A9A9"/>
                </a:gs>
              </a:gsLst>
              <a:lin ang="12995742" scaled="1"/>
            </a:gradFill>
            <a:ln w="22713" cap="flat">
              <a:noFill/>
              <a:prstDash val="solid"/>
              <a:miter/>
            </a:ln>
          </p:spPr>
          <p:txBody>
            <a:bodyPr rtlCol="0" anchor="ctr"/>
            <a:lstStyle/>
            <a:p>
              <a:endParaRPr lang="en-US"/>
            </a:p>
          </p:txBody>
        </p:sp>
      </p:grpSp>
      <p:pic>
        <p:nvPicPr>
          <p:cNvPr id="16" name="图片 15" descr="图片包含 游戏机&#10;&#10;描述已自动生成">
            <a:extLst>
              <a:ext uri="{FF2B5EF4-FFF2-40B4-BE49-F238E27FC236}">
                <a16:creationId xmlns:a16="http://schemas.microsoft.com/office/drawing/2014/main" id="{1CEA2858-5730-F53B-255C-4047C8FDF5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2131"/>
          <a:stretch/>
        </p:blipFill>
        <p:spPr>
          <a:xfrm flipH="1" flipV="1">
            <a:off x="9302214" y="2720700"/>
            <a:ext cx="2889786" cy="2790079"/>
          </a:xfrm>
          <a:custGeom>
            <a:avLst/>
            <a:gdLst>
              <a:gd name="connsiteX0" fmla="*/ 2622503 w 2622503"/>
              <a:gd name="connsiteY0" fmla="*/ 0 h 2790079"/>
              <a:gd name="connsiteX1" fmla="*/ 0 w 2622503"/>
              <a:gd name="connsiteY1" fmla="*/ 0 h 2790079"/>
              <a:gd name="connsiteX2" fmla="*/ 0 w 2622503"/>
              <a:gd name="connsiteY2" fmla="*/ 2790079 h 2790079"/>
              <a:gd name="connsiteX3" fmla="*/ 2622503 w 2622503"/>
              <a:gd name="connsiteY3" fmla="*/ 2790079 h 2790079"/>
            </a:gdLst>
            <a:ahLst/>
            <a:cxnLst>
              <a:cxn ang="0">
                <a:pos x="connsiteX0" y="connsiteY0"/>
              </a:cxn>
              <a:cxn ang="0">
                <a:pos x="connsiteX1" y="connsiteY1"/>
              </a:cxn>
              <a:cxn ang="0">
                <a:pos x="connsiteX2" y="connsiteY2"/>
              </a:cxn>
              <a:cxn ang="0">
                <a:pos x="connsiteX3" y="connsiteY3"/>
              </a:cxn>
            </a:cxnLst>
            <a:rect l="l" t="t" r="r" b="b"/>
            <a:pathLst>
              <a:path w="2622503" h="2790079">
                <a:moveTo>
                  <a:pt x="2622503" y="0"/>
                </a:moveTo>
                <a:lnTo>
                  <a:pt x="0" y="0"/>
                </a:lnTo>
                <a:lnTo>
                  <a:pt x="0" y="2790079"/>
                </a:lnTo>
                <a:lnTo>
                  <a:pt x="2622503" y="2790079"/>
                </a:lnTo>
                <a:close/>
              </a:path>
            </a:pathLst>
          </a:custGeom>
        </p:spPr>
      </p:pic>
      <p:pic>
        <p:nvPicPr>
          <p:cNvPr id="17" name="图片 16">
            <a:extLst>
              <a:ext uri="{FF2B5EF4-FFF2-40B4-BE49-F238E27FC236}">
                <a16:creationId xmlns:a16="http://schemas.microsoft.com/office/drawing/2014/main" id="{2AF09036-A795-8BE8-05F4-FC8FDEA77E76}"/>
              </a:ext>
            </a:extLst>
          </p:cNvPr>
          <p:cNvPicPr>
            <a:picLocks noChangeAspect="1"/>
          </p:cNvPicPr>
          <p:nvPr userDrawn="1"/>
        </p:nvPicPr>
        <p:blipFill>
          <a:blip r:embed="rId4"/>
          <a:srcRect l="74517" t="28392"/>
          <a:stretch>
            <a:fillRect/>
          </a:stretch>
        </p:blipFill>
        <p:spPr>
          <a:xfrm>
            <a:off x="0" y="0"/>
            <a:ext cx="1844114" cy="4631920"/>
          </a:xfrm>
          <a:custGeom>
            <a:avLst/>
            <a:gdLst>
              <a:gd name="connsiteX0" fmla="*/ 0 w 1844114"/>
              <a:gd name="connsiteY0" fmla="*/ 0 h 4631920"/>
              <a:gd name="connsiteX1" fmla="*/ 1844114 w 1844114"/>
              <a:gd name="connsiteY1" fmla="*/ 0 h 4631920"/>
              <a:gd name="connsiteX2" fmla="*/ 1844114 w 1844114"/>
              <a:gd name="connsiteY2" fmla="*/ 4631920 h 4631920"/>
              <a:gd name="connsiteX3" fmla="*/ 0 w 1844114"/>
              <a:gd name="connsiteY3" fmla="*/ 4631920 h 4631920"/>
            </a:gdLst>
            <a:ahLst/>
            <a:cxnLst>
              <a:cxn ang="0">
                <a:pos x="connsiteX0" y="connsiteY0"/>
              </a:cxn>
              <a:cxn ang="0">
                <a:pos x="connsiteX1" y="connsiteY1"/>
              </a:cxn>
              <a:cxn ang="0">
                <a:pos x="connsiteX2" y="connsiteY2"/>
              </a:cxn>
              <a:cxn ang="0">
                <a:pos x="connsiteX3" y="connsiteY3"/>
              </a:cxn>
            </a:cxnLst>
            <a:rect l="l" t="t" r="r" b="b"/>
            <a:pathLst>
              <a:path w="1844114" h="4631920">
                <a:moveTo>
                  <a:pt x="0" y="0"/>
                </a:moveTo>
                <a:lnTo>
                  <a:pt x="1844114" y="0"/>
                </a:lnTo>
                <a:lnTo>
                  <a:pt x="1844114" y="4631920"/>
                </a:lnTo>
                <a:lnTo>
                  <a:pt x="0" y="4631920"/>
                </a:lnTo>
                <a:close/>
              </a:path>
            </a:pathLst>
          </a:custGeom>
        </p:spPr>
      </p:pic>
      <p:pic>
        <p:nvPicPr>
          <p:cNvPr id="18" name="图片 17">
            <a:extLst>
              <a:ext uri="{FF2B5EF4-FFF2-40B4-BE49-F238E27FC236}">
                <a16:creationId xmlns:a16="http://schemas.microsoft.com/office/drawing/2014/main" id="{B71A3A10-4F60-BAE6-1F38-A98EB86E9053}"/>
              </a:ext>
            </a:extLst>
          </p:cNvPr>
          <p:cNvPicPr>
            <a:picLocks noChangeAspect="1"/>
          </p:cNvPicPr>
          <p:nvPr userDrawn="1"/>
        </p:nvPicPr>
        <p:blipFill>
          <a:blip r:embed="rId5"/>
          <a:srcRect b="47666"/>
          <a:stretch>
            <a:fillRect/>
          </a:stretch>
        </p:blipFill>
        <p:spPr>
          <a:xfrm>
            <a:off x="5456279" y="5788675"/>
            <a:ext cx="2328874" cy="1126270"/>
          </a:xfrm>
          <a:custGeom>
            <a:avLst/>
            <a:gdLst>
              <a:gd name="connsiteX0" fmla="*/ 0 w 2328874"/>
              <a:gd name="connsiteY0" fmla="*/ 0 h 1126270"/>
              <a:gd name="connsiteX1" fmla="*/ 2328874 w 2328874"/>
              <a:gd name="connsiteY1" fmla="*/ 0 h 1126270"/>
              <a:gd name="connsiteX2" fmla="*/ 2328874 w 2328874"/>
              <a:gd name="connsiteY2" fmla="*/ 1126270 h 1126270"/>
              <a:gd name="connsiteX3" fmla="*/ 0 w 2328874"/>
              <a:gd name="connsiteY3" fmla="*/ 1126270 h 1126270"/>
            </a:gdLst>
            <a:ahLst/>
            <a:cxnLst>
              <a:cxn ang="0">
                <a:pos x="connsiteX0" y="connsiteY0"/>
              </a:cxn>
              <a:cxn ang="0">
                <a:pos x="connsiteX1" y="connsiteY1"/>
              </a:cxn>
              <a:cxn ang="0">
                <a:pos x="connsiteX2" y="connsiteY2"/>
              </a:cxn>
              <a:cxn ang="0">
                <a:pos x="connsiteX3" y="connsiteY3"/>
              </a:cxn>
            </a:cxnLst>
            <a:rect l="l" t="t" r="r" b="b"/>
            <a:pathLst>
              <a:path w="2328874" h="1126270">
                <a:moveTo>
                  <a:pt x="0" y="0"/>
                </a:moveTo>
                <a:lnTo>
                  <a:pt x="2328874" y="0"/>
                </a:lnTo>
                <a:lnTo>
                  <a:pt x="2328874" y="1126270"/>
                </a:lnTo>
                <a:lnTo>
                  <a:pt x="0" y="1126270"/>
                </a:lnTo>
                <a:close/>
              </a:path>
            </a:pathLst>
          </a:custGeom>
        </p:spPr>
      </p:pic>
      <p:sp>
        <p:nvSpPr>
          <p:cNvPr id="19" name="任意多边形: 形状 18">
            <a:extLst>
              <a:ext uri="{FF2B5EF4-FFF2-40B4-BE49-F238E27FC236}">
                <a16:creationId xmlns:a16="http://schemas.microsoft.com/office/drawing/2014/main" id="{C2B20B56-C2D7-8152-655F-D0F93E1951E3}"/>
              </a:ext>
            </a:extLst>
          </p:cNvPr>
          <p:cNvSpPr/>
          <p:nvPr userDrawn="1"/>
        </p:nvSpPr>
        <p:spPr>
          <a:xfrm>
            <a:off x="10608395" y="199256"/>
            <a:ext cx="1230697" cy="164616"/>
          </a:xfrm>
          <a:custGeom>
            <a:avLst/>
            <a:gdLst>
              <a:gd name="connsiteX0" fmla="*/ 1232440 w 1495425"/>
              <a:gd name="connsiteY0" fmla="*/ 178500 h 200025"/>
              <a:gd name="connsiteX1" fmla="*/ 1239870 w 1495425"/>
              <a:gd name="connsiteY1" fmla="*/ 181354 h 200025"/>
              <a:gd name="connsiteX2" fmla="*/ 1242822 w 1495425"/>
              <a:gd name="connsiteY2" fmla="*/ 188727 h 200025"/>
              <a:gd name="connsiteX3" fmla="*/ 1239870 w 1495425"/>
              <a:gd name="connsiteY3" fmla="*/ 196101 h 200025"/>
              <a:gd name="connsiteX4" fmla="*/ 1232440 w 1495425"/>
              <a:gd name="connsiteY4" fmla="*/ 199073 h 200025"/>
              <a:gd name="connsiteX5" fmla="*/ 1225296 w 1495425"/>
              <a:gd name="connsiteY5" fmla="*/ 196101 h 200025"/>
              <a:gd name="connsiteX6" fmla="*/ 1222438 w 1495425"/>
              <a:gd name="connsiteY6" fmla="*/ 188727 h 200025"/>
              <a:gd name="connsiteX7" fmla="*/ 1225296 w 1495425"/>
              <a:gd name="connsiteY7" fmla="*/ 181354 h 200025"/>
              <a:gd name="connsiteX8" fmla="*/ 1232440 w 1495425"/>
              <a:gd name="connsiteY8" fmla="*/ 178500 h 200025"/>
              <a:gd name="connsiteX9" fmla="*/ 561804 w 1495425"/>
              <a:gd name="connsiteY9" fmla="*/ 72895 h 200025"/>
              <a:gd name="connsiteX10" fmla="*/ 531676 w 1495425"/>
              <a:gd name="connsiteY10" fmla="*/ 85268 h 200025"/>
              <a:gd name="connsiteX11" fmla="*/ 516970 w 1495425"/>
              <a:gd name="connsiteY11" fmla="*/ 120825 h 200025"/>
              <a:gd name="connsiteX12" fmla="*/ 599980 w 1495425"/>
              <a:gd name="connsiteY12" fmla="*/ 120825 h 200025"/>
              <a:gd name="connsiteX13" fmla="*/ 589236 w 1495425"/>
              <a:gd name="connsiteY13" fmla="*/ 85449 h 200025"/>
              <a:gd name="connsiteX14" fmla="*/ 561804 w 1495425"/>
              <a:gd name="connsiteY14" fmla="*/ 72895 h 200025"/>
              <a:gd name="connsiteX15" fmla="*/ 346062 w 1495425"/>
              <a:gd name="connsiteY15" fmla="*/ 65284 h 200025"/>
              <a:gd name="connsiteX16" fmla="*/ 357616 w 1495425"/>
              <a:gd name="connsiteY16" fmla="*/ 65284 h 200025"/>
              <a:gd name="connsiteX17" fmla="*/ 357616 w 1495425"/>
              <a:gd name="connsiteY17" fmla="*/ 196814 h 200025"/>
              <a:gd name="connsiteX18" fmla="*/ 346062 w 1495425"/>
              <a:gd name="connsiteY18" fmla="*/ 196814 h 200025"/>
              <a:gd name="connsiteX19" fmla="*/ 1452372 w 1495425"/>
              <a:gd name="connsiteY19" fmla="*/ 62074 h 200025"/>
              <a:gd name="connsiteX20" fmla="*/ 1484376 w 1495425"/>
              <a:gd name="connsiteY20" fmla="*/ 76286 h 200025"/>
              <a:gd name="connsiteX21" fmla="*/ 1495425 w 1495425"/>
              <a:gd name="connsiteY21" fmla="*/ 116777 h 200025"/>
              <a:gd name="connsiteX22" fmla="*/ 1495425 w 1495425"/>
              <a:gd name="connsiteY22" fmla="*/ 196814 h 200025"/>
              <a:gd name="connsiteX23" fmla="*/ 1483900 w 1495425"/>
              <a:gd name="connsiteY23" fmla="*/ 196814 h 200025"/>
              <a:gd name="connsiteX24" fmla="*/ 1483900 w 1495425"/>
              <a:gd name="connsiteY24" fmla="*/ 120225 h 200025"/>
              <a:gd name="connsiteX25" fmla="*/ 1450372 w 1495425"/>
              <a:gd name="connsiteY25" fmla="*/ 72895 h 200025"/>
              <a:gd name="connsiteX26" fmla="*/ 1419606 w 1495425"/>
              <a:gd name="connsiteY26" fmla="*/ 86811 h 200025"/>
              <a:gd name="connsiteX27" fmla="*/ 1407605 w 1495425"/>
              <a:gd name="connsiteY27" fmla="*/ 121301 h 200025"/>
              <a:gd name="connsiteX28" fmla="*/ 1407605 w 1495425"/>
              <a:gd name="connsiteY28" fmla="*/ 196814 h 200025"/>
              <a:gd name="connsiteX29" fmla="*/ 1396079 w 1495425"/>
              <a:gd name="connsiteY29" fmla="*/ 196814 h 200025"/>
              <a:gd name="connsiteX30" fmla="*/ 1396079 w 1495425"/>
              <a:gd name="connsiteY30" fmla="*/ 65284 h 200025"/>
              <a:gd name="connsiteX31" fmla="*/ 1407605 w 1495425"/>
              <a:gd name="connsiteY31" fmla="*/ 65284 h 200025"/>
              <a:gd name="connsiteX32" fmla="*/ 1407605 w 1495425"/>
              <a:gd name="connsiteY32" fmla="*/ 89192 h 200025"/>
              <a:gd name="connsiteX33" fmla="*/ 1408176 w 1495425"/>
              <a:gd name="connsiteY33" fmla="*/ 89192 h 200025"/>
              <a:gd name="connsiteX34" fmla="*/ 1452372 w 1495425"/>
              <a:gd name="connsiteY34" fmla="*/ 62074 h 200025"/>
              <a:gd name="connsiteX35" fmla="*/ 1337215 w 1495425"/>
              <a:gd name="connsiteY35" fmla="*/ 62074 h 200025"/>
              <a:gd name="connsiteX36" fmla="*/ 1365790 w 1495425"/>
              <a:gd name="connsiteY36" fmla="*/ 68256 h 200025"/>
              <a:gd name="connsiteX37" fmla="*/ 1365790 w 1495425"/>
              <a:gd name="connsiteY37" fmla="*/ 81582 h 200025"/>
              <a:gd name="connsiteX38" fmla="*/ 1335405 w 1495425"/>
              <a:gd name="connsiteY38" fmla="*/ 72895 h 200025"/>
              <a:gd name="connsiteX39" fmla="*/ 1298638 w 1495425"/>
              <a:gd name="connsiteY39" fmla="*/ 89545 h 200025"/>
              <a:gd name="connsiteX40" fmla="*/ 1284541 w 1495425"/>
              <a:gd name="connsiteY40" fmla="*/ 132598 h 200025"/>
              <a:gd name="connsiteX41" fmla="*/ 1297400 w 1495425"/>
              <a:gd name="connsiteY41" fmla="*/ 173684 h 200025"/>
              <a:gd name="connsiteX42" fmla="*/ 1331596 w 1495425"/>
              <a:gd name="connsiteY42" fmla="*/ 189203 h 200025"/>
              <a:gd name="connsiteX43" fmla="*/ 1365313 w 1495425"/>
              <a:gd name="connsiteY43" fmla="*/ 178738 h 200025"/>
              <a:gd name="connsiteX44" fmla="*/ 1365313 w 1495425"/>
              <a:gd name="connsiteY44" fmla="*/ 190987 h 200025"/>
              <a:gd name="connsiteX45" fmla="*/ 1331023 w 1495425"/>
              <a:gd name="connsiteY45" fmla="*/ 200025 h 200025"/>
              <a:gd name="connsiteX46" fmla="*/ 1288542 w 1495425"/>
              <a:gd name="connsiteY46" fmla="*/ 181592 h 200025"/>
              <a:gd name="connsiteX47" fmla="*/ 1272349 w 1495425"/>
              <a:gd name="connsiteY47" fmla="*/ 133312 h 200025"/>
              <a:gd name="connsiteX48" fmla="*/ 1290542 w 1495425"/>
              <a:gd name="connsiteY48" fmla="*/ 82058 h 200025"/>
              <a:gd name="connsiteX49" fmla="*/ 1337215 w 1495425"/>
              <a:gd name="connsiteY49" fmla="*/ 62074 h 200025"/>
              <a:gd name="connsiteX50" fmla="*/ 562270 w 1495425"/>
              <a:gd name="connsiteY50" fmla="*/ 62074 h 200025"/>
              <a:gd name="connsiteX51" fmla="*/ 599218 w 1495425"/>
              <a:gd name="connsiteY51" fmla="*/ 79324 h 200025"/>
              <a:gd name="connsiteX52" fmla="*/ 612124 w 1495425"/>
              <a:gd name="connsiteY52" fmla="*/ 126292 h 200025"/>
              <a:gd name="connsiteX53" fmla="*/ 612124 w 1495425"/>
              <a:gd name="connsiteY53" fmla="*/ 131531 h 200025"/>
              <a:gd name="connsiteX54" fmla="*/ 516503 w 1495425"/>
              <a:gd name="connsiteY54" fmla="*/ 131531 h 200025"/>
              <a:gd name="connsiteX55" fmla="*/ 528761 w 1495425"/>
              <a:gd name="connsiteY55" fmla="*/ 173922 h 200025"/>
              <a:gd name="connsiteX56" fmla="*/ 562499 w 1495425"/>
              <a:gd name="connsiteY56" fmla="*/ 189203 h 200025"/>
              <a:gd name="connsiteX57" fmla="*/ 604885 w 1495425"/>
              <a:gd name="connsiteY57" fmla="*/ 172911 h 200025"/>
              <a:gd name="connsiteX58" fmla="*/ 604885 w 1495425"/>
              <a:gd name="connsiteY58" fmla="*/ 185517 h 200025"/>
              <a:gd name="connsiteX59" fmla="*/ 560165 w 1495425"/>
              <a:gd name="connsiteY59" fmla="*/ 200025 h 200025"/>
              <a:gd name="connsiteX60" fmla="*/ 519769 w 1495425"/>
              <a:gd name="connsiteY60" fmla="*/ 181770 h 200025"/>
              <a:gd name="connsiteX61" fmla="*/ 504358 w 1495425"/>
              <a:gd name="connsiteY61" fmla="*/ 130340 h 200025"/>
              <a:gd name="connsiteX62" fmla="*/ 520475 w 1495425"/>
              <a:gd name="connsiteY62" fmla="*/ 81820 h 200025"/>
              <a:gd name="connsiteX63" fmla="*/ 562270 w 1495425"/>
              <a:gd name="connsiteY63" fmla="*/ 62074 h 200025"/>
              <a:gd name="connsiteX64" fmla="*/ 454800 w 1495425"/>
              <a:gd name="connsiteY64" fmla="*/ 62074 h 200025"/>
              <a:gd name="connsiteX65" fmla="*/ 483403 w 1495425"/>
              <a:gd name="connsiteY65" fmla="*/ 68256 h 200025"/>
              <a:gd name="connsiteX66" fmla="*/ 483403 w 1495425"/>
              <a:gd name="connsiteY66" fmla="*/ 81582 h 200025"/>
              <a:gd name="connsiteX67" fmla="*/ 453047 w 1495425"/>
              <a:gd name="connsiteY67" fmla="*/ 72895 h 200025"/>
              <a:gd name="connsiteX68" fmla="*/ 416271 w 1495425"/>
              <a:gd name="connsiteY68" fmla="*/ 89545 h 200025"/>
              <a:gd name="connsiteX69" fmla="*/ 402145 w 1495425"/>
              <a:gd name="connsiteY69" fmla="*/ 132598 h 200025"/>
              <a:gd name="connsiteX70" fmla="*/ 415042 w 1495425"/>
              <a:gd name="connsiteY70" fmla="*/ 173684 h 200025"/>
              <a:gd name="connsiteX71" fmla="*/ 449199 w 1495425"/>
              <a:gd name="connsiteY71" fmla="*/ 189203 h 200025"/>
              <a:gd name="connsiteX72" fmla="*/ 482937 w 1495425"/>
              <a:gd name="connsiteY72" fmla="*/ 178738 h 200025"/>
              <a:gd name="connsiteX73" fmla="*/ 482937 w 1495425"/>
              <a:gd name="connsiteY73" fmla="*/ 190987 h 200025"/>
              <a:gd name="connsiteX74" fmla="*/ 448609 w 1495425"/>
              <a:gd name="connsiteY74" fmla="*/ 200025 h 200025"/>
              <a:gd name="connsiteX75" fmla="*/ 406175 w 1495425"/>
              <a:gd name="connsiteY75" fmla="*/ 181592 h 200025"/>
              <a:gd name="connsiteX76" fmla="*/ 390001 w 1495425"/>
              <a:gd name="connsiteY76" fmla="*/ 133312 h 200025"/>
              <a:gd name="connsiteX77" fmla="*/ 408156 w 1495425"/>
              <a:gd name="connsiteY77" fmla="*/ 82058 h 200025"/>
              <a:gd name="connsiteX78" fmla="*/ 454800 w 1495425"/>
              <a:gd name="connsiteY78" fmla="*/ 62074 h 200025"/>
              <a:gd name="connsiteX79" fmla="*/ 671313 w 1495425"/>
              <a:gd name="connsiteY79" fmla="*/ 30089 h 200025"/>
              <a:gd name="connsiteX80" fmla="*/ 671313 w 1495425"/>
              <a:gd name="connsiteY80" fmla="*/ 102289 h 200025"/>
              <a:gd name="connsiteX81" fmla="*/ 693163 w 1495425"/>
              <a:gd name="connsiteY81" fmla="*/ 102289 h 200025"/>
              <a:gd name="connsiteX82" fmla="*/ 725986 w 1495425"/>
              <a:gd name="connsiteY82" fmla="*/ 92650 h 200025"/>
              <a:gd name="connsiteX83" fmla="*/ 737206 w 1495425"/>
              <a:gd name="connsiteY83" fmla="*/ 65018 h 200025"/>
              <a:gd name="connsiteX84" fmla="*/ 695401 w 1495425"/>
              <a:gd name="connsiteY84" fmla="*/ 30089 h 200025"/>
              <a:gd name="connsiteX85" fmla="*/ 85115 w 1495425"/>
              <a:gd name="connsiteY85" fmla="*/ 21165 h 200025"/>
              <a:gd name="connsiteX86" fmla="*/ 33214 w 1495425"/>
              <a:gd name="connsiteY86" fmla="*/ 44415 h 200025"/>
              <a:gd name="connsiteX87" fmla="*/ 12840 w 1495425"/>
              <a:gd name="connsiteY87" fmla="*/ 105242 h 200025"/>
              <a:gd name="connsiteX88" fmla="*/ 32109 w 1495425"/>
              <a:gd name="connsiteY88" fmla="*/ 165835 h 200025"/>
              <a:gd name="connsiteX89" fmla="*/ 83591 w 1495425"/>
              <a:gd name="connsiteY89" fmla="*/ 188371 h 200025"/>
              <a:gd name="connsiteX90" fmla="*/ 136655 w 1495425"/>
              <a:gd name="connsiteY90" fmla="*/ 166073 h 200025"/>
              <a:gd name="connsiteX91" fmla="*/ 156220 w 1495425"/>
              <a:gd name="connsiteY91" fmla="*/ 103937 h 200025"/>
              <a:gd name="connsiteX92" fmla="*/ 137122 w 1495425"/>
              <a:gd name="connsiteY92" fmla="*/ 43053 h 200025"/>
              <a:gd name="connsiteX93" fmla="*/ 85115 w 1495425"/>
              <a:gd name="connsiteY93" fmla="*/ 21165 h 200025"/>
              <a:gd name="connsiteX94" fmla="*/ 351777 w 1495425"/>
              <a:gd name="connsiteY94" fmla="*/ 12602 h 200025"/>
              <a:gd name="connsiteX95" fmla="*/ 358616 w 1495425"/>
              <a:gd name="connsiteY95" fmla="*/ 15164 h 200025"/>
              <a:gd name="connsiteX96" fmla="*/ 361588 w 1495425"/>
              <a:gd name="connsiteY96" fmla="*/ 22117 h 200025"/>
              <a:gd name="connsiteX97" fmla="*/ 358673 w 1495425"/>
              <a:gd name="connsiteY97" fmla="*/ 29194 h 200025"/>
              <a:gd name="connsiteX98" fmla="*/ 351777 w 1495425"/>
              <a:gd name="connsiteY98" fmla="*/ 32109 h 200025"/>
              <a:gd name="connsiteX99" fmla="*/ 345072 w 1495425"/>
              <a:gd name="connsiteY99" fmla="*/ 29318 h 200025"/>
              <a:gd name="connsiteX100" fmla="*/ 342205 w 1495425"/>
              <a:gd name="connsiteY100" fmla="*/ 22117 h 200025"/>
              <a:gd name="connsiteX101" fmla="*/ 345129 w 1495425"/>
              <a:gd name="connsiteY101" fmla="*/ 15278 h 200025"/>
              <a:gd name="connsiteX102" fmla="*/ 351777 w 1495425"/>
              <a:gd name="connsiteY102" fmla="*/ 12602 h 200025"/>
              <a:gd name="connsiteX103" fmla="*/ 1142048 w 1495425"/>
              <a:gd name="connsiteY103" fmla="*/ 9525 h 200025"/>
              <a:gd name="connsiteX104" fmla="*/ 1182720 w 1495425"/>
              <a:gd name="connsiteY104" fmla="*/ 16192 h 200025"/>
              <a:gd name="connsiteX105" fmla="*/ 1182720 w 1495425"/>
              <a:gd name="connsiteY105" fmla="*/ 42129 h 200025"/>
              <a:gd name="connsiteX106" fmla="*/ 1140237 w 1495425"/>
              <a:gd name="connsiteY106" fmla="*/ 30585 h 200025"/>
              <a:gd name="connsiteX107" fmla="*/ 1112425 w 1495425"/>
              <a:gd name="connsiteY107" fmla="*/ 37662 h 200025"/>
              <a:gd name="connsiteX108" fmla="*/ 1101662 w 1495425"/>
              <a:gd name="connsiteY108" fmla="*/ 57360 h 200025"/>
              <a:gd name="connsiteX109" fmla="*/ 1109090 w 1495425"/>
              <a:gd name="connsiteY109" fmla="*/ 75562 h 200025"/>
              <a:gd name="connsiteX110" fmla="*/ 1141380 w 1495425"/>
              <a:gd name="connsiteY110" fmla="*/ 94717 h 200025"/>
              <a:gd name="connsiteX111" fmla="*/ 1179671 w 1495425"/>
              <a:gd name="connsiteY111" fmla="*/ 120663 h 200025"/>
              <a:gd name="connsiteX112" fmla="*/ 1190625 w 1495425"/>
              <a:gd name="connsiteY112" fmla="*/ 149812 h 200025"/>
              <a:gd name="connsiteX113" fmla="*/ 1172813 w 1495425"/>
              <a:gd name="connsiteY113" fmla="*/ 187056 h 200025"/>
              <a:gd name="connsiteX114" fmla="*/ 1123473 w 1495425"/>
              <a:gd name="connsiteY114" fmla="*/ 200025 h 200025"/>
              <a:gd name="connsiteX115" fmla="*/ 1097756 w 1495425"/>
              <a:gd name="connsiteY115" fmla="*/ 196990 h 200025"/>
              <a:gd name="connsiteX116" fmla="*/ 1076325 w 1495425"/>
              <a:gd name="connsiteY116" fmla="*/ 189435 h 200025"/>
              <a:gd name="connsiteX117" fmla="*/ 1076325 w 1495425"/>
              <a:gd name="connsiteY117" fmla="*/ 162306 h 200025"/>
              <a:gd name="connsiteX118" fmla="*/ 1099185 w 1495425"/>
              <a:gd name="connsiteY118" fmla="*/ 174443 h 200025"/>
              <a:gd name="connsiteX119" fmla="*/ 1126236 w 1495425"/>
              <a:gd name="connsiteY119" fmla="*/ 179202 h 200025"/>
              <a:gd name="connsiteX120" fmla="*/ 1165384 w 1495425"/>
              <a:gd name="connsiteY120" fmla="*/ 151597 h 200025"/>
              <a:gd name="connsiteX121" fmla="*/ 1161193 w 1495425"/>
              <a:gd name="connsiteY121" fmla="*/ 137674 h 200025"/>
              <a:gd name="connsiteX122" fmla="*/ 1149667 w 1495425"/>
              <a:gd name="connsiteY122" fmla="*/ 126730 h 200025"/>
              <a:gd name="connsiteX123" fmla="*/ 1122235 w 1495425"/>
              <a:gd name="connsiteY123" fmla="*/ 112090 h 200025"/>
              <a:gd name="connsiteX124" fmla="*/ 1085373 w 1495425"/>
              <a:gd name="connsiteY124" fmla="*/ 86449 h 200025"/>
              <a:gd name="connsiteX125" fmla="*/ 1076420 w 1495425"/>
              <a:gd name="connsiteY125" fmla="*/ 59379 h 200025"/>
              <a:gd name="connsiteX126" fmla="*/ 1095089 w 1495425"/>
              <a:gd name="connsiteY126" fmla="*/ 22974 h 200025"/>
              <a:gd name="connsiteX127" fmla="*/ 1142048 w 1495425"/>
              <a:gd name="connsiteY127" fmla="*/ 9525 h 200025"/>
              <a:gd name="connsiteX128" fmla="*/ 904875 w 1495425"/>
              <a:gd name="connsiteY128" fmla="*/ 9525 h 200025"/>
              <a:gd name="connsiteX129" fmla="*/ 929354 w 1495425"/>
              <a:gd name="connsiteY129" fmla="*/ 9525 h 200025"/>
              <a:gd name="connsiteX130" fmla="*/ 929354 w 1495425"/>
              <a:gd name="connsiteY130" fmla="*/ 122253 h 200025"/>
              <a:gd name="connsiteX131" fmla="*/ 977075 w 1495425"/>
              <a:gd name="connsiteY131" fmla="*/ 178496 h 200025"/>
              <a:gd name="connsiteX132" fmla="*/ 1023271 w 1495425"/>
              <a:gd name="connsiteY132" fmla="*/ 124063 h 200025"/>
              <a:gd name="connsiteX133" fmla="*/ 1023271 w 1495425"/>
              <a:gd name="connsiteY133" fmla="*/ 9525 h 200025"/>
              <a:gd name="connsiteX134" fmla="*/ 1047750 w 1495425"/>
              <a:gd name="connsiteY134" fmla="*/ 9525 h 200025"/>
              <a:gd name="connsiteX135" fmla="*/ 1047750 w 1495425"/>
              <a:gd name="connsiteY135" fmla="*/ 120558 h 200025"/>
              <a:gd name="connsiteX136" fmla="*/ 974789 w 1495425"/>
              <a:gd name="connsiteY136" fmla="*/ 200025 h 200025"/>
              <a:gd name="connsiteX137" fmla="*/ 904875 w 1495425"/>
              <a:gd name="connsiteY137" fmla="*/ 123339 h 200025"/>
              <a:gd name="connsiteX138" fmla="*/ 790575 w 1495425"/>
              <a:gd name="connsiteY138" fmla="*/ 9525 h 200025"/>
              <a:gd name="connsiteX139" fmla="*/ 813911 w 1495425"/>
              <a:gd name="connsiteY139" fmla="*/ 9525 h 200025"/>
              <a:gd name="connsiteX140" fmla="*/ 813911 w 1495425"/>
              <a:gd name="connsiteY140" fmla="*/ 169820 h 200025"/>
              <a:gd name="connsiteX141" fmla="*/ 885825 w 1495425"/>
              <a:gd name="connsiteY141" fmla="*/ 169820 h 200025"/>
              <a:gd name="connsiteX142" fmla="*/ 885825 w 1495425"/>
              <a:gd name="connsiteY142" fmla="*/ 190500 h 200025"/>
              <a:gd name="connsiteX143" fmla="*/ 790575 w 1495425"/>
              <a:gd name="connsiteY143" fmla="*/ 190500 h 200025"/>
              <a:gd name="connsiteX144" fmla="*/ 647700 w 1495425"/>
              <a:gd name="connsiteY144" fmla="*/ 9525 h 200025"/>
              <a:gd name="connsiteX145" fmla="*/ 699659 w 1495425"/>
              <a:gd name="connsiteY145" fmla="*/ 9525 h 200025"/>
              <a:gd name="connsiteX146" fmla="*/ 745646 w 1495425"/>
              <a:gd name="connsiteY146" fmla="*/ 23660 h 200025"/>
              <a:gd name="connsiteX147" fmla="*/ 762000 w 1495425"/>
              <a:gd name="connsiteY147" fmla="*/ 64084 h 200025"/>
              <a:gd name="connsiteX148" fmla="*/ 742874 w 1495425"/>
              <a:gd name="connsiteY148" fmla="*/ 107252 h 200025"/>
              <a:gd name="connsiteX149" fmla="*/ 695049 w 1495425"/>
              <a:gd name="connsiteY149" fmla="*/ 122853 h 200025"/>
              <a:gd name="connsiteX150" fmla="*/ 671313 w 1495425"/>
              <a:gd name="connsiteY150" fmla="*/ 122853 h 200025"/>
              <a:gd name="connsiteX151" fmla="*/ 671313 w 1495425"/>
              <a:gd name="connsiteY151" fmla="*/ 190500 h 200025"/>
              <a:gd name="connsiteX152" fmla="*/ 647700 w 1495425"/>
              <a:gd name="connsiteY152" fmla="*/ 190500 h 200025"/>
              <a:gd name="connsiteX153" fmla="*/ 87211 w 1495425"/>
              <a:gd name="connsiteY153" fmla="*/ 9515 h 200025"/>
              <a:gd name="connsiteX154" fmla="*/ 146409 w 1495425"/>
              <a:gd name="connsiteY154" fmla="*/ 35023 h 200025"/>
              <a:gd name="connsiteX155" fmla="*/ 169059 w 1495425"/>
              <a:gd name="connsiteY155" fmla="*/ 101917 h 200025"/>
              <a:gd name="connsiteX156" fmla="*/ 145885 w 1495425"/>
              <a:gd name="connsiteY156" fmla="*/ 173803 h 200025"/>
              <a:gd name="connsiteX157" fmla="*/ 83830 w 1495425"/>
              <a:gd name="connsiteY157" fmla="*/ 200025 h 200025"/>
              <a:gd name="connsiteX158" fmla="*/ 22765 w 1495425"/>
              <a:gd name="connsiteY158" fmla="*/ 174100 h 200025"/>
              <a:gd name="connsiteX159" fmla="*/ 0 w 1495425"/>
              <a:gd name="connsiteY159" fmla="*/ 106670 h 200025"/>
              <a:gd name="connsiteX160" fmla="*/ 23356 w 1495425"/>
              <a:gd name="connsiteY160" fmla="*/ 36033 h 200025"/>
              <a:gd name="connsiteX161" fmla="*/ 87211 w 1495425"/>
              <a:gd name="connsiteY161" fmla="*/ 9515 h 200025"/>
              <a:gd name="connsiteX162" fmla="*/ 317440 w 1495425"/>
              <a:gd name="connsiteY162" fmla="*/ 0 h 200025"/>
              <a:gd name="connsiteX163" fmla="*/ 331098 w 1495425"/>
              <a:gd name="connsiteY163" fmla="*/ 2496 h 200025"/>
              <a:gd name="connsiteX164" fmla="*/ 331098 w 1495425"/>
              <a:gd name="connsiteY164" fmla="*/ 14507 h 200025"/>
              <a:gd name="connsiteX165" fmla="*/ 316973 w 1495425"/>
              <a:gd name="connsiteY165" fmla="*/ 10820 h 200025"/>
              <a:gd name="connsiteX166" fmla="*/ 293151 w 1495425"/>
              <a:gd name="connsiteY166" fmla="*/ 43405 h 200025"/>
              <a:gd name="connsiteX167" fmla="*/ 293151 w 1495425"/>
              <a:gd name="connsiteY167" fmla="*/ 65284 h 200025"/>
              <a:gd name="connsiteX168" fmla="*/ 327365 w 1495425"/>
              <a:gd name="connsiteY168" fmla="*/ 65284 h 200025"/>
              <a:gd name="connsiteX169" fmla="*/ 327365 w 1495425"/>
              <a:gd name="connsiteY169" fmla="*/ 76105 h 200025"/>
              <a:gd name="connsiteX170" fmla="*/ 293151 w 1495425"/>
              <a:gd name="connsiteY170" fmla="*/ 76105 h 200025"/>
              <a:gd name="connsiteX171" fmla="*/ 293151 w 1495425"/>
              <a:gd name="connsiteY171" fmla="*/ 196814 h 200025"/>
              <a:gd name="connsiteX172" fmla="*/ 281597 w 1495425"/>
              <a:gd name="connsiteY172" fmla="*/ 196814 h 200025"/>
              <a:gd name="connsiteX173" fmla="*/ 281597 w 1495425"/>
              <a:gd name="connsiteY173" fmla="*/ 76105 h 200025"/>
              <a:gd name="connsiteX174" fmla="*/ 258356 w 1495425"/>
              <a:gd name="connsiteY174" fmla="*/ 76105 h 200025"/>
              <a:gd name="connsiteX175" fmla="*/ 258356 w 1495425"/>
              <a:gd name="connsiteY175" fmla="*/ 65284 h 200025"/>
              <a:gd name="connsiteX176" fmla="*/ 281597 w 1495425"/>
              <a:gd name="connsiteY176" fmla="*/ 65284 h 200025"/>
              <a:gd name="connsiteX177" fmla="*/ 281597 w 1495425"/>
              <a:gd name="connsiteY177" fmla="*/ 42453 h 200025"/>
              <a:gd name="connsiteX178" fmla="*/ 291865 w 1495425"/>
              <a:gd name="connsiteY178" fmla="*/ 10820 h 200025"/>
              <a:gd name="connsiteX179" fmla="*/ 317440 w 1495425"/>
              <a:gd name="connsiteY179" fmla="*/ 0 h 200025"/>
              <a:gd name="connsiteX180" fmla="*/ 245964 w 1495425"/>
              <a:gd name="connsiteY180" fmla="*/ 0 h 200025"/>
              <a:gd name="connsiteX181" fmla="*/ 259623 w 1495425"/>
              <a:gd name="connsiteY181" fmla="*/ 2496 h 200025"/>
              <a:gd name="connsiteX182" fmla="*/ 259623 w 1495425"/>
              <a:gd name="connsiteY182" fmla="*/ 14507 h 200025"/>
              <a:gd name="connsiteX183" fmla="*/ 245497 w 1495425"/>
              <a:gd name="connsiteY183" fmla="*/ 10820 h 200025"/>
              <a:gd name="connsiteX184" fmla="*/ 221675 w 1495425"/>
              <a:gd name="connsiteY184" fmla="*/ 43405 h 200025"/>
              <a:gd name="connsiteX185" fmla="*/ 221675 w 1495425"/>
              <a:gd name="connsiteY185" fmla="*/ 65284 h 200025"/>
              <a:gd name="connsiteX186" fmla="*/ 255889 w 1495425"/>
              <a:gd name="connsiteY186" fmla="*/ 65284 h 200025"/>
              <a:gd name="connsiteX187" fmla="*/ 255889 w 1495425"/>
              <a:gd name="connsiteY187" fmla="*/ 76105 h 200025"/>
              <a:gd name="connsiteX188" fmla="*/ 221675 w 1495425"/>
              <a:gd name="connsiteY188" fmla="*/ 76105 h 200025"/>
              <a:gd name="connsiteX189" fmla="*/ 221675 w 1495425"/>
              <a:gd name="connsiteY189" fmla="*/ 196814 h 200025"/>
              <a:gd name="connsiteX190" fmla="*/ 210121 w 1495425"/>
              <a:gd name="connsiteY190" fmla="*/ 196814 h 200025"/>
              <a:gd name="connsiteX191" fmla="*/ 210121 w 1495425"/>
              <a:gd name="connsiteY191" fmla="*/ 76105 h 200025"/>
              <a:gd name="connsiteX192" fmla="*/ 186890 w 1495425"/>
              <a:gd name="connsiteY192" fmla="*/ 76105 h 200025"/>
              <a:gd name="connsiteX193" fmla="*/ 186890 w 1495425"/>
              <a:gd name="connsiteY193" fmla="*/ 65284 h 200025"/>
              <a:gd name="connsiteX194" fmla="*/ 210121 w 1495425"/>
              <a:gd name="connsiteY194" fmla="*/ 65284 h 200025"/>
              <a:gd name="connsiteX195" fmla="*/ 210121 w 1495425"/>
              <a:gd name="connsiteY195" fmla="*/ 42453 h 200025"/>
              <a:gd name="connsiteX196" fmla="*/ 220389 w 1495425"/>
              <a:gd name="connsiteY196" fmla="*/ 10820 h 200025"/>
              <a:gd name="connsiteX197" fmla="*/ 245964 w 1495425"/>
              <a:gd name="connsiteY19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495425" h="200025">
                <a:moveTo>
                  <a:pt x="1232440" y="178500"/>
                </a:moveTo>
                <a:cubicBezTo>
                  <a:pt x="1235392" y="178500"/>
                  <a:pt x="1237773" y="179452"/>
                  <a:pt x="1239870" y="181354"/>
                </a:cubicBezTo>
                <a:cubicBezTo>
                  <a:pt x="1241870" y="183257"/>
                  <a:pt x="1242822" y="185715"/>
                  <a:pt x="1242822" y="188727"/>
                </a:cubicBezTo>
                <a:cubicBezTo>
                  <a:pt x="1242822" y="191661"/>
                  <a:pt x="1241870" y="194119"/>
                  <a:pt x="1239870" y="196101"/>
                </a:cubicBezTo>
                <a:cubicBezTo>
                  <a:pt x="1237773" y="198083"/>
                  <a:pt x="1235392" y="199073"/>
                  <a:pt x="1232440" y="199073"/>
                </a:cubicBezTo>
                <a:cubicBezTo>
                  <a:pt x="1229582" y="199073"/>
                  <a:pt x="1227201" y="198083"/>
                  <a:pt x="1225296" y="196101"/>
                </a:cubicBezTo>
                <a:cubicBezTo>
                  <a:pt x="1223391" y="194119"/>
                  <a:pt x="1222438" y="191661"/>
                  <a:pt x="1222438" y="188727"/>
                </a:cubicBezTo>
                <a:cubicBezTo>
                  <a:pt x="1222438" y="185715"/>
                  <a:pt x="1223391" y="183257"/>
                  <a:pt x="1225296" y="181354"/>
                </a:cubicBezTo>
                <a:cubicBezTo>
                  <a:pt x="1227201" y="179452"/>
                  <a:pt x="1229582" y="178500"/>
                  <a:pt x="1232440" y="178500"/>
                </a:cubicBezTo>
                <a:close/>
                <a:moveTo>
                  <a:pt x="561804" y="72895"/>
                </a:moveTo>
                <a:cubicBezTo>
                  <a:pt x="549659" y="72895"/>
                  <a:pt x="539620" y="77019"/>
                  <a:pt x="531676" y="85268"/>
                </a:cubicBezTo>
                <a:cubicBezTo>
                  <a:pt x="523742" y="93507"/>
                  <a:pt x="518836" y="105366"/>
                  <a:pt x="516970" y="120825"/>
                </a:cubicBezTo>
                <a:lnTo>
                  <a:pt x="599980" y="120825"/>
                </a:lnTo>
                <a:cubicBezTo>
                  <a:pt x="599437" y="105604"/>
                  <a:pt x="595856" y="93812"/>
                  <a:pt x="589236" y="85449"/>
                </a:cubicBezTo>
                <a:cubicBezTo>
                  <a:pt x="582626" y="77076"/>
                  <a:pt x="573471" y="72895"/>
                  <a:pt x="561804" y="72895"/>
                </a:cubicBezTo>
                <a:close/>
                <a:moveTo>
                  <a:pt x="346062" y="65284"/>
                </a:moveTo>
                <a:lnTo>
                  <a:pt x="357616" y="65284"/>
                </a:lnTo>
                <a:lnTo>
                  <a:pt x="357616" y="196814"/>
                </a:lnTo>
                <a:lnTo>
                  <a:pt x="346062" y="196814"/>
                </a:lnTo>
                <a:close/>
                <a:moveTo>
                  <a:pt x="1452372" y="62074"/>
                </a:moveTo>
                <a:cubicBezTo>
                  <a:pt x="1466278" y="62074"/>
                  <a:pt x="1476947" y="66818"/>
                  <a:pt x="1484376" y="76286"/>
                </a:cubicBezTo>
                <a:cubicBezTo>
                  <a:pt x="1491710" y="85763"/>
                  <a:pt x="1495425" y="99260"/>
                  <a:pt x="1495425" y="116777"/>
                </a:cubicBezTo>
                <a:lnTo>
                  <a:pt x="1495425" y="196814"/>
                </a:lnTo>
                <a:lnTo>
                  <a:pt x="1483900" y="196814"/>
                </a:lnTo>
                <a:lnTo>
                  <a:pt x="1483900" y="120225"/>
                </a:lnTo>
                <a:cubicBezTo>
                  <a:pt x="1483900" y="88678"/>
                  <a:pt x="1472660" y="72895"/>
                  <a:pt x="1450372" y="72895"/>
                </a:cubicBezTo>
                <a:cubicBezTo>
                  <a:pt x="1437894" y="72895"/>
                  <a:pt x="1427702" y="77533"/>
                  <a:pt x="1419606" y="86811"/>
                </a:cubicBezTo>
                <a:cubicBezTo>
                  <a:pt x="1411605" y="96088"/>
                  <a:pt x="1407605" y="107585"/>
                  <a:pt x="1407605" y="121301"/>
                </a:cubicBezTo>
                <a:lnTo>
                  <a:pt x="1407605" y="196814"/>
                </a:lnTo>
                <a:lnTo>
                  <a:pt x="1396079" y="196814"/>
                </a:lnTo>
                <a:lnTo>
                  <a:pt x="1396079" y="65284"/>
                </a:lnTo>
                <a:lnTo>
                  <a:pt x="1407605" y="65284"/>
                </a:lnTo>
                <a:lnTo>
                  <a:pt x="1407605" y="89192"/>
                </a:lnTo>
                <a:lnTo>
                  <a:pt x="1408176" y="89192"/>
                </a:lnTo>
                <a:cubicBezTo>
                  <a:pt x="1417605" y="71114"/>
                  <a:pt x="1432370" y="62074"/>
                  <a:pt x="1452372" y="62074"/>
                </a:cubicBezTo>
                <a:close/>
                <a:moveTo>
                  <a:pt x="1337215" y="62074"/>
                </a:moveTo>
                <a:cubicBezTo>
                  <a:pt x="1347026" y="62074"/>
                  <a:pt x="1356551" y="64141"/>
                  <a:pt x="1365790" y="68256"/>
                </a:cubicBezTo>
                <a:lnTo>
                  <a:pt x="1365790" y="81582"/>
                </a:lnTo>
                <a:cubicBezTo>
                  <a:pt x="1356551" y="75790"/>
                  <a:pt x="1346454" y="72895"/>
                  <a:pt x="1335405" y="72895"/>
                </a:cubicBezTo>
                <a:cubicBezTo>
                  <a:pt x="1320356" y="72895"/>
                  <a:pt x="1308068" y="78448"/>
                  <a:pt x="1298638" y="89545"/>
                </a:cubicBezTo>
                <a:cubicBezTo>
                  <a:pt x="1289209" y="100651"/>
                  <a:pt x="1284541" y="114995"/>
                  <a:pt x="1284541" y="132598"/>
                </a:cubicBezTo>
                <a:cubicBezTo>
                  <a:pt x="1284541" y="149642"/>
                  <a:pt x="1288828" y="163338"/>
                  <a:pt x="1297400" y="173684"/>
                </a:cubicBezTo>
                <a:cubicBezTo>
                  <a:pt x="1305973" y="184031"/>
                  <a:pt x="1317403" y="189203"/>
                  <a:pt x="1331596" y="189203"/>
                </a:cubicBezTo>
                <a:cubicBezTo>
                  <a:pt x="1344454" y="189203"/>
                  <a:pt x="1355693" y="185715"/>
                  <a:pt x="1365313" y="178738"/>
                </a:cubicBezTo>
                <a:lnTo>
                  <a:pt x="1365313" y="190987"/>
                </a:lnTo>
                <a:cubicBezTo>
                  <a:pt x="1355693" y="197012"/>
                  <a:pt x="1344263" y="200025"/>
                  <a:pt x="1331023" y="200025"/>
                </a:cubicBezTo>
                <a:cubicBezTo>
                  <a:pt x="1313498" y="200025"/>
                  <a:pt x="1299306" y="193880"/>
                  <a:pt x="1288542" y="181592"/>
                </a:cubicBezTo>
                <a:cubicBezTo>
                  <a:pt x="1277779" y="169304"/>
                  <a:pt x="1272349" y="153210"/>
                  <a:pt x="1272349" y="133312"/>
                </a:cubicBezTo>
                <a:cubicBezTo>
                  <a:pt x="1272349" y="112462"/>
                  <a:pt x="1278445" y="95374"/>
                  <a:pt x="1290542" y="82058"/>
                </a:cubicBezTo>
                <a:cubicBezTo>
                  <a:pt x="1302639" y="68732"/>
                  <a:pt x="1318165" y="62074"/>
                  <a:pt x="1337215" y="62074"/>
                </a:cubicBezTo>
                <a:close/>
                <a:moveTo>
                  <a:pt x="562270" y="62074"/>
                </a:moveTo>
                <a:cubicBezTo>
                  <a:pt x="578301" y="62074"/>
                  <a:pt x="590617" y="67828"/>
                  <a:pt x="599218" y="79324"/>
                </a:cubicBezTo>
                <a:cubicBezTo>
                  <a:pt x="607819" y="90811"/>
                  <a:pt x="612124" y="106470"/>
                  <a:pt x="612124" y="126292"/>
                </a:cubicBezTo>
                <a:lnTo>
                  <a:pt x="612124" y="131531"/>
                </a:lnTo>
                <a:lnTo>
                  <a:pt x="516503" y="131531"/>
                </a:lnTo>
                <a:cubicBezTo>
                  <a:pt x="516503" y="149603"/>
                  <a:pt x="520589" y="163734"/>
                  <a:pt x="528761" y="173922"/>
                </a:cubicBezTo>
                <a:cubicBezTo>
                  <a:pt x="536934" y="184110"/>
                  <a:pt x="548183" y="189203"/>
                  <a:pt x="562499" y="189203"/>
                </a:cubicBezTo>
                <a:cubicBezTo>
                  <a:pt x="576977" y="189203"/>
                  <a:pt x="591102" y="183773"/>
                  <a:pt x="604885" y="172911"/>
                </a:cubicBezTo>
                <a:lnTo>
                  <a:pt x="604885" y="185517"/>
                </a:lnTo>
                <a:cubicBezTo>
                  <a:pt x="591493" y="195189"/>
                  <a:pt x="576586" y="200025"/>
                  <a:pt x="560165" y="200025"/>
                </a:cubicBezTo>
                <a:cubicBezTo>
                  <a:pt x="543506" y="200025"/>
                  <a:pt x="530047" y="193940"/>
                  <a:pt x="519769" y="181770"/>
                </a:cubicBezTo>
                <a:cubicBezTo>
                  <a:pt x="509492" y="169601"/>
                  <a:pt x="504358" y="152456"/>
                  <a:pt x="504358" y="130340"/>
                </a:cubicBezTo>
                <a:cubicBezTo>
                  <a:pt x="504358" y="111147"/>
                  <a:pt x="509731" y="94974"/>
                  <a:pt x="520475" y="81820"/>
                </a:cubicBezTo>
                <a:cubicBezTo>
                  <a:pt x="531209" y="68656"/>
                  <a:pt x="545144" y="62074"/>
                  <a:pt x="562270" y="62074"/>
                </a:cubicBezTo>
                <a:close/>
                <a:moveTo>
                  <a:pt x="454800" y="62074"/>
                </a:moveTo>
                <a:cubicBezTo>
                  <a:pt x="464687" y="62074"/>
                  <a:pt x="474221" y="64141"/>
                  <a:pt x="483403" y="68256"/>
                </a:cubicBezTo>
                <a:lnTo>
                  <a:pt x="483403" y="81582"/>
                </a:lnTo>
                <a:cubicBezTo>
                  <a:pt x="474221" y="75790"/>
                  <a:pt x="464096" y="72895"/>
                  <a:pt x="453047" y="72895"/>
                </a:cubicBezTo>
                <a:cubicBezTo>
                  <a:pt x="437950" y="72895"/>
                  <a:pt x="425691" y="78448"/>
                  <a:pt x="416271" y="89545"/>
                </a:cubicBezTo>
                <a:cubicBezTo>
                  <a:pt x="406851" y="100651"/>
                  <a:pt x="402145" y="114995"/>
                  <a:pt x="402145" y="132598"/>
                </a:cubicBezTo>
                <a:cubicBezTo>
                  <a:pt x="402145" y="149642"/>
                  <a:pt x="406441" y="163338"/>
                  <a:pt x="415042" y="173684"/>
                </a:cubicBezTo>
                <a:cubicBezTo>
                  <a:pt x="423643" y="184031"/>
                  <a:pt x="435026" y="189203"/>
                  <a:pt x="449199" y="189203"/>
                </a:cubicBezTo>
                <a:cubicBezTo>
                  <a:pt x="462115" y="189203"/>
                  <a:pt x="473364" y="185715"/>
                  <a:pt x="482937" y="178738"/>
                </a:cubicBezTo>
                <a:lnTo>
                  <a:pt x="482937" y="190987"/>
                </a:lnTo>
                <a:cubicBezTo>
                  <a:pt x="473364" y="197012"/>
                  <a:pt x="461924" y="200025"/>
                  <a:pt x="448609" y="200025"/>
                </a:cubicBezTo>
                <a:cubicBezTo>
                  <a:pt x="431102" y="200025"/>
                  <a:pt x="416947" y="193880"/>
                  <a:pt x="406175" y="181592"/>
                </a:cubicBezTo>
                <a:cubicBezTo>
                  <a:pt x="395392" y="169304"/>
                  <a:pt x="390001" y="153210"/>
                  <a:pt x="390001" y="133312"/>
                </a:cubicBezTo>
                <a:cubicBezTo>
                  <a:pt x="390001" y="112462"/>
                  <a:pt x="396050" y="95374"/>
                  <a:pt x="408156" y="82058"/>
                </a:cubicBezTo>
                <a:cubicBezTo>
                  <a:pt x="420262" y="68732"/>
                  <a:pt x="435807" y="62074"/>
                  <a:pt x="454800" y="62074"/>
                </a:cubicBezTo>
                <a:close/>
                <a:moveTo>
                  <a:pt x="671313" y="30089"/>
                </a:moveTo>
                <a:lnTo>
                  <a:pt x="671313" y="102289"/>
                </a:lnTo>
                <a:lnTo>
                  <a:pt x="693163" y="102289"/>
                </a:lnTo>
                <a:cubicBezTo>
                  <a:pt x="707564" y="102289"/>
                  <a:pt x="718509" y="99079"/>
                  <a:pt x="725986" y="92650"/>
                </a:cubicBezTo>
                <a:cubicBezTo>
                  <a:pt x="733463" y="86230"/>
                  <a:pt x="737206" y="77019"/>
                  <a:pt x="737206" y="65018"/>
                </a:cubicBezTo>
                <a:cubicBezTo>
                  <a:pt x="737206" y="41729"/>
                  <a:pt x="723272" y="30089"/>
                  <a:pt x="695401" y="30089"/>
                </a:cubicBezTo>
                <a:close/>
                <a:moveTo>
                  <a:pt x="85115" y="21165"/>
                </a:moveTo>
                <a:cubicBezTo>
                  <a:pt x="64094" y="21165"/>
                  <a:pt x="46797" y="28918"/>
                  <a:pt x="33214" y="44415"/>
                </a:cubicBezTo>
                <a:cubicBezTo>
                  <a:pt x="19631" y="59912"/>
                  <a:pt x="12840" y="80191"/>
                  <a:pt x="12840" y="105242"/>
                </a:cubicBezTo>
                <a:cubicBezTo>
                  <a:pt x="12840" y="130616"/>
                  <a:pt x="19269" y="150811"/>
                  <a:pt x="32109" y="165835"/>
                </a:cubicBezTo>
                <a:cubicBezTo>
                  <a:pt x="44948" y="180859"/>
                  <a:pt x="62112" y="188371"/>
                  <a:pt x="83591" y="188371"/>
                </a:cubicBezTo>
                <a:cubicBezTo>
                  <a:pt x="105937" y="188371"/>
                  <a:pt x="123625" y="180938"/>
                  <a:pt x="136655" y="166073"/>
                </a:cubicBezTo>
                <a:cubicBezTo>
                  <a:pt x="149695" y="151207"/>
                  <a:pt x="156220" y="130492"/>
                  <a:pt x="156220" y="103937"/>
                </a:cubicBezTo>
                <a:cubicBezTo>
                  <a:pt x="156220" y="77934"/>
                  <a:pt x="149857" y="57636"/>
                  <a:pt x="137122" y="43053"/>
                </a:cubicBezTo>
                <a:cubicBezTo>
                  <a:pt x="124396" y="28461"/>
                  <a:pt x="107061" y="21165"/>
                  <a:pt x="85115" y="21165"/>
                </a:cubicBezTo>
                <a:close/>
                <a:moveTo>
                  <a:pt x="351777" y="12602"/>
                </a:moveTo>
                <a:cubicBezTo>
                  <a:pt x="354349" y="12602"/>
                  <a:pt x="356625" y="13459"/>
                  <a:pt x="358616" y="15164"/>
                </a:cubicBezTo>
                <a:cubicBezTo>
                  <a:pt x="360597" y="16869"/>
                  <a:pt x="361588" y="19183"/>
                  <a:pt x="361588" y="22117"/>
                </a:cubicBezTo>
                <a:cubicBezTo>
                  <a:pt x="361588" y="24898"/>
                  <a:pt x="360616" y="27251"/>
                  <a:pt x="358673" y="29194"/>
                </a:cubicBezTo>
                <a:cubicBezTo>
                  <a:pt x="356721" y="31137"/>
                  <a:pt x="354425" y="32109"/>
                  <a:pt x="351777" y="32109"/>
                </a:cubicBezTo>
                <a:cubicBezTo>
                  <a:pt x="349215" y="32109"/>
                  <a:pt x="346977" y="31175"/>
                  <a:pt x="345072" y="29318"/>
                </a:cubicBezTo>
                <a:cubicBezTo>
                  <a:pt x="343167" y="27451"/>
                  <a:pt x="342205" y="25051"/>
                  <a:pt x="342205" y="22117"/>
                </a:cubicBezTo>
                <a:cubicBezTo>
                  <a:pt x="342205" y="19345"/>
                  <a:pt x="343186" y="17069"/>
                  <a:pt x="345129" y="15278"/>
                </a:cubicBezTo>
                <a:cubicBezTo>
                  <a:pt x="347072" y="13497"/>
                  <a:pt x="349291" y="12602"/>
                  <a:pt x="351777" y="12602"/>
                </a:cubicBezTo>
                <a:close/>
                <a:moveTo>
                  <a:pt x="1142048" y="9525"/>
                </a:moveTo>
                <a:cubicBezTo>
                  <a:pt x="1160526" y="9525"/>
                  <a:pt x="1174052" y="11744"/>
                  <a:pt x="1182720" y="16192"/>
                </a:cubicBezTo>
                <a:lnTo>
                  <a:pt x="1182720" y="42129"/>
                </a:lnTo>
                <a:cubicBezTo>
                  <a:pt x="1171480" y="34433"/>
                  <a:pt x="1157288" y="30585"/>
                  <a:pt x="1140237" y="30585"/>
                </a:cubicBezTo>
                <a:cubicBezTo>
                  <a:pt x="1128808" y="30585"/>
                  <a:pt x="1119569" y="32947"/>
                  <a:pt x="1112425" y="37662"/>
                </a:cubicBezTo>
                <a:cubicBezTo>
                  <a:pt x="1105281" y="42386"/>
                  <a:pt x="1101662" y="48949"/>
                  <a:pt x="1101662" y="57360"/>
                </a:cubicBezTo>
                <a:cubicBezTo>
                  <a:pt x="1101662" y="64818"/>
                  <a:pt x="1104138" y="70885"/>
                  <a:pt x="1109090" y="75562"/>
                </a:cubicBezTo>
                <a:cubicBezTo>
                  <a:pt x="1114044" y="80248"/>
                  <a:pt x="1124807" y="86630"/>
                  <a:pt x="1141380" y="94717"/>
                </a:cubicBezTo>
                <a:cubicBezTo>
                  <a:pt x="1159669" y="103365"/>
                  <a:pt x="1172432" y="112014"/>
                  <a:pt x="1179671" y="120663"/>
                </a:cubicBezTo>
                <a:cubicBezTo>
                  <a:pt x="1187005" y="129302"/>
                  <a:pt x="1190625" y="139027"/>
                  <a:pt x="1190625" y="149812"/>
                </a:cubicBezTo>
                <a:cubicBezTo>
                  <a:pt x="1190625" y="165994"/>
                  <a:pt x="1184720" y="178409"/>
                  <a:pt x="1172813" y="187056"/>
                </a:cubicBezTo>
                <a:cubicBezTo>
                  <a:pt x="1161002" y="195702"/>
                  <a:pt x="1144524" y="200025"/>
                  <a:pt x="1123473" y="200025"/>
                </a:cubicBezTo>
                <a:cubicBezTo>
                  <a:pt x="1116140" y="200025"/>
                  <a:pt x="1107567" y="199013"/>
                  <a:pt x="1097756" y="196990"/>
                </a:cubicBezTo>
                <a:cubicBezTo>
                  <a:pt x="1087945" y="194968"/>
                  <a:pt x="1080801" y="192450"/>
                  <a:pt x="1076325" y="189435"/>
                </a:cubicBezTo>
                <a:lnTo>
                  <a:pt x="1076325" y="162306"/>
                </a:lnTo>
                <a:cubicBezTo>
                  <a:pt x="1082040" y="167224"/>
                  <a:pt x="1089660" y="171269"/>
                  <a:pt x="1099185" y="174443"/>
                </a:cubicBezTo>
                <a:cubicBezTo>
                  <a:pt x="1108710" y="177616"/>
                  <a:pt x="1117663" y="179202"/>
                  <a:pt x="1126236" y="179202"/>
                </a:cubicBezTo>
                <a:cubicBezTo>
                  <a:pt x="1152334" y="179202"/>
                  <a:pt x="1165384" y="170000"/>
                  <a:pt x="1165384" y="151597"/>
                </a:cubicBezTo>
                <a:cubicBezTo>
                  <a:pt x="1165384" y="146440"/>
                  <a:pt x="1164050" y="141799"/>
                  <a:pt x="1161193" y="137674"/>
                </a:cubicBezTo>
                <a:cubicBezTo>
                  <a:pt x="1158430" y="133550"/>
                  <a:pt x="1154525" y="129902"/>
                  <a:pt x="1149667" y="126730"/>
                </a:cubicBezTo>
                <a:cubicBezTo>
                  <a:pt x="1144809" y="123558"/>
                  <a:pt x="1135666" y="118672"/>
                  <a:pt x="1122235" y="112090"/>
                </a:cubicBezTo>
                <a:cubicBezTo>
                  <a:pt x="1103566" y="102889"/>
                  <a:pt x="1091279" y="94345"/>
                  <a:pt x="1085373" y="86449"/>
                </a:cubicBezTo>
                <a:cubicBezTo>
                  <a:pt x="1079372" y="78562"/>
                  <a:pt x="1076420" y="69533"/>
                  <a:pt x="1076420" y="59379"/>
                </a:cubicBezTo>
                <a:cubicBezTo>
                  <a:pt x="1076420" y="44072"/>
                  <a:pt x="1082612" y="31937"/>
                  <a:pt x="1095089" y="22974"/>
                </a:cubicBezTo>
                <a:cubicBezTo>
                  <a:pt x="1107472" y="14011"/>
                  <a:pt x="1123093" y="9525"/>
                  <a:pt x="1142048" y="9525"/>
                </a:cubicBezTo>
                <a:close/>
                <a:moveTo>
                  <a:pt x="904875" y="9525"/>
                </a:moveTo>
                <a:lnTo>
                  <a:pt x="929354" y="9525"/>
                </a:lnTo>
                <a:lnTo>
                  <a:pt x="929354" y="122253"/>
                </a:lnTo>
                <a:cubicBezTo>
                  <a:pt x="929354" y="159748"/>
                  <a:pt x="945261" y="178496"/>
                  <a:pt x="977075" y="178496"/>
                </a:cubicBezTo>
                <a:cubicBezTo>
                  <a:pt x="1007841" y="178496"/>
                  <a:pt x="1023271" y="160352"/>
                  <a:pt x="1023271" y="124063"/>
                </a:cubicBezTo>
                <a:lnTo>
                  <a:pt x="1023271" y="9525"/>
                </a:lnTo>
                <a:lnTo>
                  <a:pt x="1047750" y="9525"/>
                </a:lnTo>
                <a:lnTo>
                  <a:pt x="1047750" y="120558"/>
                </a:lnTo>
                <a:cubicBezTo>
                  <a:pt x="1047750" y="173536"/>
                  <a:pt x="1023461" y="200025"/>
                  <a:pt x="974789" y="200025"/>
                </a:cubicBezTo>
                <a:cubicBezTo>
                  <a:pt x="928211" y="200025"/>
                  <a:pt x="904875" y="174464"/>
                  <a:pt x="904875" y="123339"/>
                </a:cubicBezTo>
                <a:close/>
                <a:moveTo>
                  <a:pt x="790575" y="9525"/>
                </a:moveTo>
                <a:lnTo>
                  <a:pt x="813911" y="9525"/>
                </a:lnTo>
                <a:lnTo>
                  <a:pt x="813911" y="169820"/>
                </a:lnTo>
                <a:lnTo>
                  <a:pt x="885825" y="169820"/>
                </a:lnTo>
                <a:lnTo>
                  <a:pt x="885825" y="190500"/>
                </a:lnTo>
                <a:lnTo>
                  <a:pt x="790575" y="190500"/>
                </a:lnTo>
                <a:close/>
                <a:moveTo>
                  <a:pt x="647700" y="9525"/>
                </a:moveTo>
                <a:lnTo>
                  <a:pt x="699659" y="9525"/>
                </a:lnTo>
                <a:cubicBezTo>
                  <a:pt x="719414" y="9525"/>
                  <a:pt x="734739" y="14240"/>
                  <a:pt x="745646" y="23660"/>
                </a:cubicBezTo>
                <a:cubicBezTo>
                  <a:pt x="756551" y="33090"/>
                  <a:pt x="762000" y="46558"/>
                  <a:pt x="762000" y="64084"/>
                </a:cubicBezTo>
                <a:cubicBezTo>
                  <a:pt x="762000" y="81848"/>
                  <a:pt x="755628" y="96231"/>
                  <a:pt x="742874" y="107252"/>
                </a:cubicBezTo>
                <a:cubicBezTo>
                  <a:pt x="730120" y="118281"/>
                  <a:pt x="714175" y="123473"/>
                  <a:pt x="695049" y="122853"/>
                </a:cubicBezTo>
                <a:lnTo>
                  <a:pt x="671313" y="122853"/>
                </a:lnTo>
                <a:lnTo>
                  <a:pt x="671313" y="190500"/>
                </a:lnTo>
                <a:lnTo>
                  <a:pt x="647700" y="190500"/>
                </a:lnTo>
                <a:close/>
                <a:moveTo>
                  <a:pt x="87211" y="9515"/>
                </a:moveTo>
                <a:cubicBezTo>
                  <a:pt x="111576" y="9515"/>
                  <a:pt x="131312" y="18012"/>
                  <a:pt x="146409" y="35023"/>
                </a:cubicBezTo>
                <a:cubicBezTo>
                  <a:pt x="161506" y="52026"/>
                  <a:pt x="169059" y="74324"/>
                  <a:pt x="169059" y="101917"/>
                </a:cubicBezTo>
                <a:cubicBezTo>
                  <a:pt x="169059" y="132359"/>
                  <a:pt x="161334" y="156321"/>
                  <a:pt x="145885" y="173803"/>
                </a:cubicBezTo>
                <a:cubicBezTo>
                  <a:pt x="130435" y="191284"/>
                  <a:pt x="109747" y="200025"/>
                  <a:pt x="83830" y="200025"/>
                </a:cubicBezTo>
                <a:cubicBezTo>
                  <a:pt x="58302" y="200025"/>
                  <a:pt x="37948" y="191383"/>
                  <a:pt x="22765" y="174100"/>
                </a:cubicBezTo>
                <a:cubicBezTo>
                  <a:pt x="7591" y="156817"/>
                  <a:pt x="0" y="134341"/>
                  <a:pt x="0" y="106670"/>
                </a:cubicBezTo>
                <a:cubicBezTo>
                  <a:pt x="0" y="77257"/>
                  <a:pt x="7782" y="53711"/>
                  <a:pt x="23356" y="36033"/>
                </a:cubicBezTo>
                <a:cubicBezTo>
                  <a:pt x="38919" y="18355"/>
                  <a:pt x="60207" y="9515"/>
                  <a:pt x="87211" y="9515"/>
                </a:cubicBezTo>
                <a:close/>
                <a:moveTo>
                  <a:pt x="317440" y="0"/>
                </a:moveTo>
                <a:cubicBezTo>
                  <a:pt x="322964" y="0"/>
                  <a:pt x="327517" y="829"/>
                  <a:pt x="331098" y="2496"/>
                </a:cubicBezTo>
                <a:lnTo>
                  <a:pt x="331098" y="14507"/>
                </a:lnTo>
                <a:cubicBezTo>
                  <a:pt x="327984" y="12049"/>
                  <a:pt x="323279" y="10820"/>
                  <a:pt x="316973" y="10820"/>
                </a:cubicBezTo>
                <a:cubicBezTo>
                  <a:pt x="301095" y="10820"/>
                  <a:pt x="293151" y="21679"/>
                  <a:pt x="293151" y="43405"/>
                </a:cubicBezTo>
                <a:lnTo>
                  <a:pt x="293151" y="65284"/>
                </a:lnTo>
                <a:lnTo>
                  <a:pt x="327365" y="65284"/>
                </a:lnTo>
                <a:lnTo>
                  <a:pt x="327365" y="76105"/>
                </a:lnTo>
                <a:lnTo>
                  <a:pt x="293151" y="76105"/>
                </a:lnTo>
                <a:lnTo>
                  <a:pt x="293151" y="196814"/>
                </a:lnTo>
                <a:lnTo>
                  <a:pt x="281597" y="196814"/>
                </a:lnTo>
                <a:lnTo>
                  <a:pt x="281597" y="76105"/>
                </a:lnTo>
                <a:lnTo>
                  <a:pt x="258356" y="76105"/>
                </a:lnTo>
                <a:lnTo>
                  <a:pt x="258356" y="65284"/>
                </a:lnTo>
                <a:lnTo>
                  <a:pt x="281597" y="65284"/>
                </a:lnTo>
                <a:lnTo>
                  <a:pt x="281597" y="42453"/>
                </a:lnTo>
                <a:cubicBezTo>
                  <a:pt x="281597" y="28585"/>
                  <a:pt x="285016" y="18040"/>
                  <a:pt x="291865" y="10820"/>
                </a:cubicBezTo>
                <a:cubicBezTo>
                  <a:pt x="298714" y="3610"/>
                  <a:pt x="307238" y="0"/>
                  <a:pt x="317440" y="0"/>
                </a:cubicBezTo>
                <a:close/>
                <a:moveTo>
                  <a:pt x="245964" y="0"/>
                </a:moveTo>
                <a:cubicBezTo>
                  <a:pt x="251489" y="0"/>
                  <a:pt x="256041" y="829"/>
                  <a:pt x="259623" y="2496"/>
                </a:cubicBezTo>
                <a:lnTo>
                  <a:pt x="259623" y="14507"/>
                </a:lnTo>
                <a:cubicBezTo>
                  <a:pt x="256508" y="12049"/>
                  <a:pt x="251803" y="10820"/>
                  <a:pt x="245497" y="10820"/>
                </a:cubicBezTo>
                <a:cubicBezTo>
                  <a:pt x="229619" y="10820"/>
                  <a:pt x="221675" y="21679"/>
                  <a:pt x="221675" y="43405"/>
                </a:cubicBezTo>
                <a:lnTo>
                  <a:pt x="221675" y="65284"/>
                </a:lnTo>
                <a:lnTo>
                  <a:pt x="255889" y="65284"/>
                </a:lnTo>
                <a:lnTo>
                  <a:pt x="255889" y="76105"/>
                </a:lnTo>
                <a:lnTo>
                  <a:pt x="221675" y="76105"/>
                </a:lnTo>
                <a:lnTo>
                  <a:pt x="221675" y="196814"/>
                </a:lnTo>
                <a:lnTo>
                  <a:pt x="210121" y="196814"/>
                </a:lnTo>
                <a:lnTo>
                  <a:pt x="210121" y="76105"/>
                </a:lnTo>
                <a:lnTo>
                  <a:pt x="186890" y="76105"/>
                </a:lnTo>
                <a:lnTo>
                  <a:pt x="186890" y="65284"/>
                </a:lnTo>
                <a:lnTo>
                  <a:pt x="210121" y="65284"/>
                </a:lnTo>
                <a:lnTo>
                  <a:pt x="210121" y="42453"/>
                </a:lnTo>
                <a:cubicBezTo>
                  <a:pt x="210121" y="28585"/>
                  <a:pt x="213541" y="18040"/>
                  <a:pt x="220389" y="10820"/>
                </a:cubicBezTo>
                <a:cubicBezTo>
                  <a:pt x="227247" y="3610"/>
                  <a:pt x="235763" y="0"/>
                  <a:pt x="245964" y="0"/>
                </a:cubicBezTo>
                <a:close/>
              </a:path>
            </a:pathLst>
          </a:custGeom>
          <a:solidFill>
            <a:schemeClr val="bg1"/>
          </a:solidFill>
          <a:ln w="9525" cap="flat">
            <a:noFill/>
            <a:prstDash val="solid"/>
            <a:miter/>
          </a:ln>
        </p:spPr>
        <p:txBody>
          <a:bodyPr rtlCol="0" anchor="ctr">
            <a:noAutofit/>
          </a:bodyPr>
          <a:lstStyle/>
          <a:p>
            <a:endParaRPr lang="zh-CN" altLang="en-US"/>
          </a:p>
        </p:txBody>
      </p:sp>
    </p:spTree>
    <p:extLst>
      <p:ext uri="{BB962C8B-B14F-4D97-AF65-F5344CB8AC3E}">
        <p14:creationId xmlns:p14="http://schemas.microsoft.com/office/powerpoint/2010/main" val="16784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64953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面-上">
            <a:extLst>
              <a:ext uri="{FF2B5EF4-FFF2-40B4-BE49-F238E27FC236}">
                <a16:creationId xmlns:a16="http://schemas.microsoft.com/office/drawing/2014/main" id="{58B4B1B0-50CC-7B34-AF97-824940970CD0}"/>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页面-下">
            <a:extLst>
              <a:ext uri="{FF2B5EF4-FFF2-40B4-BE49-F238E27FC236}">
                <a16:creationId xmlns:a16="http://schemas.microsoft.com/office/drawing/2014/main" id="{406994C8-24A2-686A-CD17-B2B5C7C6D5F0}"/>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4.png"/><Relationship Id="rId4" Type="http://schemas.openxmlformats.org/officeDocument/2006/relationships/tags" Target="../tags/tag4.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文本框 567">
            <a:extLst>
              <a:ext uri="{FF2B5EF4-FFF2-40B4-BE49-F238E27FC236}">
                <a16:creationId xmlns:a16="http://schemas.microsoft.com/office/drawing/2014/main" id="{8E8970E3-E5D5-B913-70C0-D056F0423E27}"/>
              </a:ext>
            </a:extLst>
          </p:cNvPr>
          <p:cNvSpPr txBox="1"/>
          <p:nvPr/>
        </p:nvSpPr>
        <p:spPr>
          <a:xfrm>
            <a:off x="685209" y="1762347"/>
            <a:ext cx="6334005" cy="2652422"/>
          </a:xfrm>
          <a:prstGeom prst="rect">
            <a:avLst/>
          </a:prstGeom>
          <a:noFill/>
        </p:spPr>
        <p:txBody>
          <a:bodyPr wrap="square" lIns="0" tIns="0" rIns="0" bIns="0" rtlCol="0" anchor="t">
            <a:noAutofit/>
          </a:bodyPr>
          <a:lstStyle/>
          <a:p>
            <a:pPr algn="l"/>
            <a:r>
              <a:rPr lang="zh-CN" altLang="en-US"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rPr>
              <a:t>口腔健康</a:t>
            </a:r>
            <a:endParaRPr lang="en-US" altLang="zh-CN"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endParaRPr>
          </a:p>
          <a:p>
            <a:pPr algn="l"/>
            <a:r>
              <a:rPr lang="zh-CN" altLang="en-US"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rPr>
              <a:t>基础知识宣讲</a:t>
            </a:r>
            <a:endParaRPr lang="en-US"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endParaRPr>
          </a:p>
        </p:txBody>
      </p:sp>
      <p:sp>
        <p:nvSpPr>
          <p:cNvPr id="573" name="文本框 572">
            <a:extLst>
              <a:ext uri="{FF2B5EF4-FFF2-40B4-BE49-F238E27FC236}">
                <a16:creationId xmlns:a16="http://schemas.microsoft.com/office/drawing/2014/main" id="{D540E477-DA9C-E846-A5DD-9DE42B430346}"/>
              </a:ext>
            </a:extLst>
          </p:cNvPr>
          <p:cNvSpPr txBox="1"/>
          <p:nvPr/>
        </p:nvSpPr>
        <p:spPr>
          <a:xfrm>
            <a:off x="729097" y="4453342"/>
            <a:ext cx="3106109" cy="307777"/>
          </a:xfrm>
          <a:prstGeom prst="rect">
            <a:avLst/>
          </a:prstGeom>
          <a:noFill/>
        </p:spPr>
        <p:txBody>
          <a:bodyPr wrap="square" lIns="0" tIns="0" rIns="0" bIns="0" rtlCol="0" anchor="t">
            <a:noAutofit/>
          </a:bodyPr>
          <a:lstStyle/>
          <a:p>
            <a:pPr algn="l"/>
            <a:r>
              <a:rPr lang="zh-CN" altLang="en-US" sz="2000" dirty="0">
                <a:solidFill>
                  <a:schemeClr val="bg1"/>
                </a:solidFill>
                <a:latin typeface="+mj-ea"/>
                <a:ea typeface="+mj-ea"/>
              </a:rPr>
              <a:t>演讲人：</a:t>
            </a:r>
            <a:r>
              <a:rPr lang="en-US" altLang="zh-CN" sz="2000" dirty="0" err="1">
                <a:solidFill>
                  <a:schemeClr val="bg1"/>
                </a:solidFill>
                <a:latin typeface="+mn-ea"/>
              </a:rPr>
              <a:t>OfficePLUS</a:t>
            </a:r>
            <a:endParaRPr lang="en-US" sz="2000" dirty="0">
              <a:solidFill>
                <a:schemeClr val="bg1"/>
              </a:solidFill>
              <a:latin typeface="+mn-ea"/>
            </a:endParaRPr>
          </a:p>
        </p:txBody>
      </p:sp>
      <p:sp>
        <p:nvSpPr>
          <p:cNvPr id="574" name="文本框 573">
            <a:extLst>
              <a:ext uri="{FF2B5EF4-FFF2-40B4-BE49-F238E27FC236}">
                <a16:creationId xmlns:a16="http://schemas.microsoft.com/office/drawing/2014/main" id="{BFD5CECC-6880-196A-7629-E6D6FE30E1BF}"/>
              </a:ext>
            </a:extLst>
          </p:cNvPr>
          <p:cNvSpPr txBox="1"/>
          <p:nvPr/>
        </p:nvSpPr>
        <p:spPr>
          <a:xfrm>
            <a:off x="729097" y="3971370"/>
            <a:ext cx="4095847" cy="357175"/>
          </a:xfrm>
          <a:prstGeom prst="rect">
            <a:avLst/>
          </a:prstGeom>
          <a:noFill/>
        </p:spPr>
        <p:txBody>
          <a:bodyPr wrap="square" lIns="0" tIns="0" rIns="0" bIns="0" rtlCol="0" anchor="t">
            <a:noAutofit/>
          </a:bodyPr>
          <a:lstStyle/>
          <a:p>
            <a:pPr algn="l"/>
            <a:r>
              <a:rPr lang="zh-CN" altLang="en-US" sz="2000" dirty="0">
                <a:solidFill>
                  <a:schemeClr val="bg1"/>
                </a:solidFill>
                <a:latin typeface="+mj-ea"/>
                <a:ea typeface="+mj-ea"/>
              </a:rPr>
              <a:t>蓝色清透口腔健康推广</a:t>
            </a:r>
            <a:r>
              <a:rPr lang="en-US" altLang="zh-CN" sz="2000" dirty="0">
                <a:solidFill>
                  <a:schemeClr val="bg1"/>
                </a:solidFill>
                <a:latin typeface="+mj-ea"/>
                <a:ea typeface="+mj-ea"/>
              </a:rPr>
              <a:t>PPT</a:t>
            </a:r>
            <a:r>
              <a:rPr lang="zh-CN" altLang="en-US" sz="2000" dirty="0">
                <a:solidFill>
                  <a:schemeClr val="bg1"/>
                </a:solidFill>
                <a:latin typeface="+mj-ea"/>
                <a:ea typeface="+mj-ea"/>
              </a:rPr>
              <a:t>模板</a:t>
            </a:r>
            <a:endParaRPr lang="en-US" sz="2000" dirty="0">
              <a:solidFill>
                <a:schemeClr val="bg1"/>
              </a:solidFill>
              <a:latin typeface="+mj-ea"/>
              <a:ea typeface="+mj-ea"/>
            </a:endParaRPr>
          </a:p>
        </p:txBody>
      </p:sp>
    </p:spTree>
    <p:extLst>
      <p:ext uri="{BB962C8B-B14F-4D97-AF65-F5344CB8AC3E}">
        <p14:creationId xmlns:p14="http://schemas.microsoft.com/office/powerpoint/2010/main" val="289224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5AFC4-F07A-C0B0-3D15-A37F64D8EA39}"/>
              </a:ext>
            </a:extLst>
          </p:cNvPr>
          <p:cNvSpPr>
            <a:spLocks noGrp="1"/>
          </p:cNvSpPr>
          <p:nvPr>
            <p:ph type="title"/>
          </p:nvPr>
        </p:nvSpPr>
        <p:spPr/>
        <p:txBody>
          <a:bodyPr/>
          <a:lstStyle/>
          <a:p>
            <a:r>
              <a:rPr lang="zh-CN" altLang="en-US" dirty="0"/>
              <a:t>龋齿的危害</a:t>
            </a:r>
            <a:r>
              <a:rPr lang="en-US" altLang="zh-CN" dirty="0"/>
              <a:t>-</a:t>
            </a:r>
            <a:r>
              <a:rPr lang="zh-CN" altLang="en-US" dirty="0"/>
              <a:t>儿童</a:t>
            </a:r>
            <a:endParaRPr lang="en-US" dirty="0"/>
          </a:p>
        </p:txBody>
      </p:sp>
      <p:sp>
        <p:nvSpPr>
          <p:cNvPr id="8" name="椭圆 7">
            <a:extLst>
              <a:ext uri="{FF2B5EF4-FFF2-40B4-BE49-F238E27FC236}">
                <a16:creationId xmlns:a16="http://schemas.microsoft.com/office/drawing/2014/main" id="{00B77FB9-B116-1952-BFAC-FFBDA7CFD46C}"/>
              </a:ext>
            </a:extLst>
          </p:cNvPr>
          <p:cNvSpPr/>
          <p:nvPr/>
        </p:nvSpPr>
        <p:spPr>
          <a:xfrm>
            <a:off x="3218642" y="1905000"/>
            <a:ext cx="5754716" cy="5754716"/>
          </a:xfrm>
          <a:prstGeom prst="ellipse">
            <a:avLst/>
          </a:prstGeom>
          <a:gradFill flip="none" rotWithShape="1">
            <a:gsLst>
              <a:gs pos="55000">
                <a:schemeClr val="accent3">
                  <a:alpha val="0"/>
                </a:schemeClr>
              </a:gs>
              <a:gs pos="100000">
                <a:schemeClr val="accent3">
                  <a:alpha val="12000"/>
                </a:schemeClr>
              </a:gs>
            </a:gsLst>
            <a:path path="shape">
              <a:fillToRect l="50000" t="50000" r="50000" b="50000"/>
            </a:path>
            <a:tileRect/>
          </a:gradFill>
          <a:ln w="15875" cap="rnd" cmpd="sng" algn="ctr">
            <a:solidFill>
              <a:schemeClr val="accent4">
                <a:alpha val="59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BBF46308-137C-DF18-2ED5-B7A9461B36EC}"/>
              </a:ext>
            </a:extLst>
          </p:cNvPr>
          <p:cNvSpPr/>
          <p:nvPr/>
        </p:nvSpPr>
        <p:spPr>
          <a:xfrm>
            <a:off x="3661458" y="2347816"/>
            <a:ext cx="4869084" cy="4869084"/>
          </a:xfrm>
          <a:prstGeom prst="ellipse">
            <a:avLst/>
          </a:prstGeom>
          <a:gradFill flip="none" rotWithShape="1">
            <a:gsLst>
              <a:gs pos="66000">
                <a:schemeClr val="accent3">
                  <a:alpha val="0"/>
                </a:schemeClr>
              </a:gs>
              <a:gs pos="100000">
                <a:schemeClr val="accent3">
                  <a:alpha val="33000"/>
                </a:schemeClr>
              </a:gs>
            </a:gsLst>
            <a:path path="shape">
              <a:fillToRect l="50000" t="50000" r="50000" b="50000"/>
            </a:path>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DE5825FF-0976-B0D2-8CEE-60D1D687125C}"/>
              </a:ext>
            </a:extLst>
          </p:cNvPr>
          <p:cNvSpPr/>
          <p:nvPr/>
        </p:nvSpPr>
        <p:spPr>
          <a:xfrm>
            <a:off x="4254082" y="2940440"/>
            <a:ext cx="3683836" cy="3683836"/>
          </a:xfrm>
          <a:prstGeom prst="ellipse">
            <a:avLst/>
          </a:prstGeom>
          <a:solidFill>
            <a:schemeClr val="accent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形 4">
            <a:extLst>
              <a:ext uri="{FF2B5EF4-FFF2-40B4-BE49-F238E27FC236}">
                <a16:creationId xmlns:a16="http://schemas.microsoft.com/office/drawing/2014/main" id="{9A410767-F608-A7E4-C96D-92893BDD9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1040" y="3932137"/>
            <a:ext cx="3169920" cy="2335731"/>
          </a:xfrm>
          <a:prstGeom prst="rect">
            <a:avLst/>
          </a:prstGeom>
          <a:effectLst>
            <a:outerShdw blurRad="292100" sx="102000" sy="102000" algn="ctr" rotWithShape="0">
              <a:schemeClr val="accent4">
                <a:alpha val="40000"/>
              </a:schemeClr>
            </a:outerShdw>
          </a:effectLst>
        </p:spPr>
      </p:pic>
      <p:sp>
        <p:nvSpPr>
          <p:cNvPr id="14" name="椭圆 13">
            <a:extLst>
              <a:ext uri="{FF2B5EF4-FFF2-40B4-BE49-F238E27FC236}">
                <a16:creationId xmlns:a16="http://schemas.microsoft.com/office/drawing/2014/main" id="{1B2578C1-7DAF-8759-A3E6-4E32F4A25623}"/>
              </a:ext>
            </a:extLst>
          </p:cNvPr>
          <p:cNvSpPr/>
          <p:nvPr/>
        </p:nvSpPr>
        <p:spPr>
          <a:xfrm>
            <a:off x="3346047" y="5992437"/>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C7F4EB9E-ECA1-0716-817A-E20B69A3019C}"/>
              </a:ext>
            </a:extLst>
          </p:cNvPr>
          <p:cNvSpPr txBox="1"/>
          <p:nvPr/>
        </p:nvSpPr>
        <p:spPr>
          <a:xfrm>
            <a:off x="844372" y="5800454"/>
            <a:ext cx="2272303" cy="922418"/>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牙体缺损，涉及多个乳磨牙时可降低咀嚼功能</a:t>
            </a:r>
            <a:endParaRPr lang="en-US" sz="1600" dirty="0">
              <a:solidFill>
                <a:schemeClr val="bg1"/>
              </a:solidFill>
              <a:latin typeface="+mn-ea"/>
            </a:endParaRPr>
          </a:p>
        </p:txBody>
      </p:sp>
      <p:sp>
        <p:nvSpPr>
          <p:cNvPr id="17" name="椭圆 16">
            <a:extLst>
              <a:ext uri="{FF2B5EF4-FFF2-40B4-BE49-F238E27FC236}">
                <a16:creationId xmlns:a16="http://schemas.microsoft.com/office/drawing/2014/main" id="{260A668E-4248-F65E-38AF-A87D1ED0192A}"/>
              </a:ext>
            </a:extLst>
          </p:cNvPr>
          <p:cNvSpPr/>
          <p:nvPr/>
        </p:nvSpPr>
        <p:spPr>
          <a:xfrm>
            <a:off x="3092947" y="4553766"/>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E53DFE6-086A-5C5F-16EA-1EA45948D4AC}"/>
              </a:ext>
            </a:extLst>
          </p:cNvPr>
          <p:cNvSpPr txBox="1"/>
          <p:nvPr/>
        </p:nvSpPr>
        <p:spPr>
          <a:xfrm>
            <a:off x="591272" y="4361783"/>
            <a:ext cx="2272303" cy="1423686"/>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龋洞内食物残渣滞留，细菌聚集，使口腔卫生恶化，影响恒牙发生龋患</a:t>
            </a:r>
            <a:endParaRPr lang="en-US" sz="1600" dirty="0">
              <a:solidFill>
                <a:schemeClr val="bg1"/>
              </a:solidFill>
              <a:latin typeface="+mn-ea"/>
            </a:endParaRPr>
          </a:p>
        </p:txBody>
      </p:sp>
      <p:sp>
        <p:nvSpPr>
          <p:cNvPr id="19" name="椭圆 18">
            <a:extLst>
              <a:ext uri="{FF2B5EF4-FFF2-40B4-BE49-F238E27FC236}">
                <a16:creationId xmlns:a16="http://schemas.microsoft.com/office/drawing/2014/main" id="{7052ACD5-DF7D-FC7F-5BC4-7358C941E96A}"/>
              </a:ext>
            </a:extLst>
          </p:cNvPr>
          <p:cNvSpPr/>
          <p:nvPr/>
        </p:nvSpPr>
        <p:spPr>
          <a:xfrm>
            <a:off x="3586031" y="3064172"/>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a:extLst>
              <a:ext uri="{FF2B5EF4-FFF2-40B4-BE49-F238E27FC236}">
                <a16:creationId xmlns:a16="http://schemas.microsoft.com/office/drawing/2014/main" id="{C4B81662-79F0-3D73-1964-C2331E13B6F9}"/>
              </a:ext>
            </a:extLst>
          </p:cNvPr>
          <p:cNvSpPr txBox="1"/>
          <p:nvPr/>
        </p:nvSpPr>
        <p:spPr>
          <a:xfrm>
            <a:off x="1084356" y="2872189"/>
            <a:ext cx="2272303" cy="1423686"/>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乳牙根尖周炎影响继承恒牙牙胚，造成其釉质发育及正常萌出障碍</a:t>
            </a:r>
            <a:endParaRPr lang="en-US" sz="1600" dirty="0">
              <a:solidFill>
                <a:schemeClr val="bg1"/>
              </a:solidFill>
              <a:latin typeface="+mn-ea"/>
            </a:endParaRPr>
          </a:p>
        </p:txBody>
      </p:sp>
      <p:sp>
        <p:nvSpPr>
          <p:cNvPr id="21" name="椭圆 20">
            <a:extLst>
              <a:ext uri="{FF2B5EF4-FFF2-40B4-BE49-F238E27FC236}">
                <a16:creationId xmlns:a16="http://schemas.microsoft.com/office/drawing/2014/main" id="{BCCB6326-E810-E7B6-B48D-8E7A956DBB62}"/>
              </a:ext>
            </a:extLst>
          </p:cNvPr>
          <p:cNvSpPr/>
          <p:nvPr/>
        </p:nvSpPr>
        <p:spPr>
          <a:xfrm>
            <a:off x="4568142" y="2152590"/>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21">
            <a:extLst>
              <a:ext uri="{FF2B5EF4-FFF2-40B4-BE49-F238E27FC236}">
                <a16:creationId xmlns:a16="http://schemas.microsoft.com/office/drawing/2014/main" id="{33358CB5-AD44-BE38-E652-79BA076519CF}"/>
              </a:ext>
            </a:extLst>
          </p:cNvPr>
          <p:cNvSpPr txBox="1"/>
          <p:nvPr/>
        </p:nvSpPr>
        <p:spPr>
          <a:xfrm>
            <a:off x="2073313" y="1576339"/>
            <a:ext cx="2272303" cy="1423686"/>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乳牙因龋早失，造成恒牙间隙缩小，因间隙不足发生位置异常</a:t>
            </a:r>
            <a:endParaRPr lang="en-US" sz="1600" dirty="0">
              <a:solidFill>
                <a:schemeClr val="bg1"/>
              </a:solidFill>
              <a:latin typeface="+mn-ea"/>
            </a:endParaRPr>
          </a:p>
        </p:txBody>
      </p:sp>
      <p:sp>
        <p:nvSpPr>
          <p:cNvPr id="25" name="椭圆 24">
            <a:extLst>
              <a:ext uri="{FF2B5EF4-FFF2-40B4-BE49-F238E27FC236}">
                <a16:creationId xmlns:a16="http://schemas.microsoft.com/office/drawing/2014/main" id="{14520DF6-2BB2-D880-7AD9-B61291984DD5}"/>
              </a:ext>
            </a:extLst>
          </p:cNvPr>
          <p:cNvSpPr/>
          <p:nvPr/>
        </p:nvSpPr>
        <p:spPr>
          <a:xfrm flipH="1">
            <a:off x="8655305" y="5838735"/>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文本框 25">
            <a:extLst>
              <a:ext uri="{FF2B5EF4-FFF2-40B4-BE49-F238E27FC236}">
                <a16:creationId xmlns:a16="http://schemas.microsoft.com/office/drawing/2014/main" id="{7DE40299-495A-C573-10C4-8A006076237A}"/>
              </a:ext>
            </a:extLst>
          </p:cNvPr>
          <p:cNvSpPr txBox="1"/>
          <p:nvPr/>
        </p:nvSpPr>
        <p:spPr>
          <a:xfrm flipH="1">
            <a:off x="9106477" y="5785469"/>
            <a:ext cx="2272303" cy="922418"/>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影响美观和正确发音</a:t>
            </a:r>
            <a:endParaRPr lang="en-US" sz="1600" dirty="0">
              <a:solidFill>
                <a:schemeClr val="bg1"/>
              </a:solidFill>
              <a:latin typeface="+mn-ea"/>
            </a:endParaRPr>
          </a:p>
        </p:txBody>
      </p:sp>
      <p:sp>
        <p:nvSpPr>
          <p:cNvPr id="27" name="椭圆 26">
            <a:extLst>
              <a:ext uri="{FF2B5EF4-FFF2-40B4-BE49-F238E27FC236}">
                <a16:creationId xmlns:a16="http://schemas.microsoft.com/office/drawing/2014/main" id="{70FA839B-654C-0015-F415-2C19B7D4E648}"/>
              </a:ext>
            </a:extLst>
          </p:cNvPr>
          <p:cNvSpPr/>
          <p:nvPr/>
        </p:nvSpPr>
        <p:spPr>
          <a:xfrm flipH="1">
            <a:off x="8873440" y="4553766"/>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文本框 27">
            <a:extLst>
              <a:ext uri="{FF2B5EF4-FFF2-40B4-BE49-F238E27FC236}">
                <a16:creationId xmlns:a16="http://schemas.microsoft.com/office/drawing/2014/main" id="{23058BF5-CE34-674F-86D9-10B5F4C3DD9B}"/>
              </a:ext>
            </a:extLst>
          </p:cNvPr>
          <p:cNvSpPr txBox="1"/>
          <p:nvPr/>
        </p:nvSpPr>
        <p:spPr>
          <a:xfrm flipH="1">
            <a:off x="9282605" y="4361783"/>
            <a:ext cx="2272303" cy="1423686"/>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乳牙龋病发展为根尖周病可作为病灶牙使机体的其他组织发生病灶感染</a:t>
            </a:r>
            <a:endParaRPr lang="en-US" sz="1600" dirty="0">
              <a:solidFill>
                <a:schemeClr val="bg1"/>
              </a:solidFill>
              <a:latin typeface="+mn-ea"/>
            </a:endParaRPr>
          </a:p>
        </p:txBody>
      </p:sp>
      <p:sp>
        <p:nvSpPr>
          <p:cNvPr id="29" name="椭圆 28">
            <a:extLst>
              <a:ext uri="{FF2B5EF4-FFF2-40B4-BE49-F238E27FC236}">
                <a16:creationId xmlns:a16="http://schemas.microsoft.com/office/drawing/2014/main" id="{8122D758-A9BA-9A6F-E243-4CF6814A01A1}"/>
              </a:ext>
            </a:extLst>
          </p:cNvPr>
          <p:cNvSpPr/>
          <p:nvPr/>
        </p:nvSpPr>
        <p:spPr>
          <a:xfrm flipH="1">
            <a:off x="8380356" y="3064172"/>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0" name="文本框 29">
            <a:extLst>
              <a:ext uri="{FF2B5EF4-FFF2-40B4-BE49-F238E27FC236}">
                <a16:creationId xmlns:a16="http://schemas.microsoft.com/office/drawing/2014/main" id="{98777780-9AAF-863A-2023-983C37C66B72}"/>
              </a:ext>
            </a:extLst>
          </p:cNvPr>
          <p:cNvSpPr txBox="1"/>
          <p:nvPr/>
        </p:nvSpPr>
        <p:spPr>
          <a:xfrm flipH="1">
            <a:off x="8842765" y="2872189"/>
            <a:ext cx="2272303" cy="1423686"/>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乳牙龋坏严重，咀嚼功能降低，影响儿童的营养摄入，对生长发育造成影响</a:t>
            </a:r>
            <a:endParaRPr lang="en-US" sz="1600" dirty="0">
              <a:solidFill>
                <a:schemeClr val="bg1"/>
              </a:solidFill>
              <a:latin typeface="+mn-ea"/>
            </a:endParaRPr>
          </a:p>
        </p:txBody>
      </p:sp>
      <p:sp>
        <p:nvSpPr>
          <p:cNvPr id="31" name="椭圆 30">
            <a:extLst>
              <a:ext uri="{FF2B5EF4-FFF2-40B4-BE49-F238E27FC236}">
                <a16:creationId xmlns:a16="http://schemas.microsoft.com/office/drawing/2014/main" id="{01550FAE-8130-BF07-855B-D0DA9183B21E}"/>
              </a:ext>
            </a:extLst>
          </p:cNvPr>
          <p:cNvSpPr/>
          <p:nvPr/>
        </p:nvSpPr>
        <p:spPr>
          <a:xfrm flipH="1">
            <a:off x="7393854" y="2152590"/>
            <a:ext cx="233037" cy="233037"/>
          </a:xfrm>
          <a:prstGeom prst="ellipse">
            <a:avLst/>
          </a:prstGeom>
          <a:solidFill>
            <a:schemeClr val="accent3"/>
          </a:solidFill>
          <a:ln w="12700" cap="flat" cmpd="sng" algn="ctr">
            <a:noFill/>
            <a:prstDash val="solid"/>
            <a:miter lim="800000"/>
          </a:ln>
          <a:effectLst>
            <a:outerShdw blurRad="152400" sx="102000" sy="102000" algn="ctr" rotWithShape="0">
              <a:schemeClr val="accent4">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文本框 31">
            <a:extLst>
              <a:ext uri="{FF2B5EF4-FFF2-40B4-BE49-F238E27FC236}">
                <a16:creationId xmlns:a16="http://schemas.microsoft.com/office/drawing/2014/main" id="{26981481-5FB6-C441-C70E-DDD24469A528}"/>
              </a:ext>
            </a:extLst>
          </p:cNvPr>
          <p:cNvSpPr txBox="1"/>
          <p:nvPr/>
        </p:nvSpPr>
        <p:spPr>
          <a:xfrm flipH="1">
            <a:off x="7843339" y="1576339"/>
            <a:ext cx="2272303" cy="1423686"/>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乳牙龋坏破损的牙冠易损伤局部的口腔黏膜组织</a:t>
            </a:r>
            <a:endParaRPr lang="en-US" sz="1600" dirty="0">
              <a:solidFill>
                <a:schemeClr val="bg1"/>
              </a:solidFill>
              <a:latin typeface="+mn-ea"/>
            </a:endParaRPr>
          </a:p>
        </p:txBody>
      </p:sp>
    </p:spTree>
    <p:extLst>
      <p:ext uri="{BB962C8B-B14F-4D97-AF65-F5344CB8AC3E}">
        <p14:creationId xmlns:p14="http://schemas.microsoft.com/office/powerpoint/2010/main" val="327346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5AFA3288-30F0-D786-9AA9-0C94C69A9E98}"/>
              </a:ext>
            </a:extLst>
          </p:cNvPr>
          <p:cNvGrpSpPr/>
          <p:nvPr/>
        </p:nvGrpSpPr>
        <p:grpSpPr>
          <a:xfrm>
            <a:off x="727690" y="1986279"/>
            <a:ext cx="4914595" cy="3826107"/>
            <a:chOff x="727690" y="1986279"/>
            <a:chExt cx="4914595" cy="3826107"/>
          </a:xfrm>
        </p:grpSpPr>
        <p:sp>
          <p:nvSpPr>
            <p:cNvPr id="31" name="任意多边形: 形状 30">
              <a:extLst>
                <a:ext uri="{FF2B5EF4-FFF2-40B4-BE49-F238E27FC236}">
                  <a16:creationId xmlns:a16="http://schemas.microsoft.com/office/drawing/2014/main" id="{2260835C-7DDB-9749-9021-AE93AAE2DC14}"/>
                </a:ext>
              </a:extLst>
            </p:cNvPr>
            <p:cNvSpPr/>
            <p:nvPr/>
          </p:nvSpPr>
          <p:spPr>
            <a:xfrm>
              <a:off x="727690" y="1986279"/>
              <a:ext cx="4914595" cy="3826107"/>
            </a:xfrm>
            <a:custGeom>
              <a:avLst/>
              <a:gdLst>
                <a:gd name="connsiteX0" fmla="*/ 4674890 w 4914595"/>
                <a:gd name="connsiteY0" fmla="*/ 3496404 h 3826107"/>
                <a:gd name="connsiteX1" fmla="*/ 4575830 w 4914595"/>
                <a:gd name="connsiteY1" fmla="*/ 3597323 h 3826107"/>
                <a:gd name="connsiteX2" fmla="*/ 4674890 w 4914595"/>
                <a:gd name="connsiteY2" fmla="*/ 3698242 h 3826107"/>
                <a:gd name="connsiteX3" fmla="*/ 4773950 w 4914595"/>
                <a:gd name="connsiteY3" fmla="*/ 3597323 h 3826107"/>
                <a:gd name="connsiteX4" fmla="*/ 4674890 w 4914595"/>
                <a:gd name="connsiteY4" fmla="*/ 3496404 h 3826107"/>
                <a:gd name="connsiteX5" fmla="*/ 69214 w 4914595"/>
                <a:gd name="connsiteY5" fmla="*/ 0 h 3826107"/>
                <a:gd name="connsiteX6" fmla="*/ 4845381 w 4914595"/>
                <a:gd name="connsiteY6" fmla="*/ 0 h 3826107"/>
                <a:gd name="connsiteX7" fmla="*/ 4914595 w 4914595"/>
                <a:gd name="connsiteY7" fmla="*/ 69214 h 3826107"/>
                <a:gd name="connsiteX8" fmla="*/ 4914595 w 4914595"/>
                <a:gd name="connsiteY8" fmla="*/ 1598484 h 3826107"/>
                <a:gd name="connsiteX9" fmla="*/ 4887318 w 4914595"/>
                <a:gd name="connsiteY9" fmla="*/ 1601989 h 3826107"/>
                <a:gd name="connsiteX10" fmla="*/ 4688085 w 4914595"/>
                <a:gd name="connsiteY10" fmla="*/ 1676897 h 3826107"/>
                <a:gd name="connsiteX11" fmla="*/ 4887318 w 4914595"/>
                <a:gd name="connsiteY11" fmla="*/ 1751806 h 3826107"/>
                <a:gd name="connsiteX12" fmla="*/ 4914595 w 4914595"/>
                <a:gd name="connsiteY12" fmla="*/ 1755311 h 3826107"/>
                <a:gd name="connsiteX13" fmla="*/ 4914595 w 4914595"/>
                <a:gd name="connsiteY13" fmla="*/ 1890742 h 3826107"/>
                <a:gd name="connsiteX14" fmla="*/ 4887318 w 4914595"/>
                <a:gd name="connsiteY14" fmla="*/ 1894247 h 3826107"/>
                <a:gd name="connsiteX15" fmla="*/ 4688085 w 4914595"/>
                <a:gd name="connsiteY15" fmla="*/ 1969155 h 3826107"/>
                <a:gd name="connsiteX16" fmla="*/ 4887318 w 4914595"/>
                <a:gd name="connsiteY16" fmla="*/ 2044064 h 3826107"/>
                <a:gd name="connsiteX17" fmla="*/ 4914595 w 4914595"/>
                <a:gd name="connsiteY17" fmla="*/ 2047569 h 3826107"/>
                <a:gd name="connsiteX18" fmla="*/ 4914595 w 4914595"/>
                <a:gd name="connsiteY18" fmla="*/ 2183001 h 3826107"/>
                <a:gd name="connsiteX19" fmla="*/ 4887318 w 4914595"/>
                <a:gd name="connsiteY19" fmla="*/ 2186506 h 3826107"/>
                <a:gd name="connsiteX20" fmla="*/ 4688085 w 4914595"/>
                <a:gd name="connsiteY20" fmla="*/ 2261414 h 3826107"/>
                <a:gd name="connsiteX21" fmla="*/ 4887318 w 4914595"/>
                <a:gd name="connsiteY21" fmla="*/ 2336323 h 3826107"/>
                <a:gd name="connsiteX22" fmla="*/ 4914595 w 4914595"/>
                <a:gd name="connsiteY22" fmla="*/ 2339828 h 3826107"/>
                <a:gd name="connsiteX23" fmla="*/ 4914595 w 4914595"/>
                <a:gd name="connsiteY23" fmla="*/ 3756893 h 3826107"/>
                <a:gd name="connsiteX24" fmla="*/ 4845381 w 4914595"/>
                <a:gd name="connsiteY24" fmla="*/ 3826107 h 3826107"/>
                <a:gd name="connsiteX25" fmla="*/ 69214 w 4914595"/>
                <a:gd name="connsiteY25" fmla="*/ 3826107 h 3826107"/>
                <a:gd name="connsiteX26" fmla="*/ 0 w 4914595"/>
                <a:gd name="connsiteY26" fmla="*/ 3756893 h 3826107"/>
                <a:gd name="connsiteX27" fmla="*/ 0 w 4914595"/>
                <a:gd name="connsiteY27" fmla="*/ 69214 h 3826107"/>
                <a:gd name="connsiteX28" fmla="*/ 69214 w 4914595"/>
                <a:gd name="connsiteY28" fmla="*/ 0 h 38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595" h="3826107">
                  <a:moveTo>
                    <a:pt x="4674890" y="3496404"/>
                  </a:moveTo>
                  <a:cubicBezTo>
                    <a:pt x="4620181" y="3496404"/>
                    <a:pt x="4575830" y="3541587"/>
                    <a:pt x="4575830" y="3597323"/>
                  </a:cubicBezTo>
                  <a:cubicBezTo>
                    <a:pt x="4575830" y="3653059"/>
                    <a:pt x="4620181" y="3698242"/>
                    <a:pt x="4674890" y="3698242"/>
                  </a:cubicBezTo>
                  <a:cubicBezTo>
                    <a:pt x="4729599" y="3698242"/>
                    <a:pt x="4773950" y="3653059"/>
                    <a:pt x="4773950" y="3597323"/>
                  </a:cubicBezTo>
                  <a:cubicBezTo>
                    <a:pt x="4773950" y="3541587"/>
                    <a:pt x="4729599" y="3496404"/>
                    <a:pt x="4674890" y="3496404"/>
                  </a:cubicBezTo>
                  <a:close/>
                  <a:moveTo>
                    <a:pt x="69214" y="0"/>
                  </a:moveTo>
                  <a:lnTo>
                    <a:pt x="4845381" y="0"/>
                  </a:lnTo>
                  <a:cubicBezTo>
                    <a:pt x="4883607" y="0"/>
                    <a:pt x="4914595" y="30988"/>
                    <a:pt x="4914595" y="69214"/>
                  </a:cubicBezTo>
                  <a:lnTo>
                    <a:pt x="4914595" y="1598484"/>
                  </a:lnTo>
                  <a:lnTo>
                    <a:pt x="4887318" y="1601989"/>
                  </a:lnTo>
                  <a:cubicBezTo>
                    <a:pt x="4764222" y="1621159"/>
                    <a:pt x="4688085" y="1647644"/>
                    <a:pt x="4688085" y="1676897"/>
                  </a:cubicBezTo>
                  <a:cubicBezTo>
                    <a:pt x="4688085" y="1706151"/>
                    <a:pt x="4764222" y="1732635"/>
                    <a:pt x="4887318" y="1751806"/>
                  </a:cubicBezTo>
                  <a:lnTo>
                    <a:pt x="4914595" y="1755311"/>
                  </a:lnTo>
                  <a:lnTo>
                    <a:pt x="4914595" y="1890742"/>
                  </a:lnTo>
                  <a:lnTo>
                    <a:pt x="4887318" y="1894247"/>
                  </a:lnTo>
                  <a:cubicBezTo>
                    <a:pt x="4764222" y="1913417"/>
                    <a:pt x="4688085" y="1939902"/>
                    <a:pt x="4688085" y="1969155"/>
                  </a:cubicBezTo>
                  <a:cubicBezTo>
                    <a:pt x="4688085" y="1998409"/>
                    <a:pt x="4764222" y="2024893"/>
                    <a:pt x="4887318" y="2044064"/>
                  </a:cubicBezTo>
                  <a:lnTo>
                    <a:pt x="4914595" y="2047569"/>
                  </a:lnTo>
                  <a:lnTo>
                    <a:pt x="4914595" y="2183001"/>
                  </a:lnTo>
                  <a:lnTo>
                    <a:pt x="4887318" y="2186506"/>
                  </a:lnTo>
                  <a:cubicBezTo>
                    <a:pt x="4764222" y="2205676"/>
                    <a:pt x="4688085" y="2232161"/>
                    <a:pt x="4688085" y="2261414"/>
                  </a:cubicBezTo>
                  <a:cubicBezTo>
                    <a:pt x="4688085" y="2290668"/>
                    <a:pt x="4764222" y="2317152"/>
                    <a:pt x="4887318" y="2336323"/>
                  </a:cubicBezTo>
                  <a:lnTo>
                    <a:pt x="4914595" y="2339828"/>
                  </a:lnTo>
                  <a:lnTo>
                    <a:pt x="4914595" y="3756893"/>
                  </a:lnTo>
                  <a:cubicBezTo>
                    <a:pt x="4914595" y="3795119"/>
                    <a:pt x="4883607" y="3826107"/>
                    <a:pt x="4845381" y="3826107"/>
                  </a:cubicBezTo>
                  <a:lnTo>
                    <a:pt x="69214" y="3826107"/>
                  </a:lnTo>
                  <a:cubicBezTo>
                    <a:pt x="30988" y="3826107"/>
                    <a:pt x="0" y="3795119"/>
                    <a:pt x="0" y="3756893"/>
                  </a:cubicBezTo>
                  <a:lnTo>
                    <a:pt x="0" y="69214"/>
                  </a:lnTo>
                  <a:cubicBezTo>
                    <a:pt x="0" y="30988"/>
                    <a:pt x="30988" y="0"/>
                    <a:pt x="69214"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1270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文本框 11">
              <a:extLst>
                <a:ext uri="{FF2B5EF4-FFF2-40B4-BE49-F238E27FC236}">
                  <a16:creationId xmlns:a16="http://schemas.microsoft.com/office/drawing/2014/main" id="{79FC8365-1971-39D7-2BAB-4B9C701F4DFF}"/>
                </a:ext>
              </a:extLst>
            </p:cNvPr>
            <p:cNvSpPr txBox="1"/>
            <p:nvPr/>
          </p:nvSpPr>
          <p:spPr>
            <a:xfrm>
              <a:off x="1245635" y="2590800"/>
              <a:ext cx="3858170" cy="2084163"/>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牙髓炎是指发生于牙髓组织的炎性病变。牙髓是主要包含神经血管的疏松结缔组织，位于牙齿内部的牙髓腔内。深龋、楔状缺损等牙体硬组织疾病如不能得到及时有效地控制和治疗，均可引发牙髓炎，成为口腔中最为多发和常见的疾病之一。</a:t>
              </a:r>
            </a:p>
            <a:p>
              <a:pPr algn="l">
                <a:lnSpc>
                  <a:spcPct val="130000"/>
                </a:lnSpc>
              </a:pPr>
              <a:endParaRPr lang="en-US" sz="1600" dirty="0">
                <a:solidFill>
                  <a:schemeClr val="bg1"/>
                </a:solidFill>
                <a:latin typeface="+mn-ea"/>
              </a:endParaRPr>
            </a:p>
          </p:txBody>
        </p:sp>
      </p:grpSp>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牙髓炎的概念及病因</a:t>
            </a:r>
            <a:endParaRPr lang="en-US" dirty="0"/>
          </a:p>
        </p:txBody>
      </p:sp>
      <p:grpSp>
        <p:nvGrpSpPr>
          <p:cNvPr id="10" name="组合 9">
            <a:extLst>
              <a:ext uri="{FF2B5EF4-FFF2-40B4-BE49-F238E27FC236}">
                <a16:creationId xmlns:a16="http://schemas.microsoft.com/office/drawing/2014/main" id="{241927C8-8986-A3E1-1231-B96E8CB6D664}"/>
              </a:ext>
            </a:extLst>
          </p:cNvPr>
          <p:cNvGrpSpPr/>
          <p:nvPr/>
        </p:nvGrpSpPr>
        <p:grpSpPr>
          <a:xfrm>
            <a:off x="727690" y="1787722"/>
            <a:ext cx="1885486" cy="594360"/>
            <a:chOff x="896925" y="1985842"/>
            <a:chExt cx="1885486" cy="594360"/>
          </a:xfrm>
        </p:grpSpPr>
        <p:sp>
          <p:nvSpPr>
            <p:cNvPr id="9" name="任意多边形: 形状 8">
              <a:extLst>
                <a:ext uri="{FF2B5EF4-FFF2-40B4-BE49-F238E27FC236}">
                  <a16:creationId xmlns:a16="http://schemas.microsoft.com/office/drawing/2014/main" id="{9D7D5E78-D65D-128A-FCD4-7C120735F011}"/>
                </a:ext>
              </a:extLst>
            </p:cNvPr>
            <p:cNvSpPr/>
            <p:nvPr/>
          </p:nvSpPr>
          <p:spPr>
            <a:xfrm>
              <a:off x="896925" y="1985842"/>
              <a:ext cx="1885486" cy="594360"/>
            </a:xfrm>
            <a:custGeom>
              <a:avLst/>
              <a:gdLst>
                <a:gd name="connsiteX0" fmla="*/ 122616 w 1885486"/>
                <a:gd name="connsiteY0" fmla="*/ 0 h 594360"/>
                <a:gd name="connsiteX1" fmla="*/ 1762870 w 1885486"/>
                <a:gd name="connsiteY1" fmla="*/ 0 h 594360"/>
                <a:gd name="connsiteX2" fmla="*/ 1885486 w 1885486"/>
                <a:gd name="connsiteY2" fmla="*/ 122616 h 594360"/>
                <a:gd name="connsiteX3" fmla="*/ 1885486 w 1885486"/>
                <a:gd name="connsiteY3" fmla="*/ 191654 h 594360"/>
                <a:gd name="connsiteX4" fmla="*/ 1843854 w 1885486"/>
                <a:gd name="connsiteY4" fmla="*/ 199069 h 594360"/>
                <a:gd name="connsiteX5" fmla="*/ 1764995 w 1885486"/>
                <a:gd name="connsiteY5" fmla="*/ 249358 h 594360"/>
                <a:gd name="connsiteX6" fmla="*/ 1843854 w 1885486"/>
                <a:gd name="connsiteY6" fmla="*/ 299647 h 594360"/>
                <a:gd name="connsiteX7" fmla="*/ 1885486 w 1885486"/>
                <a:gd name="connsiteY7" fmla="*/ 307062 h 594360"/>
                <a:gd name="connsiteX8" fmla="*/ 1885486 w 1885486"/>
                <a:gd name="connsiteY8" fmla="*/ 394854 h 594360"/>
                <a:gd name="connsiteX9" fmla="*/ 1843854 w 1885486"/>
                <a:gd name="connsiteY9" fmla="*/ 402269 h 594360"/>
                <a:gd name="connsiteX10" fmla="*/ 1764995 w 1885486"/>
                <a:gd name="connsiteY10" fmla="*/ 452558 h 594360"/>
                <a:gd name="connsiteX11" fmla="*/ 1843854 w 1885486"/>
                <a:gd name="connsiteY11" fmla="*/ 502847 h 594360"/>
                <a:gd name="connsiteX12" fmla="*/ 1885486 w 1885486"/>
                <a:gd name="connsiteY12" fmla="*/ 510262 h 594360"/>
                <a:gd name="connsiteX13" fmla="*/ 1885486 w 1885486"/>
                <a:gd name="connsiteY13" fmla="*/ 594360 h 594360"/>
                <a:gd name="connsiteX14" fmla="*/ 0 w 1885486"/>
                <a:gd name="connsiteY14" fmla="*/ 594360 h 594360"/>
                <a:gd name="connsiteX15" fmla="*/ 0 w 1885486"/>
                <a:gd name="connsiteY15" fmla="*/ 122616 h 594360"/>
                <a:gd name="connsiteX16" fmla="*/ 122616 w 1885486"/>
                <a:gd name="connsiteY16"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5486" h="594360">
                  <a:moveTo>
                    <a:pt x="122616" y="0"/>
                  </a:moveTo>
                  <a:lnTo>
                    <a:pt x="1762870" y="0"/>
                  </a:lnTo>
                  <a:cubicBezTo>
                    <a:pt x="1830589" y="0"/>
                    <a:pt x="1885486" y="54897"/>
                    <a:pt x="1885486" y="122616"/>
                  </a:cubicBezTo>
                  <a:lnTo>
                    <a:pt x="1885486" y="191654"/>
                  </a:lnTo>
                  <a:lnTo>
                    <a:pt x="1843854" y="199069"/>
                  </a:lnTo>
                  <a:cubicBezTo>
                    <a:pt x="1795131" y="211939"/>
                    <a:pt x="1764995" y="229719"/>
                    <a:pt x="1764995" y="249358"/>
                  </a:cubicBezTo>
                  <a:cubicBezTo>
                    <a:pt x="1764995" y="268997"/>
                    <a:pt x="1795131" y="286777"/>
                    <a:pt x="1843854" y="299647"/>
                  </a:cubicBezTo>
                  <a:lnTo>
                    <a:pt x="1885486" y="307062"/>
                  </a:lnTo>
                  <a:lnTo>
                    <a:pt x="1885486" y="394854"/>
                  </a:lnTo>
                  <a:lnTo>
                    <a:pt x="1843854" y="402269"/>
                  </a:lnTo>
                  <a:cubicBezTo>
                    <a:pt x="1795131" y="415139"/>
                    <a:pt x="1764995" y="432919"/>
                    <a:pt x="1764995" y="452558"/>
                  </a:cubicBezTo>
                  <a:cubicBezTo>
                    <a:pt x="1764995" y="472197"/>
                    <a:pt x="1795131" y="489977"/>
                    <a:pt x="1843854" y="502847"/>
                  </a:cubicBezTo>
                  <a:lnTo>
                    <a:pt x="1885486" y="510262"/>
                  </a:lnTo>
                  <a:lnTo>
                    <a:pt x="1885486" y="594360"/>
                  </a:lnTo>
                  <a:lnTo>
                    <a:pt x="0" y="594360"/>
                  </a:lnTo>
                  <a:lnTo>
                    <a:pt x="0" y="122616"/>
                  </a:lnTo>
                  <a:cubicBezTo>
                    <a:pt x="0" y="54897"/>
                    <a:pt x="54897" y="0"/>
                    <a:pt x="122616" y="0"/>
                  </a:cubicBezTo>
                  <a:close/>
                </a:path>
              </a:pathLst>
            </a:cu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文本框 5">
              <a:extLst>
                <a:ext uri="{FF2B5EF4-FFF2-40B4-BE49-F238E27FC236}">
                  <a16:creationId xmlns:a16="http://schemas.microsoft.com/office/drawing/2014/main" id="{6AF67988-2578-CAB5-0FB7-799BAD36749E}"/>
                </a:ext>
              </a:extLst>
            </p:cNvPr>
            <p:cNvSpPr txBox="1"/>
            <p:nvPr/>
          </p:nvSpPr>
          <p:spPr>
            <a:xfrm>
              <a:off x="1414870" y="2061407"/>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概念</a:t>
              </a:r>
              <a:endParaRPr lang="en-US" sz="2800" dirty="0">
                <a:solidFill>
                  <a:schemeClr val="accent1"/>
                </a:solidFill>
                <a:latin typeface="+mj-ea"/>
                <a:ea typeface="+mj-ea"/>
              </a:endParaRPr>
            </a:p>
          </p:txBody>
        </p:sp>
      </p:grpSp>
      <p:grpSp>
        <p:nvGrpSpPr>
          <p:cNvPr id="34" name="组合 33">
            <a:extLst>
              <a:ext uri="{FF2B5EF4-FFF2-40B4-BE49-F238E27FC236}">
                <a16:creationId xmlns:a16="http://schemas.microsoft.com/office/drawing/2014/main" id="{F3C5CBE5-38ED-5589-5402-A99E6AA43C2A}"/>
              </a:ext>
            </a:extLst>
          </p:cNvPr>
          <p:cNvGrpSpPr/>
          <p:nvPr/>
        </p:nvGrpSpPr>
        <p:grpSpPr>
          <a:xfrm>
            <a:off x="6582080" y="1986279"/>
            <a:ext cx="4914595" cy="3826107"/>
            <a:chOff x="6582080" y="1986279"/>
            <a:chExt cx="4914595" cy="3826107"/>
          </a:xfrm>
        </p:grpSpPr>
        <p:sp>
          <p:nvSpPr>
            <p:cNvPr id="33" name="任意多边形: 形状 32">
              <a:extLst>
                <a:ext uri="{FF2B5EF4-FFF2-40B4-BE49-F238E27FC236}">
                  <a16:creationId xmlns:a16="http://schemas.microsoft.com/office/drawing/2014/main" id="{D56BBCFC-9895-662D-C4B5-1B5DEC6123D6}"/>
                </a:ext>
              </a:extLst>
            </p:cNvPr>
            <p:cNvSpPr/>
            <p:nvPr/>
          </p:nvSpPr>
          <p:spPr>
            <a:xfrm>
              <a:off x="6582080" y="1986279"/>
              <a:ext cx="4914595" cy="3826107"/>
            </a:xfrm>
            <a:custGeom>
              <a:avLst/>
              <a:gdLst>
                <a:gd name="connsiteX0" fmla="*/ 237820 w 4914595"/>
                <a:gd name="connsiteY0" fmla="*/ 3496404 h 3826107"/>
                <a:gd name="connsiteX1" fmla="*/ 138760 w 4914595"/>
                <a:gd name="connsiteY1" fmla="*/ 3597323 h 3826107"/>
                <a:gd name="connsiteX2" fmla="*/ 237820 w 4914595"/>
                <a:gd name="connsiteY2" fmla="*/ 3698242 h 3826107"/>
                <a:gd name="connsiteX3" fmla="*/ 336880 w 4914595"/>
                <a:gd name="connsiteY3" fmla="*/ 3597323 h 3826107"/>
                <a:gd name="connsiteX4" fmla="*/ 237820 w 4914595"/>
                <a:gd name="connsiteY4" fmla="*/ 3496404 h 3826107"/>
                <a:gd name="connsiteX5" fmla="*/ 69214 w 4914595"/>
                <a:gd name="connsiteY5" fmla="*/ 0 h 3826107"/>
                <a:gd name="connsiteX6" fmla="*/ 4845381 w 4914595"/>
                <a:gd name="connsiteY6" fmla="*/ 0 h 3826107"/>
                <a:gd name="connsiteX7" fmla="*/ 4914595 w 4914595"/>
                <a:gd name="connsiteY7" fmla="*/ 69214 h 3826107"/>
                <a:gd name="connsiteX8" fmla="*/ 4914595 w 4914595"/>
                <a:gd name="connsiteY8" fmla="*/ 3756893 h 3826107"/>
                <a:gd name="connsiteX9" fmla="*/ 4845381 w 4914595"/>
                <a:gd name="connsiteY9" fmla="*/ 3826107 h 3826107"/>
                <a:gd name="connsiteX10" fmla="*/ 69214 w 4914595"/>
                <a:gd name="connsiteY10" fmla="*/ 3826107 h 3826107"/>
                <a:gd name="connsiteX11" fmla="*/ 0 w 4914595"/>
                <a:gd name="connsiteY11" fmla="*/ 3756893 h 3826107"/>
                <a:gd name="connsiteX12" fmla="*/ 0 w 4914595"/>
                <a:gd name="connsiteY12" fmla="*/ 2335362 h 3826107"/>
                <a:gd name="connsiteX13" fmla="*/ 77974 w 4914595"/>
                <a:gd name="connsiteY13" fmla="*/ 2320644 h 3826107"/>
                <a:gd name="connsiteX14" fmla="*/ 194145 w 4914595"/>
                <a:gd name="connsiteY14" fmla="*/ 2261414 h 3826107"/>
                <a:gd name="connsiteX15" fmla="*/ 77974 w 4914595"/>
                <a:gd name="connsiteY15" fmla="*/ 2202184 h 3826107"/>
                <a:gd name="connsiteX16" fmla="*/ 0 w 4914595"/>
                <a:gd name="connsiteY16" fmla="*/ 2187466 h 3826107"/>
                <a:gd name="connsiteX17" fmla="*/ 0 w 4914595"/>
                <a:gd name="connsiteY17" fmla="*/ 2043103 h 3826107"/>
                <a:gd name="connsiteX18" fmla="*/ 77974 w 4914595"/>
                <a:gd name="connsiteY18" fmla="*/ 2028385 h 3826107"/>
                <a:gd name="connsiteX19" fmla="*/ 194145 w 4914595"/>
                <a:gd name="connsiteY19" fmla="*/ 1969155 h 3826107"/>
                <a:gd name="connsiteX20" fmla="*/ 77974 w 4914595"/>
                <a:gd name="connsiteY20" fmla="*/ 1909925 h 3826107"/>
                <a:gd name="connsiteX21" fmla="*/ 0 w 4914595"/>
                <a:gd name="connsiteY21" fmla="*/ 1895207 h 3826107"/>
                <a:gd name="connsiteX22" fmla="*/ 0 w 4914595"/>
                <a:gd name="connsiteY22" fmla="*/ 1750845 h 3826107"/>
                <a:gd name="connsiteX23" fmla="*/ 77974 w 4914595"/>
                <a:gd name="connsiteY23" fmla="*/ 1736127 h 3826107"/>
                <a:gd name="connsiteX24" fmla="*/ 194145 w 4914595"/>
                <a:gd name="connsiteY24" fmla="*/ 1676897 h 3826107"/>
                <a:gd name="connsiteX25" fmla="*/ 77974 w 4914595"/>
                <a:gd name="connsiteY25" fmla="*/ 1617667 h 3826107"/>
                <a:gd name="connsiteX26" fmla="*/ 0 w 4914595"/>
                <a:gd name="connsiteY26" fmla="*/ 1602949 h 3826107"/>
                <a:gd name="connsiteX27" fmla="*/ 0 w 4914595"/>
                <a:gd name="connsiteY27" fmla="*/ 69214 h 3826107"/>
                <a:gd name="connsiteX28" fmla="*/ 69214 w 4914595"/>
                <a:gd name="connsiteY28" fmla="*/ 0 h 38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595" h="3826107">
                  <a:moveTo>
                    <a:pt x="237820" y="3496404"/>
                  </a:moveTo>
                  <a:cubicBezTo>
                    <a:pt x="183111" y="3496404"/>
                    <a:pt x="138760" y="3541587"/>
                    <a:pt x="138760" y="3597323"/>
                  </a:cubicBezTo>
                  <a:cubicBezTo>
                    <a:pt x="138760" y="3653059"/>
                    <a:pt x="183111" y="3698242"/>
                    <a:pt x="237820" y="3698242"/>
                  </a:cubicBezTo>
                  <a:cubicBezTo>
                    <a:pt x="292529" y="3698242"/>
                    <a:pt x="336880" y="3653059"/>
                    <a:pt x="336880" y="3597323"/>
                  </a:cubicBezTo>
                  <a:cubicBezTo>
                    <a:pt x="336880" y="3541587"/>
                    <a:pt x="292529" y="3496404"/>
                    <a:pt x="237820" y="3496404"/>
                  </a:cubicBezTo>
                  <a:close/>
                  <a:moveTo>
                    <a:pt x="69214" y="0"/>
                  </a:moveTo>
                  <a:lnTo>
                    <a:pt x="4845381" y="0"/>
                  </a:lnTo>
                  <a:cubicBezTo>
                    <a:pt x="4883607" y="0"/>
                    <a:pt x="4914595" y="30988"/>
                    <a:pt x="4914595" y="69214"/>
                  </a:cubicBezTo>
                  <a:lnTo>
                    <a:pt x="4914595" y="3756893"/>
                  </a:lnTo>
                  <a:cubicBezTo>
                    <a:pt x="4914595" y="3795119"/>
                    <a:pt x="4883607" y="3826107"/>
                    <a:pt x="4845381" y="3826107"/>
                  </a:cubicBezTo>
                  <a:lnTo>
                    <a:pt x="69214" y="3826107"/>
                  </a:lnTo>
                  <a:cubicBezTo>
                    <a:pt x="30988" y="3826107"/>
                    <a:pt x="0" y="3795119"/>
                    <a:pt x="0" y="3756893"/>
                  </a:cubicBezTo>
                  <a:lnTo>
                    <a:pt x="0" y="2335362"/>
                  </a:lnTo>
                  <a:lnTo>
                    <a:pt x="77974" y="2320644"/>
                  </a:lnTo>
                  <a:cubicBezTo>
                    <a:pt x="151318" y="2303737"/>
                    <a:pt x="194145" y="2283354"/>
                    <a:pt x="194145" y="2261414"/>
                  </a:cubicBezTo>
                  <a:cubicBezTo>
                    <a:pt x="194145" y="2239474"/>
                    <a:pt x="151318" y="2219092"/>
                    <a:pt x="77974" y="2202184"/>
                  </a:cubicBezTo>
                  <a:lnTo>
                    <a:pt x="0" y="2187466"/>
                  </a:lnTo>
                  <a:lnTo>
                    <a:pt x="0" y="2043103"/>
                  </a:lnTo>
                  <a:lnTo>
                    <a:pt x="77974" y="2028385"/>
                  </a:lnTo>
                  <a:cubicBezTo>
                    <a:pt x="151318" y="2011478"/>
                    <a:pt x="194145" y="1991095"/>
                    <a:pt x="194145" y="1969155"/>
                  </a:cubicBezTo>
                  <a:cubicBezTo>
                    <a:pt x="194145" y="1947215"/>
                    <a:pt x="151318" y="1926833"/>
                    <a:pt x="77974" y="1909925"/>
                  </a:cubicBezTo>
                  <a:lnTo>
                    <a:pt x="0" y="1895207"/>
                  </a:lnTo>
                  <a:lnTo>
                    <a:pt x="0" y="1750845"/>
                  </a:lnTo>
                  <a:lnTo>
                    <a:pt x="77974" y="1736127"/>
                  </a:lnTo>
                  <a:cubicBezTo>
                    <a:pt x="151318" y="1719220"/>
                    <a:pt x="194145" y="1698837"/>
                    <a:pt x="194145" y="1676897"/>
                  </a:cubicBezTo>
                  <a:cubicBezTo>
                    <a:pt x="194145" y="1654957"/>
                    <a:pt x="151318" y="1634575"/>
                    <a:pt x="77974" y="1617667"/>
                  </a:cubicBezTo>
                  <a:lnTo>
                    <a:pt x="0" y="1602949"/>
                  </a:lnTo>
                  <a:lnTo>
                    <a:pt x="0" y="69214"/>
                  </a:lnTo>
                  <a:cubicBezTo>
                    <a:pt x="0" y="30988"/>
                    <a:pt x="30988" y="0"/>
                    <a:pt x="69214"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1270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文本框 15">
              <a:extLst>
                <a:ext uri="{FF2B5EF4-FFF2-40B4-BE49-F238E27FC236}">
                  <a16:creationId xmlns:a16="http://schemas.microsoft.com/office/drawing/2014/main" id="{3CF54580-E5E2-E0A4-D861-6F687459075E}"/>
                </a:ext>
              </a:extLst>
            </p:cNvPr>
            <p:cNvSpPr txBox="1"/>
            <p:nvPr/>
          </p:nvSpPr>
          <p:spPr>
            <a:xfrm>
              <a:off x="7100025" y="2590800"/>
              <a:ext cx="3858170" cy="3093720"/>
            </a:xfrm>
            <a:prstGeom prst="rect">
              <a:avLst/>
            </a:prstGeom>
            <a:noFill/>
          </p:spPr>
          <p:txBody>
            <a:bodyPr wrap="square" lIns="0" tIns="0" rIns="0" bIns="0" rtlCol="0" anchor="t">
              <a:noAutofit/>
            </a:bodyPr>
            <a:lstStyle>
              <a:defPPr>
                <a:defRPr lang="zh-CN"/>
              </a:defPPr>
              <a:lvl1pPr>
                <a:lnSpc>
                  <a:spcPct val="130000"/>
                </a:lnSpc>
                <a:defRPr sz="1600">
                  <a:solidFill>
                    <a:schemeClr val="bg1"/>
                  </a:solidFill>
                  <a:latin typeface="+mn-ea"/>
                </a:defRPr>
              </a:lvl1pPr>
            </a:lstStyle>
            <a:p>
              <a:r>
                <a:rPr lang="zh-CN" altLang="en-US" dirty="0"/>
                <a:t>牙髓炎症最主要的病因就是感染，当牙体硬组织因各种原因遭受破坏时细菌就可侵入并感染牙髓。其中龋病是引起牙体硬组织丧失的最常见病因，其他原因包括牙齿发育异常造成的牙体缺损，意外事故造成的牙冠折断牙髓暴露，也直接损害牙髓。另外，重度牙周病时，牙周袋深达根尖部，细菌还可由根尖孔或者牙根部的一些细小分支进入到髓腔引起牙髓</a:t>
              </a:r>
              <a:r>
                <a:rPr lang="zh-CN" altLang="en-US"/>
                <a:t>炎症。</a:t>
              </a:r>
              <a:endParaRPr lang="en-US" dirty="0"/>
            </a:p>
            <a:p>
              <a:endParaRPr lang="en-US" dirty="0"/>
            </a:p>
          </p:txBody>
        </p:sp>
      </p:grpSp>
      <p:grpSp>
        <p:nvGrpSpPr>
          <p:cNvPr id="17" name="组合 16">
            <a:extLst>
              <a:ext uri="{FF2B5EF4-FFF2-40B4-BE49-F238E27FC236}">
                <a16:creationId xmlns:a16="http://schemas.microsoft.com/office/drawing/2014/main" id="{D85AE4D0-9845-B35A-B1E8-F78E78CA351E}"/>
              </a:ext>
            </a:extLst>
          </p:cNvPr>
          <p:cNvGrpSpPr/>
          <p:nvPr/>
        </p:nvGrpSpPr>
        <p:grpSpPr>
          <a:xfrm flipH="1">
            <a:off x="9611189" y="1787722"/>
            <a:ext cx="1885486" cy="594360"/>
            <a:chOff x="896925" y="1985842"/>
            <a:chExt cx="1885486" cy="594360"/>
          </a:xfrm>
        </p:grpSpPr>
        <p:sp>
          <p:nvSpPr>
            <p:cNvPr id="18" name="任意多边形: 形状 17">
              <a:extLst>
                <a:ext uri="{FF2B5EF4-FFF2-40B4-BE49-F238E27FC236}">
                  <a16:creationId xmlns:a16="http://schemas.microsoft.com/office/drawing/2014/main" id="{2D25139E-08E0-721C-6303-16A9BBADAEC0}"/>
                </a:ext>
              </a:extLst>
            </p:cNvPr>
            <p:cNvSpPr/>
            <p:nvPr/>
          </p:nvSpPr>
          <p:spPr>
            <a:xfrm>
              <a:off x="896925" y="1985842"/>
              <a:ext cx="1885486" cy="594360"/>
            </a:xfrm>
            <a:custGeom>
              <a:avLst/>
              <a:gdLst>
                <a:gd name="connsiteX0" fmla="*/ 122616 w 1885486"/>
                <a:gd name="connsiteY0" fmla="*/ 0 h 594360"/>
                <a:gd name="connsiteX1" fmla="*/ 1762870 w 1885486"/>
                <a:gd name="connsiteY1" fmla="*/ 0 h 594360"/>
                <a:gd name="connsiteX2" fmla="*/ 1885486 w 1885486"/>
                <a:gd name="connsiteY2" fmla="*/ 122616 h 594360"/>
                <a:gd name="connsiteX3" fmla="*/ 1885486 w 1885486"/>
                <a:gd name="connsiteY3" fmla="*/ 191654 h 594360"/>
                <a:gd name="connsiteX4" fmla="*/ 1843854 w 1885486"/>
                <a:gd name="connsiteY4" fmla="*/ 199069 h 594360"/>
                <a:gd name="connsiteX5" fmla="*/ 1764995 w 1885486"/>
                <a:gd name="connsiteY5" fmla="*/ 249358 h 594360"/>
                <a:gd name="connsiteX6" fmla="*/ 1843854 w 1885486"/>
                <a:gd name="connsiteY6" fmla="*/ 299647 h 594360"/>
                <a:gd name="connsiteX7" fmla="*/ 1885486 w 1885486"/>
                <a:gd name="connsiteY7" fmla="*/ 307062 h 594360"/>
                <a:gd name="connsiteX8" fmla="*/ 1885486 w 1885486"/>
                <a:gd name="connsiteY8" fmla="*/ 394854 h 594360"/>
                <a:gd name="connsiteX9" fmla="*/ 1843854 w 1885486"/>
                <a:gd name="connsiteY9" fmla="*/ 402269 h 594360"/>
                <a:gd name="connsiteX10" fmla="*/ 1764995 w 1885486"/>
                <a:gd name="connsiteY10" fmla="*/ 452558 h 594360"/>
                <a:gd name="connsiteX11" fmla="*/ 1843854 w 1885486"/>
                <a:gd name="connsiteY11" fmla="*/ 502847 h 594360"/>
                <a:gd name="connsiteX12" fmla="*/ 1885486 w 1885486"/>
                <a:gd name="connsiteY12" fmla="*/ 510262 h 594360"/>
                <a:gd name="connsiteX13" fmla="*/ 1885486 w 1885486"/>
                <a:gd name="connsiteY13" fmla="*/ 594360 h 594360"/>
                <a:gd name="connsiteX14" fmla="*/ 0 w 1885486"/>
                <a:gd name="connsiteY14" fmla="*/ 594360 h 594360"/>
                <a:gd name="connsiteX15" fmla="*/ 0 w 1885486"/>
                <a:gd name="connsiteY15" fmla="*/ 122616 h 594360"/>
                <a:gd name="connsiteX16" fmla="*/ 122616 w 1885486"/>
                <a:gd name="connsiteY16"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5486" h="594360">
                  <a:moveTo>
                    <a:pt x="122616" y="0"/>
                  </a:moveTo>
                  <a:lnTo>
                    <a:pt x="1762870" y="0"/>
                  </a:lnTo>
                  <a:cubicBezTo>
                    <a:pt x="1830589" y="0"/>
                    <a:pt x="1885486" y="54897"/>
                    <a:pt x="1885486" y="122616"/>
                  </a:cubicBezTo>
                  <a:lnTo>
                    <a:pt x="1885486" y="191654"/>
                  </a:lnTo>
                  <a:lnTo>
                    <a:pt x="1843854" y="199069"/>
                  </a:lnTo>
                  <a:cubicBezTo>
                    <a:pt x="1795131" y="211939"/>
                    <a:pt x="1764995" y="229719"/>
                    <a:pt x="1764995" y="249358"/>
                  </a:cubicBezTo>
                  <a:cubicBezTo>
                    <a:pt x="1764995" y="268997"/>
                    <a:pt x="1795131" y="286777"/>
                    <a:pt x="1843854" y="299647"/>
                  </a:cubicBezTo>
                  <a:lnTo>
                    <a:pt x="1885486" y="307062"/>
                  </a:lnTo>
                  <a:lnTo>
                    <a:pt x="1885486" y="394854"/>
                  </a:lnTo>
                  <a:lnTo>
                    <a:pt x="1843854" y="402269"/>
                  </a:lnTo>
                  <a:cubicBezTo>
                    <a:pt x="1795131" y="415139"/>
                    <a:pt x="1764995" y="432919"/>
                    <a:pt x="1764995" y="452558"/>
                  </a:cubicBezTo>
                  <a:cubicBezTo>
                    <a:pt x="1764995" y="472197"/>
                    <a:pt x="1795131" y="489977"/>
                    <a:pt x="1843854" y="502847"/>
                  </a:cubicBezTo>
                  <a:lnTo>
                    <a:pt x="1885486" y="510262"/>
                  </a:lnTo>
                  <a:lnTo>
                    <a:pt x="1885486" y="594360"/>
                  </a:lnTo>
                  <a:lnTo>
                    <a:pt x="0" y="594360"/>
                  </a:lnTo>
                  <a:lnTo>
                    <a:pt x="0" y="122616"/>
                  </a:lnTo>
                  <a:cubicBezTo>
                    <a:pt x="0" y="54897"/>
                    <a:pt x="54897" y="0"/>
                    <a:pt x="122616" y="0"/>
                  </a:cubicBezTo>
                  <a:close/>
                </a:path>
              </a:pathLst>
            </a:cu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文本框 18">
              <a:extLst>
                <a:ext uri="{FF2B5EF4-FFF2-40B4-BE49-F238E27FC236}">
                  <a16:creationId xmlns:a16="http://schemas.microsoft.com/office/drawing/2014/main" id="{BE2D0C35-56DF-538C-ACB6-06B0D68BC176}"/>
                </a:ext>
              </a:extLst>
            </p:cNvPr>
            <p:cNvSpPr txBox="1"/>
            <p:nvPr/>
          </p:nvSpPr>
          <p:spPr>
            <a:xfrm>
              <a:off x="1414870" y="2061407"/>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病因</a:t>
              </a:r>
              <a:endParaRPr lang="en-US" sz="2800" dirty="0">
                <a:solidFill>
                  <a:schemeClr val="accent1"/>
                </a:solidFill>
                <a:latin typeface="+mj-ea"/>
                <a:ea typeface="+mj-ea"/>
              </a:endParaRPr>
            </a:p>
          </p:txBody>
        </p:sp>
      </p:grpSp>
      <p:pic>
        <p:nvPicPr>
          <p:cNvPr id="39" name="图片 38" descr="图片包含 游戏机, 物体, 灯光&#10;&#10;描述已自动生成">
            <a:extLst>
              <a:ext uri="{FF2B5EF4-FFF2-40B4-BE49-F238E27FC236}">
                <a16:creationId xmlns:a16="http://schemas.microsoft.com/office/drawing/2014/main" id="{2CEFF21C-3E61-7E1E-84AD-D0465FAE8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028" y="1083905"/>
            <a:ext cx="3734401" cy="3410875"/>
          </a:xfrm>
          <a:prstGeom prst="rect">
            <a:avLst/>
          </a:prstGeom>
        </p:spPr>
      </p:pic>
    </p:spTree>
    <p:extLst>
      <p:ext uri="{BB962C8B-B14F-4D97-AF65-F5344CB8AC3E}">
        <p14:creationId xmlns:p14="http://schemas.microsoft.com/office/powerpoint/2010/main" val="164226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AD9CBEB2-6A6B-1FBB-DDFE-D3B92C78A78C}"/>
              </a:ext>
            </a:extLst>
          </p:cNvPr>
          <p:cNvSpPr/>
          <p:nvPr/>
        </p:nvSpPr>
        <p:spPr>
          <a:xfrm>
            <a:off x="4238262" y="1964055"/>
            <a:ext cx="3715473" cy="3715473"/>
          </a:xfrm>
          <a:prstGeom prst="ellipse">
            <a:avLst/>
          </a:prstGeom>
          <a:gradFill flip="none" rotWithShape="1">
            <a:gsLst>
              <a:gs pos="78000">
                <a:schemeClr val="accent4"/>
              </a:gs>
              <a:gs pos="24000">
                <a:schemeClr val="accent3">
                  <a:lumMod val="75000"/>
                  <a:alpha val="0"/>
                </a:schemeClr>
              </a:gs>
            </a:gsLst>
            <a:path path="shape">
              <a:fillToRect l="50000" t="50000" r="50000" b="50000"/>
            </a:path>
            <a:tileRect/>
          </a:gradFill>
          <a:ln w="12700" cap="flat" cmpd="sng" algn="ctr">
            <a:noFill/>
            <a:prstDash val="solid"/>
            <a:miter lim="800000"/>
          </a:ln>
          <a:effectLst>
            <a:outerShdw blurRad="368300" sx="109000" sy="109000" algn="ctr" rotWithShape="0">
              <a:schemeClr val="accent4">
                <a:alpha val="28000"/>
              </a:schemeClr>
            </a:outerShd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a:extLst>
              <a:ext uri="{FF2B5EF4-FFF2-40B4-BE49-F238E27FC236}">
                <a16:creationId xmlns:a16="http://schemas.microsoft.com/office/drawing/2014/main" id="{6A557792-048F-F95F-11DB-744EE4A88A08}"/>
              </a:ext>
            </a:extLst>
          </p:cNvPr>
          <p:cNvGrpSpPr/>
          <p:nvPr/>
        </p:nvGrpSpPr>
        <p:grpSpPr>
          <a:xfrm>
            <a:off x="6582704" y="2034277"/>
            <a:ext cx="4913971" cy="1717288"/>
            <a:chOff x="6582704" y="2034277"/>
            <a:chExt cx="4913971" cy="1717288"/>
          </a:xfrm>
        </p:grpSpPr>
        <p:sp>
          <p:nvSpPr>
            <p:cNvPr id="43" name="矩形: 圆角 42">
              <a:extLst>
                <a:ext uri="{FF2B5EF4-FFF2-40B4-BE49-F238E27FC236}">
                  <a16:creationId xmlns:a16="http://schemas.microsoft.com/office/drawing/2014/main" id="{50BD17E9-BF70-749E-4F21-8F6ABAAE8517}"/>
                </a:ext>
              </a:extLst>
            </p:cNvPr>
            <p:cNvSpPr/>
            <p:nvPr/>
          </p:nvSpPr>
          <p:spPr>
            <a:xfrm flipH="1">
              <a:off x="6582704" y="2034277"/>
              <a:ext cx="4913971" cy="1717288"/>
            </a:xfrm>
            <a:prstGeom prst="roundRect">
              <a:avLst>
                <a:gd name="adj" fmla="val 3896"/>
              </a:avLst>
            </a:prstGeom>
            <a:gradFill flip="none" rotWithShape="1">
              <a:gsLst>
                <a:gs pos="100000">
                  <a:schemeClr val="accent4">
                    <a:alpha val="63000"/>
                    <a:lumMod val="24000"/>
                    <a:lumOff val="76000"/>
                  </a:schemeClr>
                </a:gs>
                <a:gs pos="0">
                  <a:schemeClr val="accent4">
                    <a:alpha val="0"/>
                  </a:schemeClr>
                </a:gs>
              </a:gsLst>
              <a:lin ang="10800000" scaled="1"/>
              <a:tileRect/>
            </a:gradFill>
            <a:ln w="12700" cap="flat" cmpd="sng" algn="ctr">
              <a:gradFill flip="none" rotWithShape="1">
                <a:gsLst>
                  <a:gs pos="2000">
                    <a:schemeClr val="accent4">
                      <a:alpha val="65000"/>
                    </a:schemeClr>
                  </a:gs>
                  <a:gs pos="52000">
                    <a:schemeClr val="accent4"/>
                  </a:gs>
                  <a:gs pos="100000">
                    <a:schemeClr val="accent4">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文本框 43">
              <a:extLst>
                <a:ext uri="{FF2B5EF4-FFF2-40B4-BE49-F238E27FC236}">
                  <a16:creationId xmlns:a16="http://schemas.microsoft.com/office/drawing/2014/main" id="{0F5B4FBC-6F31-52F9-CF24-3F7F9DF7DE5F}"/>
                </a:ext>
              </a:extLst>
            </p:cNvPr>
            <p:cNvSpPr txBox="1"/>
            <p:nvPr/>
          </p:nvSpPr>
          <p:spPr>
            <a:xfrm flipH="1">
              <a:off x="8343056" y="2399985"/>
              <a:ext cx="1974330" cy="434898"/>
            </a:xfrm>
            <a:prstGeom prst="rect">
              <a:avLst/>
            </a:prstGeom>
            <a:noFill/>
          </p:spPr>
          <p:txBody>
            <a:bodyPr wrap="square" lIns="0" tIns="0" rIns="0" bIns="0" rtlCol="0" anchor="t">
              <a:noAutofit/>
            </a:bodyPr>
            <a:lstStyle/>
            <a:p>
              <a:pPr algn="r">
                <a:lnSpc>
                  <a:spcPct val="130000"/>
                </a:lnSpc>
              </a:pPr>
              <a:r>
                <a:rPr lang="zh-CN" altLang="en-US" sz="2400" dirty="0">
                  <a:solidFill>
                    <a:schemeClr val="accent4"/>
                  </a:solidFill>
                  <a:latin typeface="+mj-ea"/>
                  <a:ea typeface="+mj-ea"/>
                </a:rPr>
                <a:t>口腔检查</a:t>
              </a:r>
              <a:endParaRPr lang="en-US" sz="2400" dirty="0">
                <a:solidFill>
                  <a:schemeClr val="accent4"/>
                </a:solidFill>
                <a:latin typeface="+mj-ea"/>
                <a:ea typeface="+mj-ea"/>
              </a:endParaRPr>
            </a:p>
          </p:txBody>
        </p:sp>
        <p:sp>
          <p:nvSpPr>
            <p:cNvPr id="45" name="文本框 44">
              <a:extLst>
                <a:ext uri="{FF2B5EF4-FFF2-40B4-BE49-F238E27FC236}">
                  <a16:creationId xmlns:a16="http://schemas.microsoft.com/office/drawing/2014/main" id="{8C8AF805-F83B-0241-EDD5-0F8CE65F5C94}"/>
                </a:ext>
              </a:extLst>
            </p:cNvPr>
            <p:cNvSpPr txBox="1"/>
            <p:nvPr/>
          </p:nvSpPr>
          <p:spPr>
            <a:xfrm flipH="1">
              <a:off x="7272773" y="2831591"/>
              <a:ext cx="3021981" cy="559406"/>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定期检查口腔</a:t>
              </a:r>
            </a:p>
          </p:txBody>
        </p:sp>
        <p:grpSp>
          <p:nvGrpSpPr>
            <p:cNvPr id="60" name="组合 59">
              <a:extLst>
                <a:ext uri="{FF2B5EF4-FFF2-40B4-BE49-F238E27FC236}">
                  <a16:creationId xmlns:a16="http://schemas.microsoft.com/office/drawing/2014/main" id="{5384C210-56DE-E709-0623-05DEF089C915}"/>
                </a:ext>
              </a:extLst>
            </p:cNvPr>
            <p:cNvGrpSpPr/>
            <p:nvPr/>
          </p:nvGrpSpPr>
          <p:grpSpPr>
            <a:xfrm>
              <a:off x="10506626" y="2419318"/>
              <a:ext cx="800810" cy="800810"/>
              <a:chOff x="10506626" y="2419318"/>
              <a:chExt cx="800810" cy="800810"/>
            </a:xfrm>
          </p:grpSpPr>
          <p:sp>
            <p:nvSpPr>
              <p:cNvPr id="47" name="椭圆 46">
                <a:extLst>
                  <a:ext uri="{FF2B5EF4-FFF2-40B4-BE49-F238E27FC236}">
                    <a16:creationId xmlns:a16="http://schemas.microsoft.com/office/drawing/2014/main" id="{71C560EA-B8D4-AF71-5D2E-A9858F47A916}"/>
                  </a:ext>
                </a:extLst>
              </p:cNvPr>
              <p:cNvSpPr/>
              <p:nvPr/>
            </p:nvSpPr>
            <p:spPr>
              <a:xfrm flipH="1">
                <a:off x="10506626" y="2419318"/>
                <a:ext cx="800810" cy="800810"/>
              </a:xfrm>
              <a:prstGeom prst="ellipse">
                <a:avLst/>
              </a:prstGeom>
              <a:gradFill flip="none" rotWithShape="1">
                <a:gsLst>
                  <a:gs pos="0">
                    <a:schemeClr val="accent3">
                      <a:alpha val="36000"/>
                    </a:schemeClr>
                  </a:gs>
                  <a:gs pos="80000">
                    <a:srgbClr val="A9D4F8">
                      <a:alpha val="34000"/>
                    </a:srgbClr>
                  </a:gs>
                  <a:gs pos="54000">
                    <a:srgbClr val="B2D7F9">
                      <a:alpha val="16000"/>
                    </a:srgbClr>
                  </a:gs>
                  <a:gs pos="25000">
                    <a:srgbClr val="BFDCFA">
                      <a:alpha val="32000"/>
                    </a:srgbClr>
                  </a:gs>
                  <a:gs pos="100000">
                    <a:schemeClr val="accent3">
                      <a:alpha val="37000"/>
                    </a:schemeClr>
                  </a:gs>
                </a:gsLst>
                <a:lin ang="13500000" scaled="1"/>
                <a:tileRect/>
              </a:gradFill>
              <a:ln w="19050" cap="flat" cmpd="sng" algn="ctr">
                <a:solidFill>
                  <a:schemeClr val="accent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6" name="图形 55">
                <a:extLst>
                  <a:ext uri="{FF2B5EF4-FFF2-40B4-BE49-F238E27FC236}">
                    <a16:creationId xmlns:a16="http://schemas.microsoft.com/office/drawing/2014/main" id="{BD35854C-4D54-4FEF-4C93-D20C2A8A0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3677" y="2496744"/>
                <a:ext cx="615198" cy="645958"/>
              </a:xfrm>
              <a:prstGeom prst="rect">
                <a:avLst/>
              </a:prstGeom>
            </p:spPr>
          </p:pic>
        </p:grpSp>
      </p:grpSp>
      <p:grpSp>
        <p:nvGrpSpPr>
          <p:cNvPr id="3" name="组合 2">
            <a:extLst>
              <a:ext uri="{FF2B5EF4-FFF2-40B4-BE49-F238E27FC236}">
                <a16:creationId xmlns:a16="http://schemas.microsoft.com/office/drawing/2014/main" id="{3721BA2A-6D96-379F-5489-B34B878DF192}"/>
              </a:ext>
            </a:extLst>
          </p:cNvPr>
          <p:cNvGrpSpPr/>
          <p:nvPr/>
        </p:nvGrpSpPr>
        <p:grpSpPr>
          <a:xfrm>
            <a:off x="6582704" y="3962240"/>
            <a:ext cx="4913971" cy="1717288"/>
            <a:chOff x="6582704" y="3962240"/>
            <a:chExt cx="4913971" cy="1717288"/>
          </a:xfrm>
        </p:grpSpPr>
        <p:sp>
          <p:nvSpPr>
            <p:cNvPr id="50" name="矩形: 圆角 49">
              <a:extLst>
                <a:ext uri="{FF2B5EF4-FFF2-40B4-BE49-F238E27FC236}">
                  <a16:creationId xmlns:a16="http://schemas.microsoft.com/office/drawing/2014/main" id="{2FB5D349-407B-069F-6286-EB189920772D}"/>
                </a:ext>
              </a:extLst>
            </p:cNvPr>
            <p:cNvSpPr/>
            <p:nvPr/>
          </p:nvSpPr>
          <p:spPr>
            <a:xfrm flipH="1">
              <a:off x="6582704" y="3962240"/>
              <a:ext cx="4913971" cy="1717288"/>
            </a:xfrm>
            <a:prstGeom prst="roundRect">
              <a:avLst>
                <a:gd name="adj" fmla="val 3896"/>
              </a:avLst>
            </a:prstGeom>
            <a:gradFill flip="none" rotWithShape="1">
              <a:gsLst>
                <a:gs pos="100000">
                  <a:schemeClr val="accent4">
                    <a:alpha val="63000"/>
                    <a:lumMod val="24000"/>
                    <a:lumOff val="76000"/>
                  </a:schemeClr>
                </a:gs>
                <a:gs pos="0">
                  <a:schemeClr val="accent4">
                    <a:alpha val="0"/>
                  </a:schemeClr>
                </a:gs>
              </a:gsLst>
              <a:lin ang="10800000" scaled="1"/>
              <a:tileRect/>
            </a:gradFill>
            <a:ln w="12700" cap="flat" cmpd="sng" algn="ctr">
              <a:gradFill flip="none" rotWithShape="1">
                <a:gsLst>
                  <a:gs pos="0">
                    <a:schemeClr val="accent4">
                      <a:alpha val="48000"/>
                    </a:schemeClr>
                  </a:gs>
                  <a:gs pos="55000">
                    <a:schemeClr val="accent4"/>
                  </a:gs>
                  <a:gs pos="100000">
                    <a:schemeClr val="accent4">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51" name="文本框 50">
              <a:extLst>
                <a:ext uri="{FF2B5EF4-FFF2-40B4-BE49-F238E27FC236}">
                  <a16:creationId xmlns:a16="http://schemas.microsoft.com/office/drawing/2014/main" id="{6A1BEC97-742C-F571-295A-2AC140F14DA7}"/>
                </a:ext>
              </a:extLst>
            </p:cNvPr>
            <p:cNvSpPr txBox="1"/>
            <p:nvPr/>
          </p:nvSpPr>
          <p:spPr>
            <a:xfrm flipH="1">
              <a:off x="8343057" y="4327948"/>
              <a:ext cx="1974330" cy="434898"/>
            </a:xfrm>
            <a:prstGeom prst="rect">
              <a:avLst/>
            </a:prstGeom>
            <a:noFill/>
          </p:spPr>
          <p:txBody>
            <a:bodyPr wrap="square" lIns="0" tIns="0" rIns="0" bIns="0" rtlCol="0" anchor="t">
              <a:noAutofit/>
            </a:bodyPr>
            <a:lstStyle/>
            <a:p>
              <a:pPr algn="r">
                <a:lnSpc>
                  <a:spcPct val="130000"/>
                </a:lnSpc>
              </a:pPr>
              <a:r>
                <a:rPr lang="zh-CN" altLang="en-US" sz="2400" dirty="0">
                  <a:solidFill>
                    <a:schemeClr val="accent4"/>
                  </a:solidFill>
                  <a:latin typeface="+mj-ea"/>
                  <a:ea typeface="+mj-ea"/>
                </a:rPr>
                <a:t>龋病的治疗</a:t>
              </a:r>
              <a:endParaRPr lang="en-US" sz="2400" dirty="0">
                <a:solidFill>
                  <a:schemeClr val="accent4"/>
                </a:solidFill>
                <a:latin typeface="+mj-ea"/>
                <a:ea typeface="+mj-ea"/>
              </a:endParaRPr>
            </a:p>
          </p:txBody>
        </p:sp>
        <p:sp>
          <p:nvSpPr>
            <p:cNvPr id="52" name="文本框 51">
              <a:extLst>
                <a:ext uri="{FF2B5EF4-FFF2-40B4-BE49-F238E27FC236}">
                  <a16:creationId xmlns:a16="http://schemas.microsoft.com/office/drawing/2014/main" id="{6B9FDAB4-A1E9-6EC8-AF68-C104FA7F4633}"/>
                </a:ext>
              </a:extLst>
            </p:cNvPr>
            <p:cNvSpPr txBox="1"/>
            <p:nvPr/>
          </p:nvSpPr>
          <p:spPr>
            <a:xfrm flipH="1">
              <a:off x="6889284" y="4780183"/>
              <a:ext cx="3405471" cy="849747"/>
            </a:xfrm>
            <a:prstGeom prst="rect">
              <a:avLst/>
            </a:prstGeom>
            <a:noFill/>
          </p:spPr>
          <p:txBody>
            <a:bodyPr wrap="square" lIns="0" tIns="0" rIns="0" bIns="0" rtlCol="0" anchor="t">
              <a:noAutofit/>
            </a:bodyPr>
            <a:lstStyle/>
            <a:p>
              <a:pPr algn="r">
                <a:lnSpc>
                  <a:spcPct val="130000"/>
                </a:lnSpc>
              </a:pPr>
              <a:r>
                <a:rPr lang="zh-CN" altLang="en-US" sz="1600" dirty="0">
                  <a:solidFill>
                    <a:schemeClr val="bg1"/>
                  </a:solidFill>
                  <a:latin typeface="+mn-ea"/>
                </a:rPr>
                <a:t>清除牙髓腔内或牙根周围的细菌感染经过根管治疗保住牙齿</a:t>
              </a:r>
            </a:p>
          </p:txBody>
        </p:sp>
        <p:grpSp>
          <p:nvGrpSpPr>
            <p:cNvPr id="59" name="组合 58">
              <a:extLst>
                <a:ext uri="{FF2B5EF4-FFF2-40B4-BE49-F238E27FC236}">
                  <a16:creationId xmlns:a16="http://schemas.microsoft.com/office/drawing/2014/main" id="{C497F29A-2480-FFD0-97DA-EAECBBE26C9F}"/>
                </a:ext>
              </a:extLst>
            </p:cNvPr>
            <p:cNvGrpSpPr/>
            <p:nvPr/>
          </p:nvGrpSpPr>
          <p:grpSpPr>
            <a:xfrm>
              <a:off x="10506626" y="4347281"/>
              <a:ext cx="800810" cy="800810"/>
              <a:chOff x="10506626" y="4347281"/>
              <a:chExt cx="800810" cy="800810"/>
            </a:xfrm>
          </p:grpSpPr>
          <p:sp>
            <p:nvSpPr>
              <p:cNvPr id="53" name="椭圆 52">
                <a:extLst>
                  <a:ext uri="{FF2B5EF4-FFF2-40B4-BE49-F238E27FC236}">
                    <a16:creationId xmlns:a16="http://schemas.microsoft.com/office/drawing/2014/main" id="{F7444284-C3F8-5EE1-B290-4420AA5B9C1A}"/>
                  </a:ext>
                </a:extLst>
              </p:cNvPr>
              <p:cNvSpPr/>
              <p:nvPr/>
            </p:nvSpPr>
            <p:spPr>
              <a:xfrm flipH="1">
                <a:off x="10506626" y="4347281"/>
                <a:ext cx="800810" cy="800810"/>
              </a:xfrm>
              <a:prstGeom prst="ellipse">
                <a:avLst/>
              </a:prstGeom>
              <a:gradFill flip="none" rotWithShape="1">
                <a:gsLst>
                  <a:gs pos="0">
                    <a:schemeClr val="accent3">
                      <a:alpha val="36000"/>
                    </a:schemeClr>
                  </a:gs>
                  <a:gs pos="80000">
                    <a:srgbClr val="A9D4F8">
                      <a:alpha val="34000"/>
                    </a:srgbClr>
                  </a:gs>
                  <a:gs pos="54000">
                    <a:srgbClr val="B2D7F9">
                      <a:alpha val="16000"/>
                    </a:srgbClr>
                  </a:gs>
                  <a:gs pos="25000">
                    <a:srgbClr val="BFDCFA">
                      <a:alpha val="32000"/>
                    </a:srgbClr>
                  </a:gs>
                  <a:gs pos="100000">
                    <a:schemeClr val="accent3">
                      <a:alpha val="37000"/>
                    </a:schemeClr>
                  </a:gs>
                </a:gsLst>
                <a:lin ang="13500000" scaled="1"/>
                <a:tileRect/>
              </a:gradFill>
              <a:ln w="19050" cap="flat" cmpd="sng" algn="ctr">
                <a:solidFill>
                  <a:schemeClr val="accent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8" name="图形 57">
                <a:extLst>
                  <a:ext uri="{FF2B5EF4-FFF2-40B4-BE49-F238E27FC236}">
                    <a16:creationId xmlns:a16="http://schemas.microsoft.com/office/drawing/2014/main" id="{DE683A59-BD63-6FC9-FB3E-5DFECF776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9432" y="4503005"/>
                <a:ext cx="615198" cy="489362"/>
              </a:xfrm>
              <a:prstGeom prst="rect">
                <a:avLst/>
              </a:prstGeom>
            </p:spPr>
          </p:pic>
        </p:grpSp>
      </p:grpSp>
      <p:grpSp>
        <p:nvGrpSpPr>
          <p:cNvPr id="6" name="组合 5">
            <a:extLst>
              <a:ext uri="{FF2B5EF4-FFF2-40B4-BE49-F238E27FC236}">
                <a16:creationId xmlns:a16="http://schemas.microsoft.com/office/drawing/2014/main" id="{3176492F-6941-7E88-944D-FA96065BDBAE}"/>
              </a:ext>
            </a:extLst>
          </p:cNvPr>
          <p:cNvGrpSpPr/>
          <p:nvPr/>
        </p:nvGrpSpPr>
        <p:grpSpPr>
          <a:xfrm>
            <a:off x="613314" y="1964055"/>
            <a:ext cx="4913971" cy="1717288"/>
            <a:chOff x="613314" y="1964055"/>
            <a:chExt cx="4913971" cy="1717288"/>
          </a:xfrm>
        </p:grpSpPr>
        <p:sp>
          <p:nvSpPr>
            <p:cNvPr id="10" name="矩形: 圆角 9">
              <a:extLst>
                <a:ext uri="{FF2B5EF4-FFF2-40B4-BE49-F238E27FC236}">
                  <a16:creationId xmlns:a16="http://schemas.microsoft.com/office/drawing/2014/main" id="{817D6EBF-0948-BD97-FDD3-A22987C1DE70}"/>
                </a:ext>
              </a:extLst>
            </p:cNvPr>
            <p:cNvSpPr/>
            <p:nvPr/>
          </p:nvSpPr>
          <p:spPr>
            <a:xfrm>
              <a:off x="613314" y="1964055"/>
              <a:ext cx="4913971" cy="1717288"/>
            </a:xfrm>
            <a:prstGeom prst="roundRect">
              <a:avLst>
                <a:gd name="adj" fmla="val 3896"/>
              </a:avLst>
            </a:prstGeom>
            <a:gradFill flip="none" rotWithShape="1">
              <a:gsLst>
                <a:gs pos="100000">
                  <a:schemeClr val="accent4">
                    <a:alpha val="63000"/>
                    <a:lumMod val="24000"/>
                    <a:lumOff val="76000"/>
                  </a:schemeClr>
                </a:gs>
                <a:gs pos="0">
                  <a:schemeClr val="accent4">
                    <a:alpha val="0"/>
                  </a:schemeClr>
                </a:gs>
              </a:gsLst>
              <a:lin ang="10800000" scaled="1"/>
              <a:tileRect/>
            </a:gradFill>
            <a:ln w="12700" cap="flat" cmpd="sng" algn="ctr">
              <a:gradFill flip="none" rotWithShape="1">
                <a:gsLst>
                  <a:gs pos="0">
                    <a:schemeClr val="accent4">
                      <a:alpha val="52000"/>
                    </a:schemeClr>
                  </a:gs>
                  <a:gs pos="47000">
                    <a:schemeClr val="accent4"/>
                  </a:gs>
                  <a:gs pos="100000">
                    <a:schemeClr val="accent4">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ACACEBCA-E7D9-5AA2-973A-4A3DFA04E1FF}"/>
                </a:ext>
              </a:extLst>
            </p:cNvPr>
            <p:cNvSpPr txBox="1"/>
            <p:nvPr/>
          </p:nvSpPr>
          <p:spPr>
            <a:xfrm>
              <a:off x="1815235" y="2329763"/>
              <a:ext cx="1974330" cy="434898"/>
            </a:xfrm>
            <a:prstGeom prst="rect">
              <a:avLst/>
            </a:prstGeom>
            <a:noFill/>
          </p:spPr>
          <p:txBody>
            <a:bodyPr wrap="square" lIns="0" tIns="0" rIns="0" bIns="0" rtlCol="0" anchor="t">
              <a:noAutofit/>
            </a:bodyPr>
            <a:lstStyle/>
            <a:p>
              <a:pPr>
                <a:lnSpc>
                  <a:spcPct val="130000"/>
                </a:lnSpc>
              </a:pPr>
              <a:r>
                <a:rPr lang="zh-CN" altLang="en-US" sz="2400" dirty="0">
                  <a:solidFill>
                    <a:schemeClr val="accent4"/>
                  </a:solidFill>
                  <a:latin typeface="+mj-ea"/>
                  <a:ea typeface="+mj-ea"/>
                </a:rPr>
                <a:t>口腔卫生</a:t>
              </a:r>
              <a:endParaRPr lang="en-US" sz="2400" dirty="0">
                <a:solidFill>
                  <a:schemeClr val="accent4"/>
                </a:solidFill>
                <a:latin typeface="+mj-ea"/>
                <a:ea typeface="+mj-ea"/>
              </a:endParaRPr>
            </a:p>
          </p:txBody>
        </p:sp>
        <p:sp>
          <p:nvSpPr>
            <p:cNvPr id="12" name="文本框 11">
              <a:extLst>
                <a:ext uri="{FF2B5EF4-FFF2-40B4-BE49-F238E27FC236}">
                  <a16:creationId xmlns:a16="http://schemas.microsoft.com/office/drawing/2014/main" id="{5072BD1E-087D-5C7E-A0B2-0EA961FE513C}"/>
                </a:ext>
              </a:extLst>
            </p:cNvPr>
            <p:cNvSpPr txBox="1"/>
            <p:nvPr/>
          </p:nvSpPr>
          <p:spPr>
            <a:xfrm>
              <a:off x="1815235" y="2761369"/>
              <a:ext cx="3021981" cy="559406"/>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早晚刷牙，饭后漱口</a:t>
              </a:r>
            </a:p>
          </p:txBody>
        </p:sp>
        <p:grpSp>
          <p:nvGrpSpPr>
            <p:cNvPr id="16" name="组合 15">
              <a:extLst>
                <a:ext uri="{FF2B5EF4-FFF2-40B4-BE49-F238E27FC236}">
                  <a16:creationId xmlns:a16="http://schemas.microsoft.com/office/drawing/2014/main" id="{8E7DAF60-7C57-EDD6-D5EE-30821A1C45BB}"/>
                </a:ext>
              </a:extLst>
            </p:cNvPr>
            <p:cNvGrpSpPr/>
            <p:nvPr/>
          </p:nvGrpSpPr>
          <p:grpSpPr>
            <a:xfrm>
              <a:off x="802553" y="2349096"/>
              <a:ext cx="800810" cy="800810"/>
              <a:chOff x="1516228" y="2154263"/>
              <a:chExt cx="800810" cy="800810"/>
            </a:xfrm>
          </p:grpSpPr>
          <p:sp>
            <p:nvSpPr>
              <p:cNvPr id="15" name="椭圆 14">
                <a:extLst>
                  <a:ext uri="{FF2B5EF4-FFF2-40B4-BE49-F238E27FC236}">
                    <a16:creationId xmlns:a16="http://schemas.microsoft.com/office/drawing/2014/main" id="{F5A7B3CA-1C86-5C39-0BAB-122D294434A1}"/>
                  </a:ext>
                </a:extLst>
              </p:cNvPr>
              <p:cNvSpPr/>
              <p:nvPr/>
            </p:nvSpPr>
            <p:spPr>
              <a:xfrm>
                <a:off x="1516228" y="2154263"/>
                <a:ext cx="800810" cy="800810"/>
              </a:xfrm>
              <a:prstGeom prst="ellipse">
                <a:avLst/>
              </a:prstGeom>
              <a:gradFill flip="none" rotWithShape="1">
                <a:gsLst>
                  <a:gs pos="0">
                    <a:schemeClr val="accent3">
                      <a:alpha val="36000"/>
                    </a:schemeClr>
                  </a:gs>
                  <a:gs pos="80000">
                    <a:srgbClr val="A9D4F8">
                      <a:alpha val="34000"/>
                    </a:srgbClr>
                  </a:gs>
                  <a:gs pos="54000">
                    <a:srgbClr val="B2D7F9">
                      <a:alpha val="16000"/>
                    </a:srgbClr>
                  </a:gs>
                  <a:gs pos="25000">
                    <a:srgbClr val="BFDCFA">
                      <a:alpha val="32000"/>
                    </a:srgbClr>
                  </a:gs>
                  <a:gs pos="100000">
                    <a:schemeClr val="accent3">
                      <a:alpha val="37000"/>
                    </a:schemeClr>
                  </a:gs>
                </a:gsLst>
                <a:lin ang="13500000" scaled="1"/>
                <a:tileRect/>
              </a:gradFill>
              <a:ln w="19050" cap="flat" cmpd="sng" algn="ctr">
                <a:solidFill>
                  <a:schemeClr val="accent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图形 13">
                <a:extLst>
                  <a:ext uri="{FF2B5EF4-FFF2-40B4-BE49-F238E27FC236}">
                    <a16:creationId xmlns:a16="http://schemas.microsoft.com/office/drawing/2014/main" id="{BED2E8E5-43B2-EA1F-5971-9A1938B6CF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4789" y="2254060"/>
                <a:ext cx="615198" cy="601216"/>
              </a:xfrm>
              <a:prstGeom prst="rect">
                <a:avLst/>
              </a:prstGeom>
            </p:spPr>
          </p:pic>
        </p:grpSp>
      </p:grpSp>
      <p:grpSp>
        <p:nvGrpSpPr>
          <p:cNvPr id="7" name="组合 6">
            <a:extLst>
              <a:ext uri="{FF2B5EF4-FFF2-40B4-BE49-F238E27FC236}">
                <a16:creationId xmlns:a16="http://schemas.microsoft.com/office/drawing/2014/main" id="{3E30371D-DDBD-E4B5-E340-C14B2E736A91}"/>
              </a:ext>
            </a:extLst>
          </p:cNvPr>
          <p:cNvGrpSpPr/>
          <p:nvPr/>
        </p:nvGrpSpPr>
        <p:grpSpPr>
          <a:xfrm>
            <a:off x="613314" y="3892018"/>
            <a:ext cx="4913971" cy="1717288"/>
            <a:chOff x="613314" y="3892018"/>
            <a:chExt cx="4913971" cy="1717288"/>
          </a:xfrm>
        </p:grpSpPr>
        <p:sp>
          <p:nvSpPr>
            <p:cNvPr id="24" name="矩形: 圆角 23">
              <a:extLst>
                <a:ext uri="{FF2B5EF4-FFF2-40B4-BE49-F238E27FC236}">
                  <a16:creationId xmlns:a16="http://schemas.microsoft.com/office/drawing/2014/main" id="{75F9EDD3-C50E-4F3F-8EBA-8D8B8BA09442}"/>
                </a:ext>
              </a:extLst>
            </p:cNvPr>
            <p:cNvSpPr/>
            <p:nvPr/>
          </p:nvSpPr>
          <p:spPr>
            <a:xfrm>
              <a:off x="613314" y="3892018"/>
              <a:ext cx="4913971" cy="1717288"/>
            </a:xfrm>
            <a:prstGeom prst="roundRect">
              <a:avLst>
                <a:gd name="adj" fmla="val 3896"/>
              </a:avLst>
            </a:prstGeom>
            <a:gradFill flip="none" rotWithShape="1">
              <a:gsLst>
                <a:gs pos="100000">
                  <a:schemeClr val="accent4">
                    <a:alpha val="63000"/>
                    <a:lumMod val="24000"/>
                    <a:lumOff val="76000"/>
                  </a:schemeClr>
                </a:gs>
                <a:gs pos="0">
                  <a:schemeClr val="accent4">
                    <a:alpha val="0"/>
                  </a:schemeClr>
                </a:gs>
              </a:gsLst>
              <a:lin ang="10800000" scaled="1"/>
              <a:tileRect/>
            </a:gradFill>
            <a:ln w="12700" cap="flat" cmpd="sng" algn="ctr">
              <a:gradFill>
                <a:gsLst>
                  <a:gs pos="0">
                    <a:schemeClr val="accent4">
                      <a:alpha val="52000"/>
                    </a:schemeClr>
                  </a:gs>
                  <a:gs pos="47000">
                    <a:schemeClr val="accent4"/>
                  </a:gs>
                  <a:gs pos="100000">
                    <a:schemeClr val="accent4">
                      <a:alpha val="0"/>
                    </a:schemeClr>
                  </a:gs>
                </a:gsLs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5" name="文本框 24">
              <a:extLst>
                <a:ext uri="{FF2B5EF4-FFF2-40B4-BE49-F238E27FC236}">
                  <a16:creationId xmlns:a16="http://schemas.microsoft.com/office/drawing/2014/main" id="{50C811A9-A086-8CCE-892E-520F5B985145}"/>
                </a:ext>
              </a:extLst>
            </p:cNvPr>
            <p:cNvSpPr txBox="1"/>
            <p:nvPr/>
          </p:nvSpPr>
          <p:spPr>
            <a:xfrm>
              <a:off x="1815235" y="4257726"/>
              <a:ext cx="1974330" cy="434898"/>
            </a:xfrm>
            <a:prstGeom prst="rect">
              <a:avLst/>
            </a:prstGeom>
            <a:noFill/>
          </p:spPr>
          <p:txBody>
            <a:bodyPr wrap="square" lIns="0" tIns="0" rIns="0" bIns="0" rtlCol="0" anchor="t">
              <a:noAutofit/>
            </a:bodyPr>
            <a:lstStyle/>
            <a:p>
              <a:pPr>
                <a:lnSpc>
                  <a:spcPct val="130000"/>
                </a:lnSpc>
              </a:pPr>
              <a:r>
                <a:rPr lang="zh-CN" altLang="en-US" sz="2400" dirty="0">
                  <a:solidFill>
                    <a:schemeClr val="accent4"/>
                  </a:solidFill>
                  <a:latin typeface="+mj-ea"/>
                  <a:ea typeface="+mj-ea"/>
                </a:rPr>
                <a:t>治疗食物嵌塞</a:t>
              </a:r>
              <a:endParaRPr lang="en-US" sz="2400" dirty="0">
                <a:solidFill>
                  <a:schemeClr val="accent4"/>
                </a:solidFill>
                <a:latin typeface="+mj-ea"/>
                <a:ea typeface="+mj-ea"/>
              </a:endParaRPr>
            </a:p>
          </p:txBody>
        </p:sp>
        <p:sp>
          <p:nvSpPr>
            <p:cNvPr id="26" name="文本框 25">
              <a:extLst>
                <a:ext uri="{FF2B5EF4-FFF2-40B4-BE49-F238E27FC236}">
                  <a16:creationId xmlns:a16="http://schemas.microsoft.com/office/drawing/2014/main" id="{B12DE79E-6E44-A8CD-CB2F-82406EDFDC92}"/>
                </a:ext>
              </a:extLst>
            </p:cNvPr>
            <p:cNvSpPr txBox="1"/>
            <p:nvPr/>
          </p:nvSpPr>
          <p:spPr>
            <a:xfrm>
              <a:off x="1815234" y="4689331"/>
              <a:ext cx="3405471" cy="849747"/>
            </a:xfrm>
            <a:prstGeom prst="rect">
              <a:avLst/>
            </a:prstGeom>
            <a:noFill/>
          </p:spPr>
          <p:txBody>
            <a:bodyPr wrap="square" lIns="0" tIns="0" rIns="0" bIns="0" rtlCol="0" anchor="t">
              <a:noAutofit/>
            </a:bodyPr>
            <a:lstStyle/>
            <a:p>
              <a:pPr>
                <a:lnSpc>
                  <a:spcPct val="130000"/>
                </a:lnSpc>
              </a:pPr>
              <a:r>
                <a:rPr lang="zh-CN" altLang="en-US" sz="1600" dirty="0">
                  <a:solidFill>
                    <a:schemeClr val="bg1"/>
                  </a:solidFill>
                  <a:latin typeface="+mn-ea"/>
                </a:rPr>
                <a:t>及时治疗位置不正的智齿和食物嵌塞的牙齿，处理不合适的义齿和牙套</a:t>
              </a:r>
            </a:p>
          </p:txBody>
        </p:sp>
        <p:sp>
          <p:nvSpPr>
            <p:cNvPr id="28" name="椭圆 27">
              <a:extLst>
                <a:ext uri="{FF2B5EF4-FFF2-40B4-BE49-F238E27FC236}">
                  <a16:creationId xmlns:a16="http://schemas.microsoft.com/office/drawing/2014/main" id="{BE388DFF-0F1D-010A-CDC9-35084B2C83ED}"/>
                </a:ext>
              </a:extLst>
            </p:cNvPr>
            <p:cNvSpPr/>
            <p:nvPr/>
          </p:nvSpPr>
          <p:spPr>
            <a:xfrm>
              <a:off x="802553" y="4277059"/>
              <a:ext cx="800810" cy="800810"/>
            </a:xfrm>
            <a:prstGeom prst="ellipse">
              <a:avLst/>
            </a:prstGeom>
            <a:gradFill flip="none" rotWithShape="1">
              <a:gsLst>
                <a:gs pos="0">
                  <a:schemeClr val="accent3">
                    <a:alpha val="36000"/>
                  </a:schemeClr>
                </a:gs>
                <a:gs pos="80000">
                  <a:srgbClr val="A9D4F8">
                    <a:alpha val="34000"/>
                  </a:srgbClr>
                </a:gs>
                <a:gs pos="54000">
                  <a:srgbClr val="B2D7F9">
                    <a:alpha val="16000"/>
                  </a:srgbClr>
                </a:gs>
                <a:gs pos="25000">
                  <a:srgbClr val="BFDCFA">
                    <a:alpha val="32000"/>
                  </a:srgbClr>
                </a:gs>
                <a:gs pos="100000">
                  <a:schemeClr val="accent3">
                    <a:alpha val="37000"/>
                  </a:schemeClr>
                </a:gs>
              </a:gsLst>
              <a:lin ang="13500000" scaled="1"/>
              <a:tileRect/>
            </a:gradFill>
            <a:ln w="19050" cap="flat" cmpd="sng" algn="ctr">
              <a:solidFill>
                <a:schemeClr val="accent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图形 38">
              <a:extLst>
                <a:ext uri="{FF2B5EF4-FFF2-40B4-BE49-F238E27FC236}">
                  <a16:creationId xmlns:a16="http://schemas.microsoft.com/office/drawing/2014/main" id="{A63853CA-60AB-A308-DD19-8ECCD35D8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5359" y="4425792"/>
              <a:ext cx="615198" cy="503344"/>
            </a:xfrm>
            <a:prstGeom prst="rect">
              <a:avLst/>
            </a:prstGeom>
          </p:spPr>
        </p:pic>
      </p:grpSp>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牙髓炎的预防</a:t>
            </a:r>
            <a:endParaRPr lang="en-US" dirty="0"/>
          </a:p>
        </p:txBody>
      </p:sp>
      <p:pic>
        <p:nvPicPr>
          <p:cNvPr id="9" name="图片 8" descr="徽标, 图标, 公司名称&#10;&#10;描述已自动生成">
            <a:extLst>
              <a:ext uri="{FF2B5EF4-FFF2-40B4-BE49-F238E27FC236}">
                <a16:creationId xmlns:a16="http://schemas.microsoft.com/office/drawing/2014/main" id="{57D2A57F-88F3-4224-5971-8FAE038BEF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4984" y="2469172"/>
            <a:ext cx="2502029" cy="2705239"/>
          </a:xfrm>
          <a:prstGeom prst="rect">
            <a:avLst/>
          </a:prstGeom>
        </p:spPr>
      </p:pic>
    </p:spTree>
    <p:extLst>
      <p:ext uri="{BB962C8B-B14F-4D97-AF65-F5344CB8AC3E}">
        <p14:creationId xmlns:p14="http://schemas.microsoft.com/office/powerpoint/2010/main" val="204672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87E3E8E4-C961-1E17-8B4B-087FEDBD089B}"/>
              </a:ext>
            </a:extLst>
          </p:cNvPr>
          <p:cNvGrpSpPr/>
          <p:nvPr/>
        </p:nvGrpSpPr>
        <p:grpSpPr>
          <a:xfrm>
            <a:off x="2133872" y="1500494"/>
            <a:ext cx="6293848" cy="2791052"/>
            <a:chOff x="2857496" y="980560"/>
            <a:chExt cx="6293848" cy="2791052"/>
          </a:xfrm>
        </p:grpSpPr>
        <p:sp>
          <p:nvSpPr>
            <p:cNvPr id="14" name="文本框 13">
              <a:extLst>
                <a:ext uri="{FF2B5EF4-FFF2-40B4-BE49-F238E27FC236}">
                  <a16:creationId xmlns:a16="http://schemas.microsoft.com/office/drawing/2014/main" id="{AB7EBBCC-48AE-D37A-990D-06840D67CE21}"/>
                </a:ext>
              </a:extLst>
            </p:cNvPr>
            <p:cNvSpPr txBox="1"/>
            <p:nvPr/>
          </p:nvSpPr>
          <p:spPr>
            <a:xfrm>
              <a:off x="2857496" y="3340725"/>
              <a:ext cx="6293847" cy="430887"/>
            </a:xfrm>
            <a:prstGeom prst="rect">
              <a:avLst/>
            </a:prstGeom>
            <a:noFill/>
            <a:effectLst/>
          </p:spPr>
          <p:txBody>
            <a:bodyPr wrap="square" lIns="0" tIns="0" rIns="0" bIns="0" rtlCol="0" anchor="t">
              <a:noAutofit/>
            </a:bodyPr>
            <a:lstStyle/>
            <a:p>
              <a:pPr algn="dist"/>
              <a:r>
                <a:rPr lang="en-US" altLang="zh-CN" sz="2800" dirty="0">
                  <a:solidFill>
                    <a:schemeClr val="bg1"/>
                  </a:solidFill>
                </a:rPr>
                <a:t>Solutions for periodontal disease</a:t>
              </a:r>
              <a:endParaRPr lang="zh-CN" altLang="en-US" sz="2800" dirty="0">
                <a:solidFill>
                  <a:schemeClr val="bg1"/>
                </a:solidFill>
              </a:endParaRPr>
            </a:p>
          </p:txBody>
        </p:sp>
        <p:sp>
          <p:nvSpPr>
            <p:cNvPr id="15" name="文本框 14">
              <a:extLst>
                <a:ext uri="{FF2B5EF4-FFF2-40B4-BE49-F238E27FC236}">
                  <a16:creationId xmlns:a16="http://schemas.microsoft.com/office/drawing/2014/main" id="{7575EA8E-D91C-35C1-4D38-21EFD0A13C71}"/>
                </a:ext>
              </a:extLst>
            </p:cNvPr>
            <p:cNvSpPr txBox="1"/>
            <p:nvPr/>
          </p:nvSpPr>
          <p:spPr>
            <a:xfrm>
              <a:off x="4680028" y="980560"/>
              <a:ext cx="2648782" cy="2123658"/>
            </a:xfrm>
            <a:prstGeom prst="rect">
              <a:avLst/>
            </a:prstGeom>
            <a:noFill/>
            <a:effectLst/>
          </p:spPr>
          <p:txBody>
            <a:bodyPr wrap="square" lIns="0" tIns="0" rIns="0" bIns="0" rtlCol="0" anchor="t">
              <a:noAutofit/>
            </a:bodyPr>
            <a:lstStyle/>
            <a:p>
              <a:pPr algn="ctr"/>
              <a:r>
                <a:rPr lang="en-US" altLang="zh-CN"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rPr>
                <a:t>03</a:t>
              </a:r>
              <a:endParaRPr lang="zh-CN" altLang="en-US"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endParaRPr>
            </a:p>
          </p:txBody>
        </p:sp>
        <p:sp>
          <p:nvSpPr>
            <p:cNvPr id="16" name="文本框 15">
              <a:extLst>
                <a:ext uri="{FF2B5EF4-FFF2-40B4-BE49-F238E27FC236}">
                  <a16:creationId xmlns:a16="http://schemas.microsoft.com/office/drawing/2014/main" id="{1E679E1C-5060-983A-00DC-DD4ADD7EC647}"/>
                </a:ext>
              </a:extLst>
            </p:cNvPr>
            <p:cNvSpPr txBox="1"/>
            <p:nvPr/>
          </p:nvSpPr>
          <p:spPr>
            <a:xfrm>
              <a:off x="2857496" y="2409410"/>
              <a:ext cx="6293848" cy="923330"/>
            </a:xfrm>
            <a:prstGeom prst="rect">
              <a:avLst/>
            </a:prstGeom>
            <a:noFill/>
            <a:effectLst/>
          </p:spPr>
          <p:txBody>
            <a:bodyPr wrap="square" lIns="0" tIns="0" rIns="0" bIns="0" rtlCol="0" anchor="t">
              <a:noAutofit/>
            </a:bodyPr>
            <a:lstStyle/>
            <a:p>
              <a:pPr algn="dist"/>
              <a:r>
                <a:rPr lang="zh-CN" altLang="en-US" sz="6000" dirty="0">
                  <a:solidFill>
                    <a:schemeClr val="bg1">
                      <a:lumMod val="100000"/>
                    </a:schemeClr>
                  </a:solidFill>
                  <a:effectLst/>
                  <a:latin typeface="+mj-ea"/>
                  <a:ea typeface="+mj-ea"/>
                </a:rPr>
                <a:t>牙周病解决方案</a:t>
              </a:r>
            </a:p>
          </p:txBody>
        </p:sp>
      </p:grpSp>
      <p:pic>
        <p:nvPicPr>
          <p:cNvPr id="34" name="图片 33" descr="卡通人物&#10;&#10;描述已自动生成">
            <a:extLst>
              <a:ext uri="{FF2B5EF4-FFF2-40B4-BE49-F238E27FC236}">
                <a16:creationId xmlns:a16="http://schemas.microsoft.com/office/drawing/2014/main" id="{2BE616AB-FE67-8BA0-DA0D-44860142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127" y="1898397"/>
            <a:ext cx="3884973" cy="4518278"/>
          </a:xfrm>
          <a:prstGeom prst="rect">
            <a:avLst/>
          </a:prstGeom>
        </p:spPr>
      </p:pic>
    </p:spTree>
    <p:extLst>
      <p:ext uri="{BB962C8B-B14F-4D97-AF65-F5344CB8AC3E}">
        <p14:creationId xmlns:p14="http://schemas.microsoft.com/office/powerpoint/2010/main" val="116818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牙周病的概念及病因</a:t>
            </a:r>
            <a:endParaRPr lang="en-US" dirty="0"/>
          </a:p>
        </p:txBody>
      </p:sp>
      <p:grpSp>
        <p:nvGrpSpPr>
          <p:cNvPr id="95" name="组合 94">
            <a:extLst>
              <a:ext uri="{FF2B5EF4-FFF2-40B4-BE49-F238E27FC236}">
                <a16:creationId xmlns:a16="http://schemas.microsoft.com/office/drawing/2014/main" id="{2F2737F5-2778-B076-09F1-ADCABEC19877}"/>
              </a:ext>
            </a:extLst>
          </p:cNvPr>
          <p:cNvGrpSpPr/>
          <p:nvPr/>
        </p:nvGrpSpPr>
        <p:grpSpPr>
          <a:xfrm>
            <a:off x="1024948" y="2469329"/>
            <a:ext cx="4418327" cy="2818540"/>
            <a:chOff x="1024948" y="2469329"/>
            <a:chExt cx="4418327" cy="2818540"/>
          </a:xfrm>
        </p:grpSpPr>
        <p:sp>
          <p:nvSpPr>
            <p:cNvPr id="25" name="任意多边形: 形状 24">
              <a:extLst>
                <a:ext uri="{FF2B5EF4-FFF2-40B4-BE49-F238E27FC236}">
                  <a16:creationId xmlns:a16="http://schemas.microsoft.com/office/drawing/2014/main" id="{E035CE79-B860-15A1-D21F-FCA7AB0AC3B7}"/>
                </a:ext>
              </a:extLst>
            </p:cNvPr>
            <p:cNvSpPr/>
            <p:nvPr/>
          </p:nvSpPr>
          <p:spPr>
            <a:xfrm flipV="1">
              <a:off x="1024948" y="2469329"/>
              <a:ext cx="4418327" cy="2818540"/>
            </a:xfrm>
            <a:custGeom>
              <a:avLst/>
              <a:gdLst>
                <a:gd name="connsiteX0" fmla="*/ 102792 w 4418327"/>
                <a:gd name="connsiteY0" fmla="*/ 0 h 2818540"/>
                <a:gd name="connsiteX1" fmla="*/ 4315535 w 4418327"/>
                <a:gd name="connsiteY1" fmla="*/ 0 h 2818540"/>
                <a:gd name="connsiteX2" fmla="*/ 4418327 w 4418327"/>
                <a:gd name="connsiteY2" fmla="*/ 102792 h 2818540"/>
                <a:gd name="connsiteX3" fmla="*/ 4418327 w 4418327"/>
                <a:gd name="connsiteY3" fmla="*/ 153133 h 2818540"/>
                <a:gd name="connsiteX4" fmla="*/ 4370650 w 4418327"/>
                <a:gd name="connsiteY4" fmla="*/ 168147 h 2818540"/>
                <a:gd name="connsiteX5" fmla="*/ 4193593 w 4418327"/>
                <a:gd name="connsiteY5" fmla="*/ 361357 h 2818540"/>
                <a:gd name="connsiteX6" fmla="*/ 4370650 w 4418327"/>
                <a:gd name="connsiteY6" fmla="*/ 554567 h 2818540"/>
                <a:gd name="connsiteX7" fmla="*/ 4418327 w 4418327"/>
                <a:gd name="connsiteY7" fmla="*/ 569581 h 2818540"/>
                <a:gd name="connsiteX8" fmla="*/ 4418327 w 4418327"/>
                <a:gd name="connsiteY8" fmla="*/ 647889 h 2818540"/>
                <a:gd name="connsiteX9" fmla="*/ 4370650 w 4418327"/>
                <a:gd name="connsiteY9" fmla="*/ 662903 h 2818540"/>
                <a:gd name="connsiteX10" fmla="*/ 4193593 w 4418327"/>
                <a:gd name="connsiteY10" fmla="*/ 856113 h 2818540"/>
                <a:gd name="connsiteX11" fmla="*/ 4370650 w 4418327"/>
                <a:gd name="connsiteY11" fmla="*/ 1049323 h 2818540"/>
                <a:gd name="connsiteX12" fmla="*/ 4418327 w 4418327"/>
                <a:gd name="connsiteY12" fmla="*/ 1064338 h 2818540"/>
                <a:gd name="connsiteX13" fmla="*/ 4418327 w 4418327"/>
                <a:gd name="connsiteY13" fmla="*/ 1142645 h 2818540"/>
                <a:gd name="connsiteX14" fmla="*/ 4370650 w 4418327"/>
                <a:gd name="connsiteY14" fmla="*/ 1157660 h 2818540"/>
                <a:gd name="connsiteX15" fmla="*/ 4193593 w 4418327"/>
                <a:gd name="connsiteY15" fmla="*/ 1350869 h 2818540"/>
                <a:gd name="connsiteX16" fmla="*/ 4370650 w 4418327"/>
                <a:gd name="connsiteY16" fmla="*/ 1544079 h 2818540"/>
                <a:gd name="connsiteX17" fmla="*/ 4418327 w 4418327"/>
                <a:gd name="connsiteY17" fmla="*/ 1559094 h 2818540"/>
                <a:gd name="connsiteX18" fmla="*/ 4418327 w 4418327"/>
                <a:gd name="connsiteY18" fmla="*/ 2715748 h 2818540"/>
                <a:gd name="connsiteX19" fmla="*/ 4315535 w 4418327"/>
                <a:gd name="connsiteY19" fmla="*/ 2818540 h 2818540"/>
                <a:gd name="connsiteX20" fmla="*/ 102792 w 4418327"/>
                <a:gd name="connsiteY20" fmla="*/ 2818540 h 2818540"/>
                <a:gd name="connsiteX21" fmla="*/ 0 w 4418327"/>
                <a:gd name="connsiteY21" fmla="*/ 2715748 h 2818540"/>
                <a:gd name="connsiteX22" fmla="*/ 0 w 4418327"/>
                <a:gd name="connsiteY22" fmla="*/ 102792 h 2818540"/>
                <a:gd name="connsiteX23" fmla="*/ 102792 w 4418327"/>
                <a:gd name="connsiteY23" fmla="*/ 0 h 28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8327" h="2818540">
                  <a:moveTo>
                    <a:pt x="102792" y="0"/>
                  </a:moveTo>
                  <a:lnTo>
                    <a:pt x="4315535" y="0"/>
                  </a:lnTo>
                  <a:cubicBezTo>
                    <a:pt x="4372305" y="0"/>
                    <a:pt x="4418327" y="46022"/>
                    <a:pt x="4418327" y="102792"/>
                  </a:cubicBezTo>
                  <a:lnTo>
                    <a:pt x="4418327" y="153133"/>
                  </a:lnTo>
                  <a:lnTo>
                    <a:pt x="4370650" y="168147"/>
                  </a:lnTo>
                  <a:cubicBezTo>
                    <a:pt x="4263827" y="210020"/>
                    <a:pt x="4193593" y="280930"/>
                    <a:pt x="4193593" y="361357"/>
                  </a:cubicBezTo>
                  <a:cubicBezTo>
                    <a:pt x="4193593" y="441785"/>
                    <a:pt x="4263827" y="512695"/>
                    <a:pt x="4370650" y="554567"/>
                  </a:cubicBezTo>
                  <a:lnTo>
                    <a:pt x="4418327" y="569581"/>
                  </a:lnTo>
                  <a:lnTo>
                    <a:pt x="4418327" y="647889"/>
                  </a:lnTo>
                  <a:lnTo>
                    <a:pt x="4370650" y="662903"/>
                  </a:lnTo>
                  <a:cubicBezTo>
                    <a:pt x="4263827" y="704776"/>
                    <a:pt x="4193593" y="775686"/>
                    <a:pt x="4193593" y="856113"/>
                  </a:cubicBezTo>
                  <a:cubicBezTo>
                    <a:pt x="4193593" y="936541"/>
                    <a:pt x="4263827" y="1007451"/>
                    <a:pt x="4370650" y="1049323"/>
                  </a:cubicBezTo>
                  <a:lnTo>
                    <a:pt x="4418327" y="1064338"/>
                  </a:lnTo>
                  <a:lnTo>
                    <a:pt x="4418327" y="1142645"/>
                  </a:lnTo>
                  <a:lnTo>
                    <a:pt x="4370650" y="1157660"/>
                  </a:lnTo>
                  <a:cubicBezTo>
                    <a:pt x="4263827" y="1199532"/>
                    <a:pt x="4193593" y="1270442"/>
                    <a:pt x="4193593" y="1350869"/>
                  </a:cubicBezTo>
                  <a:cubicBezTo>
                    <a:pt x="4193593" y="1431297"/>
                    <a:pt x="4263827" y="1502207"/>
                    <a:pt x="4370650" y="1544079"/>
                  </a:cubicBezTo>
                  <a:lnTo>
                    <a:pt x="4418327" y="1559094"/>
                  </a:lnTo>
                  <a:lnTo>
                    <a:pt x="4418327" y="2715748"/>
                  </a:lnTo>
                  <a:cubicBezTo>
                    <a:pt x="4418327" y="2772518"/>
                    <a:pt x="4372305" y="2818540"/>
                    <a:pt x="4315535" y="2818540"/>
                  </a:cubicBezTo>
                  <a:lnTo>
                    <a:pt x="102792" y="2818540"/>
                  </a:lnTo>
                  <a:cubicBezTo>
                    <a:pt x="46022" y="2818540"/>
                    <a:pt x="0" y="2772518"/>
                    <a:pt x="0" y="2715748"/>
                  </a:cubicBezTo>
                  <a:lnTo>
                    <a:pt x="0" y="102792"/>
                  </a:lnTo>
                  <a:cubicBezTo>
                    <a:pt x="0" y="46022"/>
                    <a:pt x="46022" y="0"/>
                    <a:pt x="102792"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3048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文本框 2">
              <a:extLst>
                <a:ext uri="{FF2B5EF4-FFF2-40B4-BE49-F238E27FC236}">
                  <a16:creationId xmlns:a16="http://schemas.microsoft.com/office/drawing/2014/main" id="{6660703C-C7D6-D63B-F983-D617A95064E2}"/>
                </a:ext>
              </a:extLst>
            </p:cNvPr>
            <p:cNvSpPr txBox="1"/>
            <p:nvPr/>
          </p:nvSpPr>
          <p:spPr>
            <a:xfrm>
              <a:off x="1293443" y="2718816"/>
              <a:ext cx="3705692" cy="2305897"/>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牙周病是指发生在牙支持组织（牙周组织）的疾病，包括仅累及牙龈组织的牙龈病和波及深层牙周组织（牙周膜牙槽骨、牙骨质</a:t>
              </a:r>
              <a:r>
                <a:rPr lang="en-US" altLang="zh-CN" sz="1600" dirty="0">
                  <a:solidFill>
                    <a:schemeClr val="bg1"/>
                  </a:solidFill>
                  <a:latin typeface="+mn-ea"/>
                </a:rPr>
                <a:t>)</a:t>
              </a:r>
              <a:r>
                <a:rPr lang="zh-CN" altLang="en-US" sz="1600" dirty="0">
                  <a:solidFill>
                    <a:schemeClr val="bg1"/>
                  </a:solidFill>
                  <a:latin typeface="+mn-ea"/>
                </a:rPr>
                <a:t>的牙周炎两大类。牙周疾病是常见的口腔疾病，是引起成年人牙齿丧失的主要原因之一，也是危害人类牙齿和全身健康的主要疾病。</a:t>
              </a:r>
              <a:endParaRPr lang="en-US" sz="1600" dirty="0">
                <a:solidFill>
                  <a:schemeClr val="bg1"/>
                </a:solidFill>
                <a:latin typeface="+mn-ea"/>
              </a:endParaRPr>
            </a:p>
          </p:txBody>
        </p:sp>
      </p:grpSp>
      <p:grpSp>
        <p:nvGrpSpPr>
          <p:cNvPr id="12" name="组合 11">
            <a:extLst>
              <a:ext uri="{FF2B5EF4-FFF2-40B4-BE49-F238E27FC236}">
                <a16:creationId xmlns:a16="http://schemas.microsoft.com/office/drawing/2014/main" id="{9E3C7B56-2743-D653-418D-50217F8F284B}"/>
              </a:ext>
            </a:extLst>
          </p:cNvPr>
          <p:cNvGrpSpPr/>
          <p:nvPr/>
        </p:nvGrpSpPr>
        <p:grpSpPr>
          <a:xfrm>
            <a:off x="1024948" y="1948182"/>
            <a:ext cx="1885486" cy="594360"/>
            <a:chOff x="723390" y="1499458"/>
            <a:chExt cx="1885486" cy="594360"/>
          </a:xfrm>
        </p:grpSpPr>
        <p:grpSp>
          <p:nvGrpSpPr>
            <p:cNvPr id="4" name="组合 3">
              <a:extLst>
                <a:ext uri="{FF2B5EF4-FFF2-40B4-BE49-F238E27FC236}">
                  <a16:creationId xmlns:a16="http://schemas.microsoft.com/office/drawing/2014/main" id="{F5903D9A-CA23-584A-6F8F-2FCB875FD3B8}"/>
                </a:ext>
              </a:extLst>
            </p:cNvPr>
            <p:cNvGrpSpPr/>
            <p:nvPr/>
          </p:nvGrpSpPr>
          <p:grpSpPr>
            <a:xfrm>
              <a:off x="723390" y="1499458"/>
              <a:ext cx="1885486" cy="594360"/>
              <a:chOff x="908500" y="1681042"/>
              <a:chExt cx="1885486" cy="594360"/>
            </a:xfrm>
          </p:grpSpPr>
          <p:sp>
            <p:nvSpPr>
              <p:cNvPr id="5" name="矩形: 圆角 4">
                <a:extLst>
                  <a:ext uri="{FF2B5EF4-FFF2-40B4-BE49-F238E27FC236}">
                    <a16:creationId xmlns:a16="http://schemas.microsoft.com/office/drawing/2014/main" id="{202A8898-A39C-9214-6FEA-A291A847CFA3}"/>
                  </a:ext>
                </a:extLst>
              </p:cNvPr>
              <p:cNvSpPr/>
              <p:nvPr/>
            </p:nvSpPr>
            <p:spPr>
              <a:xfrm>
                <a:off x="908500" y="1681042"/>
                <a:ext cx="1885486" cy="594360"/>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文本框 5">
                <a:extLst>
                  <a:ext uri="{FF2B5EF4-FFF2-40B4-BE49-F238E27FC236}">
                    <a16:creationId xmlns:a16="http://schemas.microsoft.com/office/drawing/2014/main" id="{E5CBA600-09FB-8C43-E998-2E7B96332A69}"/>
                  </a:ext>
                </a:extLst>
              </p:cNvPr>
              <p:cNvSpPr txBox="1"/>
              <p:nvPr/>
            </p:nvSpPr>
            <p:spPr>
              <a:xfrm>
                <a:off x="1426445" y="1756607"/>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概念</a:t>
                </a:r>
                <a:endParaRPr lang="en-US" sz="2800" dirty="0">
                  <a:solidFill>
                    <a:schemeClr val="accent1"/>
                  </a:solidFill>
                  <a:latin typeface="+mj-ea"/>
                  <a:ea typeface="+mj-ea"/>
                </a:endParaRPr>
              </a:p>
            </p:txBody>
          </p:sp>
        </p:grpSp>
        <p:sp>
          <p:nvSpPr>
            <p:cNvPr id="10" name="矩形: 圆顶角 9">
              <a:extLst>
                <a:ext uri="{FF2B5EF4-FFF2-40B4-BE49-F238E27FC236}">
                  <a16:creationId xmlns:a16="http://schemas.microsoft.com/office/drawing/2014/main" id="{1A74AED4-323A-045B-9EF6-295F9303EB69}"/>
                </a:ext>
              </a:extLst>
            </p:cNvPr>
            <p:cNvSpPr/>
            <p:nvPr/>
          </p:nvSpPr>
          <p:spPr>
            <a:xfrm>
              <a:off x="723390" y="1964987"/>
              <a:ext cx="1885486" cy="128831"/>
            </a:xfrm>
            <a:prstGeom prst="round2SameRect">
              <a:avLst>
                <a:gd name="adj1" fmla="val 0"/>
                <a:gd name="adj2" fmla="val 20000"/>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组合 12">
            <a:extLst>
              <a:ext uri="{FF2B5EF4-FFF2-40B4-BE49-F238E27FC236}">
                <a16:creationId xmlns:a16="http://schemas.microsoft.com/office/drawing/2014/main" id="{380C1553-D1B9-EFF7-F337-5D9085E7BB77}"/>
              </a:ext>
            </a:extLst>
          </p:cNvPr>
          <p:cNvGrpSpPr/>
          <p:nvPr/>
        </p:nvGrpSpPr>
        <p:grpSpPr>
          <a:xfrm>
            <a:off x="6200063" y="1948182"/>
            <a:ext cx="1885486" cy="594360"/>
            <a:chOff x="723390" y="1499458"/>
            <a:chExt cx="1885486" cy="594360"/>
          </a:xfrm>
        </p:grpSpPr>
        <p:grpSp>
          <p:nvGrpSpPr>
            <p:cNvPr id="14" name="组合 13">
              <a:extLst>
                <a:ext uri="{FF2B5EF4-FFF2-40B4-BE49-F238E27FC236}">
                  <a16:creationId xmlns:a16="http://schemas.microsoft.com/office/drawing/2014/main" id="{858508FA-4406-B89F-9018-CD1C427BA792}"/>
                </a:ext>
              </a:extLst>
            </p:cNvPr>
            <p:cNvGrpSpPr/>
            <p:nvPr/>
          </p:nvGrpSpPr>
          <p:grpSpPr>
            <a:xfrm>
              <a:off x="723390" y="1499458"/>
              <a:ext cx="1885486" cy="594360"/>
              <a:chOff x="908500" y="1681042"/>
              <a:chExt cx="1885486" cy="594360"/>
            </a:xfrm>
          </p:grpSpPr>
          <p:sp>
            <p:nvSpPr>
              <p:cNvPr id="16" name="矩形: 圆角 15">
                <a:extLst>
                  <a:ext uri="{FF2B5EF4-FFF2-40B4-BE49-F238E27FC236}">
                    <a16:creationId xmlns:a16="http://schemas.microsoft.com/office/drawing/2014/main" id="{BE89675B-FEA1-0C8B-F5AC-18F50CC75072}"/>
                  </a:ext>
                </a:extLst>
              </p:cNvPr>
              <p:cNvSpPr/>
              <p:nvPr/>
            </p:nvSpPr>
            <p:spPr>
              <a:xfrm>
                <a:off x="908500" y="1681042"/>
                <a:ext cx="1885486" cy="594360"/>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文本框 16">
                <a:extLst>
                  <a:ext uri="{FF2B5EF4-FFF2-40B4-BE49-F238E27FC236}">
                    <a16:creationId xmlns:a16="http://schemas.microsoft.com/office/drawing/2014/main" id="{EBCFCAD0-1C45-CBD7-3421-F187840CE1DB}"/>
                  </a:ext>
                </a:extLst>
              </p:cNvPr>
              <p:cNvSpPr txBox="1"/>
              <p:nvPr/>
            </p:nvSpPr>
            <p:spPr>
              <a:xfrm>
                <a:off x="1426445" y="1756607"/>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病因</a:t>
                </a:r>
                <a:endParaRPr lang="en-US" sz="2800" dirty="0">
                  <a:solidFill>
                    <a:schemeClr val="accent1"/>
                  </a:solidFill>
                  <a:latin typeface="+mj-ea"/>
                  <a:ea typeface="+mj-ea"/>
                </a:endParaRPr>
              </a:p>
            </p:txBody>
          </p:sp>
        </p:grpSp>
        <p:sp>
          <p:nvSpPr>
            <p:cNvPr id="15" name="矩形: 圆顶角 14">
              <a:extLst>
                <a:ext uri="{FF2B5EF4-FFF2-40B4-BE49-F238E27FC236}">
                  <a16:creationId xmlns:a16="http://schemas.microsoft.com/office/drawing/2014/main" id="{C6EF667F-547E-5CED-7B35-BBC4DBAB2C1D}"/>
                </a:ext>
              </a:extLst>
            </p:cNvPr>
            <p:cNvSpPr/>
            <p:nvPr/>
          </p:nvSpPr>
          <p:spPr>
            <a:xfrm>
              <a:off x="723390" y="1964987"/>
              <a:ext cx="1885486" cy="128831"/>
            </a:xfrm>
            <a:prstGeom prst="round2SameRect">
              <a:avLst>
                <a:gd name="adj1" fmla="val 0"/>
                <a:gd name="adj2" fmla="val 20000"/>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文本框 25">
            <a:extLst>
              <a:ext uri="{FF2B5EF4-FFF2-40B4-BE49-F238E27FC236}">
                <a16:creationId xmlns:a16="http://schemas.microsoft.com/office/drawing/2014/main" id="{4D21EC3B-F7AB-0827-F69C-DF3B4F9C4D20}"/>
              </a:ext>
            </a:extLst>
          </p:cNvPr>
          <p:cNvSpPr txBox="1"/>
          <p:nvPr/>
        </p:nvSpPr>
        <p:spPr>
          <a:xfrm>
            <a:off x="6200063" y="2684091"/>
            <a:ext cx="2269197" cy="417257"/>
          </a:xfrm>
          <a:prstGeom prst="rect">
            <a:avLst/>
          </a:prstGeom>
          <a:noFill/>
        </p:spPr>
        <p:txBody>
          <a:bodyPr wrap="square" lIns="0" tIns="0" rIns="0" bIns="0" rtlCol="0" anchor="t">
            <a:noAutofit/>
          </a:bodyPr>
          <a:lstStyle/>
          <a:p>
            <a:pPr algn="l">
              <a:lnSpc>
                <a:spcPct val="130000"/>
              </a:lnSpc>
            </a:pPr>
            <a:r>
              <a:rPr lang="zh-CN" altLang="en-US" sz="2000" dirty="0">
                <a:solidFill>
                  <a:schemeClr val="accent1"/>
                </a:solidFill>
                <a:latin typeface="+mj-ea"/>
                <a:ea typeface="+mj-ea"/>
              </a:rPr>
              <a:t>局部因素</a:t>
            </a:r>
            <a:endParaRPr lang="en-US" sz="2000" dirty="0">
              <a:solidFill>
                <a:schemeClr val="accent1"/>
              </a:solidFill>
              <a:latin typeface="+mj-ea"/>
              <a:ea typeface="+mj-ea"/>
            </a:endParaRPr>
          </a:p>
        </p:txBody>
      </p:sp>
      <p:grpSp>
        <p:nvGrpSpPr>
          <p:cNvPr id="35" name="组合 34">
            <a:extLst>
              <a:ext uri="{FF2B5EF4-FFF2-40B4-BE49-F238E27FC236}">
                <a16:creationId xmlns:a16="http://schemas.microsoft.com/office/drawing/2014/main" id="{F032D5BC-46FA-448D-C2A5-DD6AC8F4ADE2}"/>
              </a:ext>
            </a:extLst>
          </p:cNvPr>
          <p:cNvGrpSpPr/>
          <p:nvPr/>
        </p:nvGrpSpPr>
        <p:grpSpPr>
          <a:xfrm>
            <a:off x="6198910" y="3164646"/>
            <a:ext cx="1436990" cy="462098"/>
            <a:chOff x="1707229" y="5070144"/>
            <a:chExt cx="1436990" cy="462098"/>
          </a:xfrm>
        </p:grpSpPr>
        <p:sp>
          <p:nvSpPr>
            <p:cNvPr id="33" name="任意多边形: 形状 32">
              <a:extLst>
                <a:ext uri="{FF2B5EF4-FFF2-40B4-BE49-F238E27FC236}">
                  <a16:creationId xmlns:a16="http://schemas.microsoft.com/office/drawing/2014/main" id="{DF7631C6-59BF-0F16-9D72-09C82DE2FB29}"/>
                </a:ext>
              </a:extLst>
            </p:cNvPr>
            <p:cNvSpPr/>
            <p:nvPr/>
          </p:nvSpPr>
          <p:spPr>
            <a:xfrm>
              <a:off x="1707229" y="5070144"/>
              <a:ext cx="1436990" cy="462098"/>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文本框 33">
              <a:extLst>
                <a:ext uri="{FF2B5EF4-FFF2-40B4-BE49-F238E27FC236}">
                  <a16:creationId xmlns:a16="http://schemas.microsoft.com/office/drawing/2014/main" id="{68945DD3-5F87-0E0C-E382-AA2CC00910C8}"/>
                </a:ext>
              </a:extLst>
            </p:cNvPr>
            <p:cNvSpPr txBox="1"/>
            <p:nvPr/>
          </p:nvSpPr>
          <p:spPr>
            <a:xfrm>
              <a:off x="1707229" y="5126185"/>
              <a:ext cx="1436990" cy="330558"/>
            </a:xfrm>
            <a:prstGeom prst="rect">
              <a:avLst/>
            </a:prstGeom>
            <a:noFill/>
          </p:spPr>
          <p:txBody>
            <a:bodyPr wrap="square" lIns="0" tIns="0" rIns="0" bIns="0" rtlCol="0" anchor="t">
              <a:noAutofit/>
            </a:bodyPr>
            <a:lstStyle/>
            <a:p>
              <a:pPr algn="ctr">
                <a:lnSpc>
                  <a:spcPct val="130000"/>
                </a:lnSpc>
              </a:pPr>
              <a:r>
                <a:rPr lang="zh-CN" altLang="en-US" sz="1600" dirty="0">
                  <a:solidFill>
                    <a:schemeClr val="bg1"/>
                  </a:solidFill>
                  <a:latin typeface="+mn-ea"/>
                </a:rPr>
                <a:t>菌斑生物膜</a:t>
              </a:r>
              <a:endParaRPr lang="en-US" sz="1600" dirty="0">
                <a:solidFill>
                  <a:schemeClr val="bg1"/>
                </a:solidFill>
                <a:latin typeface="+mn-ea"/>
              </a:endParaRPr>
            </a:p>
          </p:txBody>
        </p:sp>
      </p:grpSp>
      <p:grpSp>
        <p:nvGrpSpPr>
          <p:cNvPr id="36" name="组合 35">
            <a:extLst>
              <a:ext uri="{FF2B5EF4-FFF2-40B4-BE49-F238E27FC236}">
                <a16:creationId xmlns:a16="http://schemas.microsoft.com/office/drawing/2014/main" id="{207DEF84-63EA-F8E7-5C14-7E9360C1BA9B}"/>
              </a:ext>
            </a:extLst>
          </p:cNvPr>
          <p:cNvGrpSpPr/>
          <p:nvPr/>
        </p:nvGrpSpPr>
        <p:grpSpPr>
          <a:xfrm>
            <a:off x="7803459" y="3164646"/>
            <a:ext cx="1627172" cy="460800"/>
            <a:chOff x="1612138" y="5062229"/>
            <a:chExt cx="1627172" cy="460800"/>
          </a:xfrm>
        </p:grpSpPr>
        <p:sp>
          <p:nvSpPr>
            <p:cNvPr id="37" name="任意多边形: 形状 36">
              <a:extLst>
                <a:ext uri="{FF2B5EF4-FFF2-40B4-BE49-F238E27FC236}">
                  <a16:creationId xmlns:a16="http://schemas.microsoft.com/office/drawing/2014/main" id="{F7DE04BB-056B-58B3-C319-0BC0538F02F4}"/>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文本框 37">
              <a:extLst>
                <a:ext uri="{FF2B5EF4-FFF2-40B4-BE49-F238E27FC236}">
                  <a16:creationId xmlns:a16="http://schemas.microsoft.com/office/drawing/2014/main" id="{089F23F9-B09F-CBBC-5388-8D3065321BFC}"/>
                </a:ext>
              </a:extLst>
            </p:cNvPr>
            <p:cNvSpPr txBox="1"/>
            <p:nvPr/>
          </p:nvSpPr>
          <p:spPr>
            <a:xfrm>
              <a:off x="1612138" y="5126185"/>
              <a:ext cx="1627172" cy="330558"/>
            </a:xfrm>
            <a:prstGeom prst="rect">
              <a:avLst/>
            </a:prstGeom>
            <a:noFill/>
          </p:spPr>
          <p:txBody>
            <a:bodyPr wrap="square" lIns="0" tIns="0" rIns="0" bIns="0" rtlCol="0" anchor="t">
              <a:noAutofit/>
            </a:bodyPr>
            <a:lstStyle/>
            <a:p>
              <a:pPr algn="ctr">
                <a:lnSpc>
                  <a:spcPct val="130000"/>
                </a:lnSpc>
              </a:pPr>
              <a:r>
                <a:rPr lang="zh-CN" altLang="en-US" sz="1600" dirty="0">
                  <a:solidFill>
                    <a:schemeClr val="bg1"/>
                  </a:solidFill>
                  <a:latin typeface="+mn-ea"/>
                </a:rPr>
                <a:t>口腔内部问题</a:t>
              </a:r>
              <a:endParaRPr lang="en-US" sz="1600" dirty="0">
                <a:solidFill>
                  <a:schemeClr val="bg1"/>
                </a:solidFill>
                <a:latin typeface="+mn-ea"/>
              </a:endParaRPr>
            </a:p>
          </p:txBody>
        </p:sp>
      </p:grpSp>
      <p:sp>
        <p:nvSpPr>
          <p:cNvPr id="41" name="文本框 40">
            <a:extLst>
              <a:ext uri="{FF2B5EF4-FFF2-40B4-BE49-F238E27FC236}">
                <a16:creationId xmlns:a16="http://schemas.microsoft.com/office/drawing/2014/main" id="{83BCD090-DB43-D6B7-5AB6-84D6000235B2}"/>
              </a:ext>
            </a:extLst>
          </p:cNvPr>
          <p:cNvSpPr txBox="1"/>
          <p:nvPr/>
        </p:nvSpPr>
        <p:spPr>
          <a:xfrm>
            <a:off x="6200063" y="3684866"/>
            <a:ext cx="2269197" cy="417257"/>
          </a:xfrm>
          <a:prstGeom prst="rect">
            <a:avLst/>
          </a:prstGeom>
          <a:noFill/>
        </p:spPr>
        <p:txBody>
          <a:bodyPr wrap="square" lIns="0" tIns="0" rIns="0" bIns="0" rtlCol="0" anchor="t">
            <a:noAutofit/>
          </a:bodyPr>
          <a:lstStyle/>
          <a:p>
            <a:pPr algn="l">
              <a:lnSpc>
                <a:spcPct val="130000"/>
              </a:lnSpc>
            </a:pPr>
            <a:r>
              <a:rPr lang="zh-CN" altLang="en-US" sz="2000" dirty="0">
                <a:solidFill>
                  <a:schemeClr val="accent1"/>
                </a:solidFill>
                <a:latin typeface="+mj-ea"/>
                <a:ea typeface="+mj-ea"/>
              </a:rPr>
              <a:t>全身因素</a:t>
            </a:r>
            <a:endParaRPr lang="en-US" sz="2000" dirty="0">
              <a:solidFill>
                <a:schemeClr val="accent1"/>
              </a:solidFill>
              <a:latin typeface="+mj-ea"/>
              <a:ea typeface="+mj-ea"/>
            </a:endParaRPr>
          </a:p>
        </p:txBody>
      </p:sp>
      <p:grpSp>
        <p:nvGrpSpPr>
          <p:cNvPr id="42" name="组合 41">
            <a:extLst>
              <a:ext uri="{FF2B5EF4-FFF2-40B4-BE49-F238E27FC236}">
                <a16:creationId xmlns:a16="http://schemas.microsoft.com/office/drawing/2014/main" id="{DC76D8C6-79A8-A190-78AA-1CA7C78C39CA}"/>
              </a:ext>
            </a:extLst>
          </p:cNvPr>
          <p:cNvGrpSpPr/>
          <p:nvPr/>
        </p:nvGrpSpPr>
        <p:grpSpPr>
          <a:xfrm>
            <a:off x="6198910" y="4175745"/>
            <a:ext cx="1436990" cy="462098"/>
            <a:chOff x="1707229" y="5070144"/>
            <a:chExt cx="1436990" cy="462098"/>
          </a:xfrm>
        </p:grpSpPr>
        <p:sp>
          <p:nvSpPr>
            <p:cNvPr id="43" name="任意多边形: 形状 42">
              <a:extLst>
                <a:ext uri="{FF2B5EF4-FFF2-40B4-BE49-F238E27FC236}">
                  <a16:creationId xmlns:a16="http://schemas.microsoft.com/office/drawing/2014/main" id="{9303B0F8-1D30-13AF-C829-C04B53F55003}"/>
                </a:ext>
              </a:extLst>
            </p:cNvPr>
            <p:cNvSpPr/>
            <p:nvPr/>
          </p:nvSpPr>
          <p:spPr>
            <a:xfrm>
              <a:off x="1707229" y="5070144"/>
              <a:ext cx="1436990" cy="462098"/>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文本框 43">
              <a:extLst>
                <a:ext uri="{FF2B5EF4-FFF2-40B4-BE49-F238E27FC236}">
                  <a16:creationId xmlns:a16="http://schemas.microsoft.com/office/drawing/2014/main" id="{C2F1418F-3560-EF02-3F45-564A473FD0D1}"/>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遗传因素</a:t>
              </a:r>
              <a:endParaRPr lang="en-US" dirty="0"/>
            </a:p>
          </p:txBody>
        </p:sp>
      </p:grpSp>
      <p:grpSp>
        <p:nvGrpSpPr>
          <p:cNvPr id="45" name="组合 44">
            <a:extLst>
              <a:ext uri="{FF2B5EF4-FFF2-40B4-BE49-F238E27FC236}">
                <a16:creationId xmlns:a16="http://schemas.microsoft.com/office/drawing/2014/main" id="{12BB993A-317B-005F-CBB5-3930A24B6189}"/>
              </a:ext>
            </a:extLst>
          </p:cNvPr>
          <p:cNvGrpSpPr/>
          <p:nvPr/>
        </p:nvGrpSpPr>
        <p:grpSpPr>
          <a:xfrm>
            <a:off x="7818258" y="4176394"/>
            <a:ext cx="1627172" cy="460800"/>
            <a:chOff x="1612138" y="5062229"/>
            <a:chExt cx="1627172" cy="460800"/>
          </a:xfrm>
        </p:grpSpPr>
        <p:sp>
          <p:nvSpPr>
            <p:cNvPr id="46" name="任意多边形: 形状 45">
              <a:extLst>
                <a:ext uri="{FF2B5EF4-FFF2-40B4-BE49-F238E27FC236}">
                  <a16:creationId xmlns:a16="http://schemas.microsoft.com/office/drawing/2014/main" id="{F42095D6-9434-E86D-0957-7D3B451F50A9}"/>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文本框 46">
              <a:extLst>
                <a:ext uri="{FF2B5EF4-FFF2-40B4-BE49-F238E27FC236}">
                  <a16:creationId xmlns:a16="http://schemas.microsoft.com/office/drawing/2014/main" id="{52458BC5-A2AF-A0F1-C0F7-72D4E89B0493}"/>
                </a:ext>
              </a:extLst>
            </p:cNvPr>
            <p:cNvSpPr txBox="1"/>
            <p:nvPr/>
          </p:nvSpPr>
          <p:spPr>
            <a:xfrm>
              <a:off x="1612138" y="5126185"/>
              <a:ext cx="1627172"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性激素变化</a:t>
              </a:r>
              <a:endParaRPr lang="en-US" dirty="0"/>
            </a:p>
          </p:txBody>
        </p:sp>
      </p:grpSp>
      <p:grpSp>
        <p:nvGrpSpPr>
          <p:cNvPr id="48" name="组合 47">
            <a:extLst>
              <a:ext uri="{FF2B5EF4-FFF2-40B4-BE49-F238E27FC236}">
                <a16:creationId xmlns:a16="http://schemas.microsoft.com/office/drawing/2014/main" id="{A34FA4B9-6A78-0D1A-25F1-518F91258274}"/>
              </a:ext>
            </a:extLst>
          </p:cNvPr>
          <p:cNvGrpSpPr/>
          <p:nvPr/>
        </p:nvGrpSpPr>
        <p:grpSpPr>
          <a:xfrm>
            <a:off x="9529136" y="4176394"/>
            <a:ext cx="1627172" cy="460800"/>
            <a:chOff x="1612138" y="5062229"/>
            <a:chExt cx="1627172" cy="460800"/>
          </a:xfrm>
        </p:grpSpPr>
        <p:sp>
          <p:nvSpPr>
            <p:cNvPr id="49" name="任意多边形: 形状 48">
              <a:extLst>
                <a:ext uri="{FF2B5EF4-FFF2-40B4-BE49-F238E27FC236}">
                  <a16:creationId xmlns:a16="http://schemas.microsoft.com/office/drawing/2014/main" id="{18F41A81-7DB5-F0E1-7EE6-041A5A283529}"/>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文本框 49">
              <a:extLst>
                <a:ext uri="{FF2B5EF4-FFF2-40B4-BE49-F238E27FC236}">
                  <a16:creationId xmlns:a16="http://schemas.microsoft.com/office/drawing/2014/main" id="{D0D49CEB-A4E9-66CE-2532-8F05BFA4B831}"/>
                </a:ext>
              </a:extLst>
            </p:cNvPr>
            <p:cNvSpPr txBox="1"/>
            <p:nvPr/>
          </p:nvSpPr>
          <p:spPr>
            <a:xfrm>
              <a:off x="1612138" y="5126185"/>
              <a:ext cx="1627172"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系统性疾病</a:t>
              </a:r>
              <a:endParaRPr lang="en-US" dirty="0"/>
            </a:p>
          </p:txBody>
        </p:sp>
      </p:grpSp>
      <p:grpSp>
        <p:nvGrpSpPr>
          <p:cNvPr id="51" name="组合 50">
            <a:extLst>
              <a:ext uri="{FF2B5EF4-FFF2-40B4-BE49-F238E27FC236}">
                <a16:creationId xmlns:a16="http://schemas.microsoft.com/office/drawing/2014/main" id="{D4DB652B-C873-8F24-EAC2-B468E57770B9}"/>
              </a:ext>
            </a:extLst>
          </p:cNvPr>
          <p:cNvGrpSpPr/>
          <p:nvPr/>
        </p:nvGrpSpPr>
        <p:grpSpPr>
          <a:xfrm>
            <a:off x="6107379" y="4827069"/>
            <a:ext cx="1627172" cy="460800"/>
            <a:chOff x="1612138" y="5062229"/>
            <a:chExt cx="1627172" cy="460800"/>
          </a:xfrm>
        </p:grpSpPr>
        <p:sp>
          <p:nvSpPr>
            <p:cNvPr id="52" name="任意多边形: 形状 51">
              <a:extLst>
                <a:ext uri="{FF2B5EF4-FFF2-40B4-BE49-F238E27FC236}">
                  <a16:creationId xmlns:a16="http://schemas.microsoft.com/office/drawing/2014/main" id="{E5FC27A5-9BF0-1D46-3455-E11AB60E414E}"/>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文本框 52">
              <a:extLst>
                <a:ext uri="{FF2B5EF4-FFF2-40B4-BE49-F238E27FC236}">
                  <a16:creationId xmlns:a16="http://schemas.microsoft.com/office/drawing/2014/main" id="{3785A6AC-AA60-1687-7B6E-809AA6ADDF18}"/>
                </a:ext>
              </a:extLst>
            </p:cNvPr>
            <p:cNvSpPr txBox="1"/>
            <p:nvPr/>
          </p:nvSpPr>
          <p:spPr>
            <a:xfrm>
              <a:off x="1612138" y="5126185"/>
              <a:ext cx="1627172"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服  药</a:t>
              </a:r>
              <a:endParaRPr lang="en-US" dirty="0"/>
            </a:p>
          </p:txBody>
        </p:sp>
      </p:grpSp>
      <p:grpSp>
        <p:nvGrpSpPr>
          <p:cNvPr id="54" name="组合 53">
            <a:extLst>
              <a:ext uri="{FF2B5EF4-FFF2-40B4-BE49-F238E27FC236}">
                <a16:creationId xmlns:a16="http://schemas.microsoft.com/office/drawing/2014/main" id="{6C62EADE-1ADC-2C29-5494-D0D6717C9CD0}"/>
              </a:ext>
            </a:extLst>
          </p:cNvPr>
          <p:cNvGrpSpPr/>
          <p:nvPr/>
        </p:nvGrpSpPr>
        <p:grpSpPr>
          <a:xfrm>
            <a:off x="7818258" y="4827069"/>
            <a:ext cx="1627172" cy="460800"/>
            <a:chOff x="1612138" y="5062229"/>
            <a:chExt cx="1627172" cy="460800"/>
          </a:xfrm>
        </p:grpSpPr>
        <p:sp>
          <p:nvSpPr>
            <p:cNvPr id="55" name="任意多边形: 形状 54">
              <a:extLst>
                <a:ext uri="{FF2B5EF4-FFF2-40B4-BE49-F238E27FC236}">
                  <a16:creationId xmlns:a16="http://schemas.microsoft.com/office/drawing/2014/main" id="{D50E9962-18ED-A7DE-393C-0B12140862A5}"/>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文本框 55">
              <a:extLst>
                <a:ext uri="{FF2B5EF4-FFF2-40B4-BE49-F238E27FC236}">
                  <a16:creationId xmlns:a16="http://schemas.microsoft.com/office/drawing/2014/main" id="{1396BC64-618C-668B-809A-F5F79E36632D}"/>
                </a:ext>
              </a:extLst>
            </p:cNvPr>
            <p:cNvSpPr txBox="1"/>
            <p:nvPr/>
          </p:nvSpPr>
          <p:spPr>
            <a:xfrm>
              <a:off x="1612138" y="5126185"/>
              <a:ext cx="1627172"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吸  烟</a:t>
              </a:r>
              <a:endParaRPr lang="en-US" dirty="0"/>
            </a:p>
          </p:txBody>
        </p:sp>
      </p:grpSp>
      <p:grpSp>
        <p:nvGrpSpPr>
          <p:cNvPr id="57" name="组合 56">
            <a:extLst>
              <a:ext uri="{FF2B5EF4-FFF2-40B4-BE49-F238E27FC236}">
                <a16:creationId xmlns:a16="http://schemas.microsoft.com/office/drawing/2014/main" id="{8F0EC732-85E7-CD99-9AE5-0BDE864667C8}"/>
              </a:ext>
            </a:extLst>
          </p:cNvPr>
          <p:cNvGrpSpPr/>
          <p:nvPr/>
        </p:nvGrpSpPr>
        <p:grpSpPr>
          <a:xfrm>
            <a:off x="9529136" y="4827069"/>
            <a:ext cx="1627172" cy="460800"/>
            <a:chOff x="1612138" y="5062229"/>
            <a:chExt cx="1627172" cy="460800"/>
          </a:xfrm>
        </p:grpSpPr>
        <p:sp>
          <p:nvSpPr>
            <p:cNvPr id="58" name="任意多边形: 形状 57">
              <a:extLst>
                <a:ext uri="{FF2B5EF4-FFF2-40B4-BE49-F238E27FC236}">
                  <a16:creationId xmlns:a16="http://schemas.microsoft.com/office/drawing/2014/main" id="{AD07F27E-D6C6-1C54-0F96-A0181392CF0F}"/>
                </a:ext>
              </a:extLst>
            </p:cNvPr>
            <p:cNvSpPr/>
            <p:nvPr/>
          </p:nvSpPr>
          <p:spPr>
            <a:xfrm>
              <a:off x="1707524" y="5062229"/>
              <a:ext cx="1436400" cy="460800"/>
            </a:xfrm>
            <a:custGeom>
              <a:avLst/>
              <a:gdLst>
                <a:gd name="connsiteX0" fmla="*/ 101146 w 1887166"/>
                <a:gd name="connsiteY0" fmla="*/ 0 h 606863"/>
                <a:gd name="connsiteX1" fmla="*/ 1786020 w 1887166"/>
                <a:gd name="connsiteY1" fmla="*/ 0 h 606863"/>
                <a:gd name="connsiteX2" fmla="*/ 1887166 w 1887166"/>
                <a:gd name="connsiteY2" fmla="*/ 101146 h 606863"/>
                <a:gd name="connsiteX3" fmla="*/ 1887166 w 1887166"/>
                <a:gd name="connsiteY3" fmla="*/ 104099 h 606863"/>
                <a:gd name="connsiteX4" fmla="*/ 1858355 w 1887166"/>
                <a:gd name="connsiteY4" fmla="*/ 106909 h 606863"/>
                <a:gd name="connsiteX5" fmla="*/ 1745315 w 1887166"/>
                <a:gd name="connsiteY5" fmla="*/ 189268 h 606863"/>
                <a:gd name="connsiteX6" fmla="*/ 1858355 w 1887166"/>
                <a:gd name="connsiteY6" fmla="*/ 271628 h 606863"/>
                <a:gd name="connsiteX7" fmla="*/ 1887166 w 1887166"/>
                <a:gd name="connsiteY7" fmla="*/ 274437 h 606863"/>
                <a:gd name="connsiteX8" fmla="*/ 1887166 w 1887166"/>
                <a:gd name="connsiteY8" fmla="*/ 332425 h 606863"/>
                <a:gd name="connsiteX9" fmla="*/ 1858355 w 1887166"/>
                <a:gd name="connsiteY9" fmla="*/ 335235 h 606863"/>
                <a:gd name="connsiteX10" fmla="*/ 1745315 w 1887166"/>
                <a:gd name="connsiteY10" fmla="*/ 417594 h 606863"/>
                <a:gd name="connsiteX11" fmla="*/ 1858355 w 1887166"/>
                <a:gd name="connsiteY11" fmla="*/ 499954 h 606863"/>
                <a:gd name="connsiteX12" fmla="*/ 1887166 w 1887166"/>
                <a:gd name="connsiteY12" fmla="*/ 502763 h 606863"/>
                <a:gd name="connsiteX13" fmla="*/ 1887166 w 1887166"/>
                <a:gd name="connsiteY13" fmla="*/ 505717 h 606863"/>
                <a:gd name="connsiteX14" fmla="*/ 1786020 w 1887166"/>
                <a:gd name="connsiteY14" fmla="*/ 606863 h 606863"/>
                <a:gd name="connsiteX15" fmla="*/ 101146 w 1887166"/>
                <a:gd name="connsiteY15" fmla="*/ 606863 h 606863"/>
                <a:gd name="connsiteX16" fmla="*/ 0 w 1887166"/>
                <a:gd name="connsiteY16" fmla="*/ 505717 h 606863"/>
                <a:gd name="connsiteX17" fmla="*/ 0 w 1887166"/>
                <a:gd name="connsiteY17" fmla="*/ 502763 h 606863"/>
                <a:gd name="connsiteX18" fmla="*/ 28812 w 1887166"/>
                <a:gd name="connsiteY18" fmla="*/ 499954 h 606863"/>
                <a:gd name="connsiteX19" fmla="*/ 141852 w 1887166"/>
                <a:gd name="connsiteY19" fmla="*/ 417594 h 606863"/>
                <a:gd name="connsiteX20" fmla="*/ 28812 w 1887166"/>
                <a:gd name="connsiteY20" fmla="*/ 335235 h 606863"/>
                <a:gd name="connsiteX21" fmla="*/ 0 w 1887166"/>
                <a:gd name="connsiteY21" fmla="*/ 332425 h 606863"/>
                <a:gd name="connsiteX22" fmla="*/ 0 w 1887166"/>
                <a:gd name="connsiteY22" fmla="*/ 274437 h 606863"/>
                <a:gd name="connsiteX23" fmla="*/ 28812 w 1887166"/>
                <a:gd name="connsiteY23" fmla="*/ 271628 h 606863"/>
                <a:gd name="connsiteX24" fmla="*/ 141852 w 1887166"/>
                <a:gd name="connsiteY24" fmla="*/ 189268 h 606863"/>
                <a:gd name="connsiteX25" fmla="*/ 28812 w 1887166"/>
                <a:gd name="connsiteY25" fmla="*/ 106909 h 606863"/>
                <a:gd name="connsiteX26" fmla="*/ 0 w 1887166"/>
                <a:gd name="connsiteY26" fmla="*/ 104099 h 606863"/>
                <a:gd name="connsiteX27" fmla="*/ 0 w 1887166"/>
                <a:gd name="connsiteY27" fmla="*/ 101146 h 606863"/>
                <a:gd name="connsiteX28" fmla="*/ 101146 w 1887166"/>
                <a:gd name="connsiteY28"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166" h="606863">
                  <a:moveTo>
                    <a:pt x="101146" y="0"/>
                  </a:moveTo>
                  <a:lnTo>
                    <a:pt x="1786020" y="0"/>
                  </a:lnTo>
                  <a:cubicBezTo>
                    <a:pt x="1841881" y="0"/>
                    <a:pt x="1887166" y="45285"/>
                    <a:pt x="1887166" y="101146"/>
                  </a:cubicBezTo>
                  <a:lnTo>
                    <a:pt x="1887166" y="104099"/>
                  </a:lnTo>
                  <a:lnTo>
                    <a:pt x="1858355" y="106909"/>
                  </a:lnTo>
                  <a:cubicBezTo>
                    <a:pt x="1791926" y="120478"/>
                    <a:pt x="1745315" y="152245"/>
                    <a:pt x="1745315" y="189268"/>
                  </a:cubicBezTo>
                  <a:cubicBezTo>
                    <a:pt x="1745315" y="226292"/>
                    <a:pt x="1791926" y="258059"/>
                    <a:pt x="1858355" y="271628"/>
                  </a:cubicBezTo>
                  <a:lnTo>
                    <a:pt x="1887166" y="274437"/>
                  </a:lnTo>
                  <a:lnTo>
                    <a:pt x="1887166" y="332425"/>
                  </a:lnTo>
                  <a:lnTo>
                    <a:pt x="1858355" y="335235"/>
                  </a:lnTo>
                  <a:cubicBezTo>
                    <a:pt x="1791926" y="348804"/>
                    <a:pt x="1745315" y="380571"/>
                    <a:pt x="1745315" y="417594"/>
                  </a:cubicBezTo>
                  <a:cubicBezTo>
                    <a:pt x="1745315" y="454618"/>
                    <a:pt x="1791926" y="486385"/>
                    <a:pt x="1858355" y="499954"/>
                  </a:cubicBezTo>
                  <a:lnTo>
                    <a:pt x="1887166" y="502763"/>
                  </a:lnTo>
                  <a:lnTo>
                    <a:pt x="1887166" y="505717"/>
                  </a:lnTo>
                  <a:cubicBezTo>
                    <a:pt x="1887166" y="561578"/>
                    <a:pt x="1841881" y="606863"/>
                    <a:pt x="1786020" y="606863"/>
                  </a:cubicBezTo>
                  <a:lnTo>
                    <a:pt x="101146" y="606863"/>
                  </a:lnTo>
                  <a:cubicBezTo>
                    <a:pt x="45285" y="606863"/>
                    <a:pt x="0" y="561578"/>
                    <a:pt x="0" y="505717"/>
                  </a:cubicBezTo>
                  <a:lnTo>
                    <a:pt x="0" y="502763"/>
                  </a:lnTo>
                  <a:lnTo>
                    <a:pt x="28812" y="499954"/>
                  </a:lnTo>
                  <a:cubicBezTo>
                    <a:pt x="95241" y="486385"/>
                    <a:pt x="141852" y="454618"/>
                    <a:pt x="141852" y="417594"/>
                  </a:cubicBezTo>
                  <a:cubicBezTo>
                    <a:pt x="141852" y="380571"/>
                    <a:pt x="95241" y="348804"/>
                    <a:pt x="28812" y="335235"/>
                  </a:cubicBezTo>
                  <a:lnTo>
                    <a:pt x="0" y="332425"/>
                  </a:lnTo>
                  <a:lnTo>
                    <a:pt x="0" y="274437"/>
                  </a:lnTo>
                  <a:lnTo>
                    <a:pt x="28812" y="271628"/>
                  </a:lnTo>
                  <a:cubicBezTo>
                    <a:pt x="95241" y="258059"/>
                    <a:pt x="141852" y="226292"/>
                    <a:pt x="141852" y="189268"/>
                  </a:cubicBezTo>
                  <a:cubicBezTo>
                    <a:pt x="141852" y="152245"/>
                    <a:pt x="95241" y="120478"/>
                    <a:pt x="28812" y="106909"/>
                  </a:cubicBezTo>
                  <a:lnTo>
                    <a:pt x="0" y="104099"/>
                  </a:lnTo>
                  <a:lnTo>
                    <a:pt x="0" y="101146"/>
                  </a:lnTo>
                  <a:cubicBezTo>
                    <a:pt x="0" y="45285"/>
                    <a:pt x="45285" y="0"/>
                    <a:pt x="101146"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文本框 58">
              <a:extLst>
                <a:ext uri="{FF2B5EF4-FFF2-40B4-BE49-F238E27FC236}">
                  <a16:creationId xmlns:a16="http://schemas.microsoft.com/office/drawing/2014/main" id="{99FE9F79-46C0-D0C5-9E50-F058260CDBBF}"/>
                </a:ext>
              </a:extLst>
            </p:cNvPr>
            <p:cNvSpPr txBox="1"/>
            <p:nvPr/>
          </p:nvSpPr>
          <p:spPr>
            <a:xfrm>
              <a:off x="1612138" y="5126185"/>
              <a:ext cx="1627172"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a:t>精神压力</a:t>
              </a:r>
              <a:endParaRPr lang="en-US" dirty="0"/>
            </a:p>
          </p:txBody>
        </p:sp>
      </p:grpSp>
      <p:grpSp>
        <p:nvGrpSpPr>
          <p:cNvPr id="74" name="组合 73">
            <a:extLst>
              <a:ext uri="{FF2B5EF4-FFF2-40B4-BE49-F238E27FC236}">
                <a16:creationId xmlns:a16="http://schemas.microsoft.com/office/drawing/2014/main" id="{592C7DE1-6958-6BD4-1292-BFC96486ADC1}"/>
              </a:ext>
            </a:extLst>
          </p:cNvPr>
          <p:cNvGrpSpPr/>
          <p:nvPr/>
        </p:nvGrpSpPr>
        <p:grpSpPr>
          <a:xfrm>
            <a:off x="8777942" y="1884519"/>
            <a:ext cx="748075" cy="767774"/>
            <a:chOff x="9966560" y="3240378"/>
            <a:chExt cx="748075" cy="767774"/>
          </a:xfrm>
        </p:grpSpPr>
        <p:sp>
          <p:nvSpPr>
            <p:cNvPr id="63" name="任意多边形: 形状 62">
              <a:extLst>
                <a:ext uri="{FF2B5EF4-FFF2-40B4-BE49-F238E27FC236}">
                  <a16:creationId xmlns:a16="http://schemas.microsoft.com/office/drawing/2014/main" id="{38DB2D9F-01FB-C02E-105E-5649271CA041}"/>
                </a:ext>
              </a:extLst>
            </p:cNvPr>
            <p:cNvSpPr/>
            <p:nvPr/>
          </p:nvSpPr>
          <p:spPr>
            <a:xfrm>
              <a:off x="9966560" y="3240378"/>
              <a:ext cx="747695" cy="767774"/>
            </a:xfrm>
            <a:custGeom>
              <a:avLst/>
              <a:gdLst>
                <a:gd name="connsiteX0" fmla="*/ 89364 w 747695"/>
                <a:gd name="connsiteY0" fmla="*/ 51930 h 767774"/>
                <a:gd name="connsiteX1" fmla="*/ 279864 w 747695"/>
                <a:gd name="connsiteY1" fmla="*/ 43548 h 767774"/>
                <a:gd name="connsiteX2" fmla="*/ 467030 w 747695"/>
                <a:gd name="connsiteY2" fmla="*/ 34785 h 767774"/>
                <a:gd name="connsiteX3" fmla="*/ 694106 w 747695"/>
                <a:gd name="connsiteY3" fmla="*/ 61264 h 767774"/>
                <a:gd name="connsiteX4" fmla="*/ 722014 w 747695"/>
                <a:gd name="connsiteY4" fmla="*/ 332251 h 767774"/>
                <a:gd name="connsiteX5" fmla="*/ 614477 w 747695"/>
                <a:gd name="connsiteY5" fmla="*/ 576948 h 767774"/>
                <a:gd name="connsiteX6" fmla="*/ 520941 w 747695"/>
                <a:gd name="connsiteY6" fmla="*/ 760781 h 767774"/>
                <a:gd name="connsiteX7" fmla="*/ 446742 w 747695"/>
                <a:gd name="connsiteY7" fmla="*/ 716870 h 767774"/>
                <a:gd name="connsiteX8" fmla="*/ 395497 w 747695"/>
                <a:gd name="connsiteY8" fmla="*/ 662959 h 767774"/>
                <a:gd name="connsiteX9" fmla="*/ 347792 w 747695"/>
                <a:gd name="connsiteY9" fmla="*/ 716255 h 767774"/>
                <a:gd name="connsiteX10" fmla="*/ 347872 w 747695"/>
                <a:gd name="connsiteY10" fmla="*/ 717442 h 767774"/>
                <a:gd name="connsiteX11" fmla="*/ 253194 w 747695"/>
                <a:gd name="connsiteY11" fmla="*/ 749255 h 767774"/>
                <a:gd name="connsiteX12" fmla="*/ 172898 w 747695"/>
                <a:gd name="connsiteY12" fmla="*/ 596855 h 767774"/>
                <a:gd name="connsiteX13" fmla="*/ 113081 w 747695"/>
                <a:gd name="connsiteY13" fmla="*/ 478936 h 767774"/>
                <a:gd name="connsiteX14" fmla="*/ 89364 w 747695"/>
                <a:gd name="connsiteY14" fmla="*/ 51930 h 76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7695" h="767774">
                  <a:moveTo>
                    <a:pt x="89364" y="51930"/>
                  </a:moveTo>
                  <a:cubicBezTo>
                    <a:pt x="115557" y="32880"/>
                    <a:pt x="201949" y="4972"/>
                    <a:pt x="279864" y="43548"/>
                  </a:cubicBezTo>
                  <a:cubicBezTo>
                    <a:pt x="318726" y="62598"/>
                    <a:pt x="376923" y="98793"/>
                    <a:pt x="467030" y="34785"/>
                  </a:cubicBezTo>
                  <a:cubicBezTo>
                    <a:pt x="513702" y="1638"/>
                    <a:pt x="611334" y="-33509"/>
                    <a:pt x="694106" y="61264"/>
                  </a:cubicBezTo>
                  <a:cubicBezTo>
                    <a:pt x="732682" y="105460"/>
                    <a:pt x="776783" y="227952"/>
                    <a:pt x="722014" y="332251"/>
                  </a:cubicBezTo>
                  <a:cubicBezTo>
                    <a:pt x="692391" y="388925"/>
                    <a:pt x="625812" y="475126"/>
                    <a:pt x="614477" y="576948"/>
                  </a:cubicBezTo>
                  <a:cubicBezTo>
                    <a:pt x="607333" y="640956"/>
                    <a:pt x="576377" y="736206"/>
                    <a:pt x="520941" y="760781"/>
                  </a:cubicBezTo>
                  <a:cubicBezTo>
                    <a:pt x="501225" y="769448"/>
                    <a:pt x="454266" y="781640"/>
                    <a:pt x="446742" y="716870"/>
                  </a:cubicBezTo>
                  <a:cubicBezTo>
                    <a:pt x="445953" y="688443"/>
                    <a:pt x="423848" y="665188"/>
                    <a:pt x="395497" y="662959"/>
                  </a:cubicBezTo>
                  <a:cubicBezTo>
                    <a:pt x="367606" y="664503"/>
                    <a:pt x="346248" y="688364"/>
                    <a:pt x="347792" y="716255"/>
                  </a:cubicBezTo>
                  <a:cubicBezTo>
                    <a:pt x="347814" y="716651"/>
                    <a:pt x="347841" y="717046"/>
                    <a:pt x="347872" y="717442"/>
                  </a:cubicBezTo>
                  <a:cubicBezTo>
                    <a:pt x="347872" y="763448"/>
                    <a:pt x="300247" y="781831"/>
                    <a:pt x="253194" y="749255"/>
                  </a:cubicBezTo>
                  <a:cubicBezTo>
                    <a:pt x="211855" y="720680"/>
                    <a:pt x="185280" y="670769"/>
                    <a:pt x="172898" y="596855"/>
                  </a:cubicBezTo>
                  <a:cubicBezTo>
                    <a:pt x="167469" y="564184"/>
                    <a:pt x="143370" y="517226"/>
                    <a:pt x="113081" y="478936"/>
                  </a:cubicBezTo>
                  <a:cubicBezTo>
                    <a:pt x="66599" y="419119"/>
                    <a:pt x="-102089" y="192709"/>
                    <a:pt x="89364" y="51930"/>
                  </a:cubicBezTo>
                  <a:close/>
                </a:path>
              </a:pathLst>
            </a:custGeom>
            <a:solidFill>
              <a:srgbClr val="FFFFFF"/>
            </a:solidFill>
            <a:ln w="9525" cap="flat">
              <a:no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08C6CF71-378C-A4CC-5933-02489A6AA01C}"/>
                </a:ext>
              </a:extLst>
            </p:cNvPr>
            <p:cNvSpPr/>
            <p:nvPr/>
          </p:nvSpPr>
          <p:spPr>
            <a:xfrm>
              <a:off x="10140878" y="3267603"/>
              <a:ext cx="292807" cy="83529"/>
            </a:xfrm>
            <a:custGeom>
              <a:avLst/>
              <a:gdLst>
                <a:gd name="connsiteX0" fmla="*/ 292807 w 292807"/>
                <a:gd name="connsiteY0" fmla="*/ 7560 h 83529"/>
                <a:gd name="connsiteX1" fmla="*/ 105641 w 292807"/>
                <a:gd name="connsiteY1" fmla="*/ 16323 h 83529"/>
                <a:gd name="connsiteX2" fmla="*/ 56682 w 292807"/>
                <a:gd name="connsiteY2" fmla="*/ 321 h 83529"/>
                <a:gd name="connsiteX3" fmla="*/ 50967 w 292807"/>
                <a:gd name="connsiteY3" fmla="*/ 78521 h 83529"/>
                <a:gd name="connsiteX4" fmla="*/ 292807 w 292807"/>
                <a:gd name="connsiteY4" fmla="*/ 7560 h 8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7" h="83529">
                  <a:moveTo>
                    <a:pt x="292807" y="7560"/>
                  </a:moveTo>
                  <a:cubicBezTo>
                    <a:pt x="202701" y="71568"/>
                    <a:pt x="144503" y="35468"/>
                    <a:pt x="105641" y="16323"/>
                  </a:cubicBezTo>
                  <a:cubicBezTo>
                    <a:pt x="90158" y="8706"/>
                    <a:pt x="73675" y="3318"/>
                    <a:pt x="56682" y="321"/>
                  </a:cubicBezTo>
                  <a:cubicBezTo>
                    <a:pt x="-24280" y="-5394"/>
                    <a:pt x="-11517" y="66996"/>
                    <a:pt x="50967" y="78521"/>
                  </a:cubicBezTo>
                  <a:cubicBezTo>
                    <a:pt x="160410" y="98047"/>
                    <a:pt x="221084" y="57566"/>
                    <a:pt x="292807" y="7560"/>
                  </a:cubicBezTo>
                  <a:close/>
                </a:path>
              </a:pathLst>
            </a:custGeom>
            <a:solidFill>
              <a:srgbClr val="E6E7E9"/>
            </a:solidFill>
            <a:ln w="9525"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6DBD134C-2E0E-EE34-1478-DBABF06DF163}"/>
                </a:ext>
              </a:extLst>
            </p:cNvPr>
            <p:cNvSpPr/>
            <p:nvPr/>
          </p:nvSpPr>
          <p:spPr>
            <a:xfrm>
              <a:off x="10162984" y="3240388"/>
              <a:ext cx="551651" cy="767763"/>
            </a:xfrm>
            <a:custGeom>
              <a:avLst/>
              <a:gdLst>
                <a:gd name="connsiteX0" fmla="*/ 322517 w 551651"/>
                <a:gd name="connsiteY0" fmla="*/ 8676 h 767763"/>
                <a:gd name="connsiteX1" fmla="*/ 177070 w 551651"/>
                <a:gd name="connsiteY1" fmla="*/ 176411 h 767763"/>
                <a:gd name="connsiteX2" fmla="*/ 261652 w 551651"/>
                <a:gd name="connsiteY2" fmla="*/ 209653 h 767763"/>
                <a:gd name="connsiteX3" fmla="*/ 403574 w 551651"/>
                <a:gd name="connsiteY3" fmla="*/ 256612 h 767763"/>
                <a:gd name="connsiteX4" fmla="*/ 378809 w 551651"/>
                <a:gd name="connsiteY4" fmla="*/ 373674 h 767763"/>
                <a:gd name="connsiteX5" fmla="*/ 233648 w 551651"/>
                <a:gd name="connsiteY5" fmla="*/ 619038 h 767763"/>
                <a:gd name="connsiteX6" fmla="*/ 99060 w 551651"/>
                <a:gd name="connsiteY6" fmla="*/ 676188 h 767763"/>
                <a:gd name="connsiteX7" fmla="*/ 0 w 551651"/>
                <a:gd name="connsiteY7" fmla="*/ 676950 h 767763"/>
                <a:gd name="connsiteX8" fmla="*/ 57150 w 551651"/>
                <a:gd name="connsiteY8" fmla="*/ 749245 h 767763"/>
                <a:gd name="connsiteX9" fmla="*/ 151829 w 551651"/>
                <a:gd name="connsiteY9" fmla="*/ 717431 h 767763"/>
                <a:gd name="connsiteX10" fmla="*/ 198267 w 551651"/>
                <a:gd name="connsiteY10" fmla="*/ 663028 h 767763"/>
                <a:gd name="connsiteX11" fmla="*/ 199454 w 551651"/>
                <a:gd name="connsiteY11" fmla="*/ 662948 h 767763"/>
                <a:gd name="connsiteX12" fmla="*/ 250698 w 551651"/>
                <a:gd name="connsiteY12" fmla="*/ 716860 h 767763"/>
                <a:gd name="connsiteX13" fmla="*/ 324898 w 551651"/>
                <a:gd name="connsiteY13" fmla="*/ 760770 h 767763"/>
                <a:gd name="connsiteX14" fmla="*/ 418433 w 551651"/>
                <a:gd name="connsiteY14" fmla="*/ 576938 h 767763"/>
                <a:gd name="connsiteX15" fmla="*/ 525971 w 551651"/>
                <a:gd name="connsiteY15" fmla="*/ 332240 h 767763"/>
                <a:gd name="connsiteX16" fmla="*/ 498062 w 551651"/>
                <a:gd name="connsiteY16" fmla="*/ 61254 h 767763"/>
                <a:gd name="connsiteX17" fmla="*/ 322517 w 551651"/>
                <a:gd name="connsiteY17" fmla="*/ 8676 h 76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651" h="767763">
                  <a:moveTo>
                    <a:pt x="322517" y="8676"/>
                  </a:moveTo>
                  <a:cubicBezTo>
                    <a:pt x="398717" y="16486"/>
                    <a:pt x="300704" y="170601"/>
                    <a:pt x="177070" y="176411"/>
                  </a:cubicBezTo>
                  <a:cubicBezTo>
                    <a:pt x="61246" y="182031"/>
                    <a:pt x="161068" y="215273"/>
                    <a:pt x="261652" y="209653"/>
                  </a:cubicBezTo>
                  <a:cubicBezTo>
                    <a:pt x="298799" y="207558"/>
                    <a:pt x="369856" y="177078"/>
                    <a:pt x="403574" y="256612"/>
                  </a:cubicBezTo>
                  <a:cubicBezTo>
                    <a:pt x="415195" y="284234"/>
                    <a:pt x="417767" y="314714"/>
                    <a:pt x="378809" y="373674"/>
                  </a:cubicBezTo>
                  <a:cubicBezTo>
                    <a:pt x="312134" y="473972"/>
                    <a:pt x="340709" y="623610"/>
                    <a:pt x="233648" y="619038"/>
                  </a:cubicBezTo>
                  <a:cubicBezTo>
                    <a:pt x="197072" y="617419"/>
                    <a:pt x="119348" y="610085"/>
                    <a:pt x="99060" y="676188"/>
                  </a:cubicBezTo>
                  <a:cubicBezTo>
                    <a:pt x="91535" y="699810"/>
                    <a:pt x="63532" y="778296"/>
                    <a:pt x="0" y="676950"/>
                  </a:cubicBezTo>
                  <a:cubicBezTo>
                    <a:pt x="11886" y="705935"/>
                    <a:pt x="31692" y="730988"/>
                    <a:pt x="57150" y="749245"/>
                  </a:cubicBezTo>
                  <a:cubicBezTo>
                    <a:pt x="104775" y="781820"/>
                    <a:pt x="152400" y="763437"/>
                    <a:pt x="151829" y="717431"/>
                  </a:cubicBezTo>
                  <a:cubicBezTo>
                    <a:pt x="149629" y="689585"/>
                    <a:pt x="170420" y="665228"/>
                    <a:pt x="198267" y="663028"/>
                  </a:cubicBezTo>
                  <a:cubicBezTo>
                    <a:pt x="198662" y="662997"/>
                    <a:pt x="199057" y="662970"/>
                    <a:pt x="199454" y="662948"/>
                  </a:cubicBezTo>
                  <a:cubicBezTo>
                    <a:pt x="227805" y="665177"/>
                    <a:pt x="249909" y="688432"/>
                    <a:pt x="250698" y="716860"/>
                  </a:cubicBezTo>
                  <a:cubicBezTo>
                    <a:pt x="257937" y="781630"/>
                    <a:pt x="305181" y="769438"/>
                    <a:pt x="324898" y="760770"/>
                  </a:cubicBezTo>
                  <a:cubicBezTo>
                    <a:pt x="380524" y="736196"/>
                    <a:pt x="411290" y="640946"/>
                    <a:pt x="418433" y="576938"/>
                  </a:cubicBezTo>
                  <a:cubicBezTo>
                    <a:pt x="429768" y="475401"/>
                    <a:pt x="496348" y="388914"/>
                    <a:pt x="525971" y="332240"/>
                  </a:cubicBezTo>
                  <a:cubicBezTo>
                    <a:pt x="580739" y="227465"/>
                    <a:pt x="536639" y="105450"/>
                    <a:pt x="498062" y="61254"/>
                  </a:cubicBezTo>
                  <a:cubicBezTo>
                    <a:pt x="438912" y="-6088"/>
                    <a:pt x="372618" y="-7802"/>
                    <a:pt x="322517" y="8676"/>
                  </a:cubicBezTo>
                  <a:close/>
                </a:path>
              </a:pathLst>
            </a:custGeom>
            <a:solidFill>
              <a:srgbClr val="E6E7E9"/>
            </a:solidFill>
            <a:ln w="9525"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269E17D0-13C4-344C-B90E-846A9027863F}"/>
                </a:ext>
              </a:extLst>
            </p:cNvPr>
            <p:cNvSpPr/>
            <p:nvPr/>
          </p:nvSpPr>
          <p:spPr>
            <a:xfrm>
              <a:off x="10173843" y="3486510"/>
              <a:ext cx="72675" cy="515886"/>
            </a:xfrm>
            <a:custGeom>
              <a:avLst/>
              <a:gdLst>
                <a:gd name="connsiteX0" fmla="*/ 69723 w 72675"/>
                <a:gd name="connsiteY0" fmla="*/ 33826 h 515886"/>
                <a:gd name="connsiteX1" fmla="*/ 0 w 72675"/>
                <a:gd name="connsiteY1" fmla="*/ 33826 h 515886"/>
                <a:gd name="connsiteX2" fmla="*/ 2191 w 72675"/>
                <a:gd name="connsiteY2" fmla="*/ 456831 h 515886"/>
                <a:gd name="connsiteX3" fmla="*/ 45815 w 72675"/>
                <a:gd name="connsiteY3" fmla="*/ 503123 h 515886"/>
                <a:gd name="connsiteX4" fmla="*/ 72676 w 72675"/>
                <a:gd name="connsiteY4" fmla="*/ 515886 h 5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5" h="515886">
                  <a:moveTo>
                    <a:pt x="69723" y="33826"/>
                  </a:moveTo>
                  <a:cubicBezTo>
                    <a:pt x="43529" y="-11037"/>
                    <a:pt x="20383" y="-11513"/>
                    <a:pt x="0" y="33826"/>
                  </a:cubicBezTo>
                  <a:lnTo>
                    <a:pt x="2191" y="456831"/>
                  </a:lnTo>
                  <a:cubicBezTo>
                    <a:pt x="13386" y="475104"/>
                    <a:pt x="28239" y="490864"/>
                    <a:pt x="45815" y="503123"/>
                  </a:cubicBezTo>
                  <a:cubicBezTo>
                    <a:pt x="54055" y="508740"/>
                    <a:pt x="63116" y="513046"/>
                    <a:pt x="72676" y="515886"/>
                  </a:cubicBezTo>
                  <a:close/>
                </a:path>
              </a:pathLst>
            </a:custGeom>
            <a:solidFill>
              <a:srgbClr val="67EEF4"/>
            </a:solidFill>
            <a:ln w="9525"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F7051401-82AD-62D3-FC65-00473083B13C}"/>
                </a:ext>
              </a:extLst>
            </p:cNvPr>
            <p:cNvSpPr/>
            <p:nvPr/>
          </p:nvSpPr>
          <p:spPr>
            <a:xfrm>
              <a:off x="10447877" y="3484832"/>
              <a:ext cx="72485" cy="522751"/>
            </a:xfrm>
            <a:custGeom>
              <a:avLst/>
              <a:gdLst>
                <a:gd name="connsiteX0" fmla="*/ 69723 w 72485"/>
                <a:gd name="connsiteY0" fmla="*/ 33790 h 522751"/>
                <a:gd name="connsiteX1" fmla="*/ 0 w 72485"/>
                <a:gd name="connsiteY1" fmla="*/ 33790 h 522751"/>
                <a:gd name="connsiteX2" fmla="*/ 3048 w 72485"/>
                <a:gd name="connsiteY2" fmla="*/ 522518 h 522751"/>
                <a:gd name="connsiteX3" fmla="*/ 39624 w 72485"/>
                <a:gd name="connsiteY3" fmla="*/ 515946 h 522751"/>
                <a:gd name="connsiteX4" fmla="*/ 72485 w 72485"/>
                <a:gd name="connsiteY4" fmla="*/ 490800 h 52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 h="522751">
                  <a:moveTo>
                    <a:pt x="69723" y="33790"/>
                  </a:moveTo>
                  <a:cubicBezTo>
                    <a:pt x="43529" y="-11073"/>
                    <a:pt x="20383" y="-11454"/>
                    <a:pt x="0" y="33790"/>
                  </a:cubicBezTo>
                  <a:lnTo>
                    <a:pt x="3048" y="522518"/>
                  </a:lnTo>
                  <a:cubicBezTo>
                    <a:pt x="15603" y="523525"/>
                    <a:pt x="28204" y="521261"/>
                    <a:pt x="39624" y="515946"/>
                  </a:cubicBezTo>
                  <a:cubicBezTo>
                    <a:pt x="52288" y="510073"/>
                    <a:pt x="63506" y="501489"/>
                    <a:pt x="72485" y="490800"/>
                  </a:cubicBezTo>
                  <a:close/>
                </a:path>
              </a:pathLst>
            </a:custGeom>
            <a:solidFill>
              <a:srgbClr val="67EEF4"/>
            </a:solidFill>
            <a:ln w="9525"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05417727-0511-EA89-410F-BCF738AC64BA}"/>
                </a:ext>
              </a:extLst>
            </p:cNvPr>
            <p:cNvSpPr/>
            <p:nvPr/>
          </p:nvSpPr>
          <p:spPr>
            <a:xfrm>
              <a:off x="10173843" y="3485856"/>
              <a:ext cx="69722" cy="34861"/>
            </a:xfrm>
            <a:custGeom>
              <a:avLst/>
              <a:gdLst>
                <a:gd name="connsiteX0" fmla="*/ 0 w 69722"/>
                <a:gd name="connsiteY0" fmla="*/ 34862 h 34861"/>
                <a:gd name="connsiteX1" fmla="*/ 34862 w 69722"/>
                <a:gd name="connsiteY1" fmla="*/ 0 h 34861"/>
                <a:gd name="connsiteX2" fmla="*/ 69723 w 69722"/>
                <a:gd name="connsiteY2" fmla="*/ 34862 h 34861"/>
              </a:gdLst>
              <a:ahLst/>
              <a:cxnLst>
                <a:cxn ang="0">
                  <a:pos x="connsiteX0" y="connsiteY0"/>
                </a:cxn>
                <a:cxn ang="0">
                  <a:pos x="connsiteX1" y="connsiteY1"/>
                </a:cxn>
                <a:cxn ang="0">
                  <a:pos x="connsiteX2" y="connsiteY2"/>
                </a:cxn>
              </a:cxnLst>
              <a:rect l="l" t="t" r="r" b="b"/>
              <a:pathLst>
                <a:path w="69722" h="34861">
                  <a:moveTo>
                    <a:pt x="0" y="34862"/>
                  </a:moveTo>
                  <a:cubicBezTo>
                    <a:pt x="0" y="15608"/>
                    <a:pt x="15608" y="0"/>
                    <a:pt x="34862" y="0"/>
                  </a:cubicBezTo>
                  <a:cubicBezTo>
                    <a:pt x="54115" y="0"/>
                    <a:pt x="69723" y="15608"/>
                    <a:pt x="69723" y="34862"/>
                  </a:cubicBezTo>
                </a:path>
              </a:pathLst>
            </a:custGeom>
            <a:noFill/>
            <a:ln w="17050" cap="rnd">
              <a:solidFill>
                <a:srgbClr val="141414"/>
              </a:solidFill>
              <a:prstDash val="solid"/>
              <a:round/>
            </a:ln>
          </p:spPr>
          <p:txBody>
            <a:bodyPr rtlCol="0" anchor="ctr"/>
            <a:lstStyle/>
            <a:p>
              <a:endParaRPr lang="en-US"/>
            </a:p>
          </p:txBody>
        </p:sp>
        <p:sp>
          <p:nvSpPr>
            <p:cNvPr id="69" name="任意多边形: 形状 68">
              <a:extLst>
                <a:ext uri="{FF2B5EF4-FFF2-40B4-BE49-F238E27FC236}">
                  <a16:creationId xmlns:a16="http://schemas.microsoft.com/office/drawing/2014/main" id="{997FABD6-9CB9-F82C-EE17-A5F20A924EAD}"/>
                </a:ext>
              </a:extLst>
            </p:cNvPr>
            <p:cNvSpPr/>
            <p:nvPr/>
          </p:nvSpPr>
          <p:spPr>
            <a:xfrm>
              <a:off x="10447877" y="3484141"/>
              <a:ext cx="69722" cy="34861"/>
            </a:xfrm>
            <a:custGeom>
              <a:avLst/>
              <a:gdLst>
                <a:gd name="connsiteX0" fmla="*/ 0 w 69722"/>
                <a:gd name="connsiteY0" fmla="*/ 34862 h 34861"/>
                <a:gd name="connsiteX1" fmla="*/ 34862 w 69722"/>
                <a:gd name="connsiteY1" fmla="*/ 0 h 34861"/>
                <a:gd name="connsiteX2" fmla="*/ 69723 w 69722"/>
                <a:gd name="connsiteY2" fmla="*/ 34862 h 34861"/>
              </a:gdLst>
              <a:ahLst/>
              <a:cxnLst>
                <a:cxn ang="0">
                  <a:pos x="connsiteX0" y="connsiteY0"/>
                </a:cxn>
                <a:cxn ang="0">
                  <a:pos x="connsiteX1" y="connsiteY1"/>
                </a:cxn>
                <a:cxn ang="0">
                  <a:pos x="connsiteX2" y="connsiteY2"/>
                </a:cxn>
              </a:cxnLst>
              <a:rect l="l" t="t" r="r" b="b"/>
              <a:pathLst>
                <a:path w="69722" h="34861">
                  <a:moveTo>
                    <a:pt x="0" y="34862"/>
                  </a:moveTo>
                  <a:cubicBezTo>
                    <a:pt x="0" y="15608"/>
                    <a:pt x="15608" y="0"/>
                    <a:pt x="34862" y="0"/>
                  </a:cubicBezTo>
                  <a:cubicBezTo>
                    <a:pt x="54115" y="0"/>
                    <a:pt x="69723" y="15608"/>
                    <a:pt x="69723" y="34862"/>
                  </a:cubicBezTo>
                </a:path>
              </a:pathLst>
            </a:custGeom>
            <a:noFill/>
            <a:ln w="17050" cap="rnd">
              <a:solidFill>
                <a:srgbClr val="141414"/>
              </a:solidFill>
              <a:prstDash val="solid"/>
              <a:round/>
            </a:ln>
          </p:spPr>
          <p:txBody>
            <a:bodyPr rtlCol="0" anchor="ctr"/>
            <a:lstStyle/>
            <a:p>
              <a:endParaRPr lang="en-US"/>
            </a:p>
          </p:txBody>
        </p:sp>
        <p:sp>
          <p:nvSpPr>
            <p:cNvPr id="70" name="任意多边形: 形状 69">
              <a:extLst>
                <a:ext uri="{FF2B5EF4-FFF2-40B4-BE49-F238E27FC236}">
                  <a16:creationId xmlns:a16="http://schemas.microsoft.com/office/drawing/2014/main" id="{BBFBF120-D2A6-7433-E948-AC82386DD34E}"/>
                </a:ext>
              </a:extLst>
            </p:cNvPr>
            <p:cNvSpPr/>
            <p:nvPr/>
          </p:nvSpPr>
          <p:spPr>
            <a:xfrm>
              <a:off x="10293131" y="3592536"/>
              <a:ext cx="123908" cy="113944"/>
            </a:xfrm>
            <a:custGeom>
              <a:avLst/>
              <a:gdLst>
                <a:gd name="connsiteX0" fmla="*/ 123218 w 123908"/>
                <a:gd name="connsiteY0" fmla="*/ 65531 h 113944"/>
                <a:gd name="connsiteX1" fmla="*/ 96643 w 123908"/>
                <a:gd name="connsiteY1" fmla="*/ 109727 h 113944"/>
                <a:gd name="connsiteX2" fmla="*/ 26920 w 123908"/>
                <a:gd name="connsiteY2" fmla="*/ 109727 h 113944"/>
                <a:gd name="connsiteX3" fmla="*/ 536 w 123908"/>
                <a:gd name="connsiteY3" fmla="*/ 66960 h 113944"/>
                <a:gd name="connsiteX4" fmla="*/ 5299 w 123908"/>
                <a:gd name="connsiteY4" fmla="*/ 36099 h 113944"/>
                <a:gd name="connsiteX5" fmla="*/ 43399 w 123908"/>
                <a:gd name="connsiteY5" fmla="*/ 571 h 113944"/>
                <a:gd name="connsiteX6" fmla="*/ 80832 w 123908"/>
                <a:gd name="connsiteY6" fmla="*/ 571 h 113944"/>
                <a:gd name="connsiteX7" fmla="*/ 118932 w 123908"/>
                <a:gd name="connsiteY7" fmla="*/ 35813 h 11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908" h="113944">
                  <a:moveTo>
                    <a:pt x="123218" y="65531"/>
                  </a:moveTo>
                  <a:cubicBezTo>
                    <a:pt x="126909" y="84881"/>
                    <a:pt x="115466" y="103914"/>
                    <a:pt x="96643" y="109727"/>
                  </a:cubicBezTo>
                  <a:cubicBezTo>
                    <a:pt x="73743" y="115350"/>
                    <a:pt x="49821" y="115350"/>
                    <a:pt x="26920" y="109727"/>
                  </a:cubicBezTo>
                  <a:cubicBezTo>
                    <a:pt x="8638" y="104113"/>
                    <a:pt x="-2649" y="85818"/>
                    <a:pt x="536" y="66960"/>
                  </a:cubicBezTo>
                  <a:lnTo>
                    <a:pt x="5299" y="36099"/>
                  </a:lnTo>
                  <a:cubicBezTo>
                    <a:pt x="8364" y="16928"/>
                    <a:pt x="24061" y="2291"/>
                    <a:pt x="43399" y="571"/>
                  </a:cubicBezTo>
                  <a:cubicBezTo>
                    <a:pt x="55865" y="-190"/>
                    <a:pt x="68366" y="-190"/>
                    <a:pt x="80832" y="571"/>
                  </a:cubicBezTo>
                  <a:cubicBezTo>
                    <a:pt x="100414" y="1485"/>
                    <a:pt x="116497" y="16361"/>
                    <a:pt x="118932" y="35813"/>
                  </a:cubicBezTo>
                  <a:close/>
                </a:path>
              </a:pathLst>
            </a:custGeom>
            <a:solidFill>
              <a:srgbClr val="4C0B09"/>
            </a:solidFill>
            <a:ln w="9525"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B2A66FC0-478B-978C-E166-9ECFF959EC75}"/>
                </a:ext>
              </a:extLst>
            </p:cNvPr>
            <p:cNvSpPr/>
            <p:nvPr/>
          </p:nvSpPr>
          <p:spPr>
            <a:xfrm>
              <a:off x="10315575" y="3591236"/>
              <a:ext cx="78104" cy="35018"/>
            </a:xfrm>
            <a:custGeom>
              <a:avLst/>
              <a:gdLst>
                <a:gd name="connsiteX0" fmla="*/ 78105 w 78104"/>
                <a:gd name="connsiteY0" fmla="*/ 28160 h 35018"/>
                <a:gd name="connsiteX1" fmla="*/ 78105 w 78104"/>
                <a:gd name="connsiteY1" fmla="*/ 6729 h 35018"/>
                <a:gd name="connsiteX2" fmla="*/ 59055 w 78104"/>
                <a:gd name="connsiteY2" fmla="*/ 538 h 35018"/>
                <a:gd name="connsiteX3" fmla="*/ 20955 w 78104"/>
                <a:gd name="connsiteY3" fmla="*/ 538 h 35018"/>
                <a:gd name="connsiteX4" fmla="*/ 0 w 78104"/>
                <a:gd name="connsiteY4" fmla="*/ 8253 h 35018"/>
                <a:gd name="connsiteX5" fmla="*/ 0 w 78104"/>
                <a:gd name="connsiteY5" fmla="*/ 28541 h 35018"/>
                <a:gd name="connsiteX6" fmla="*/ 78105 w 78104"/>
                <a:gd name="connsiteY6" fmla="*/ 28160 h 3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35018">
                  <a:moveTo>
                    <a:pt x="78105" y="28160"/>
                  </a:moveTo>
                  <a:lnTo>
                    <a:pt x="78105" y="6729"/>
                  </a:lnTo>
                  <a:cubicBezTo>
                    <a:pt x="72436" y="2973"/>
                    <a:pt x="65849" y="833"/>
                    <a:pt x="59055" y="538"/>
                  </a:cubicBezTo>
                  <a:cubicBezTo>
                    <a:pt x="46365" y="-179"/>
                    <a:pt x="33645" y="-179"/>
                    <a:pt x="20955" y="538"/>
                  </a:cubicBezTo>
                  <a:cubicBezTo>
                    <a:pt x="13356" y="959"/>
                    <a:pt x="6058" y="3646"/>
                    <a:pt x="0" y="8253"/>
                  </a:cubicBezTo>
                  <a:lnTo>
                    <a:pt x="0" y="28541"/>
                  </a:lnTo>
                  <a:cubicBezTo>
                    <a:pt x="25320" y="37306"/>
                    <a:pt x="52872" y="37172"/>
                    <a:pt x="78105" y="28160"/>
                  </a:cubicBezTo>
                  <a:close/>
                </a:path>
              </a:pathLst>
            </a:custGeom>
            <a:solidFill>
              <a:srgbClr val="FFFFFF"/>
            </a:solidFill>
            <a:ln w="9525"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08635C73-6D5C-DEA8-CDD2-43D98845ADE9}"/>
                </a:ext>
              </a:extLst>
            </p:cNvPr>
            <p:cNvSpPr/>
            <p:nvPr/>
          </p:nvSpPr>
          <p:spPr>
            <a:xfrm>
              <a:off x="10316051" y="3646966"/>
              <a:ext cx="79585" cy="46210"/>
            </a:xfrm>
            <a:custGeom>
              <a:avLst/>
              <a:gdLst>
                <a:gd name="connsiteX0" fmla="*/ 0 w 79585"/>
                <a:gd name="connsiteY0" fmla="*/ 34629 h 46210"/>
                <a:gd name="connsiteX1" fmla="*/ 78010 w 79585"/>
                <a:gd name="connsiteY1" fmla="*/ 34629 h 46210"/>
                <a:gd name="connsiteX2" fmla="*/ 50768 w 79585"/>
                <a:gd name="connsiteY2" fmla="*/ 43487 h 46210"/>
              </a:gdLst>
              <a:ahLst/>
              <a:cxnLst>
                <a:cxn ang="0">
                  <a:pos x="connsiteX0" y="connsiteY0"/>
                </a:cxn>
                <a:cxn ang="0">
                  <a:pos x="connsiteX1" y="connsiteY1"/>
                </a:cxn>
                <a:cxn ang="0">
                  <a:pos x="connsiteX2" y="connsiteY2"/>
                </a:cxn>
              </a:cxnLst>
              <a:rect l="l" t="t" r="r" b="b"/>
              <a:pathLst>
                <a:path w="79585" h="46210">
                  <a:moveTo>
                    <a:pt x="0" y="34629"/>
                  </a:moveTo>
                  <a:cubicBezTo>
                    <a:pt x="0" y="34629"/>
                    <a:pt x="38100" y="-43286"/>
                    <a:pt x="78010" y="34629"/>
                  </a:cubicBezTo>
                  <a:cubicBezTo>
                    <a:pt x="87535" y="53679"/>
                    <a:pt x="50768" y="43487"/>
                    <a:pt x="50768" y="43487"/>
                  </a:cubicBezTo>
                  <a:close/>
                </a:path>
              </a:pathLst>
            </a:custGeom>
            <a:solidFill>
              <a:srgbClr val="EC1B26"/>
            </a:solidFill>
            <a:ln w="9525"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4D1A20E2-B147-88C1-0AFE-C76B741DAE47}"/>
                </a:ext>
              </a:extLst>
            </p:cNvPr>
            <p:cNvSpPr/>
            <p:nvPr/>
          </p:nvSpPr>
          <p:spPr>
            <a:xfrm>
              <a:off x="10293953" y="3672927"/>
              <a:ext cx="121919" cy="33553"/>
            </a:xfrm>
            <a:custGeom>
              <a:avLst/>
              <a:gdLst>
                <a:gd name="connsiteX0" fmla="*/ 121920 w 121919"/>
                <a:gd name="connsiteY0" fmla="*/ 0 h 33553"/>
                <a:gd name="connsiteX1" fmla="*/ 0 w 121919"/>
                <a:gd name="connsiteY1" fmla="*/ 762 h 33553"/>
                <a:gd name="connsiteX2" fmla="*/ 26098 w 121919"/>
                <a:gd name="connsiteY2" fmla="*/ 29337 h 33553"/>
                <a:gd name="connsiteX3" fmla="*/ 95821 w 121919"/>
                <a:gd name="connsiteY3" fmla="*/ 29337 h 33553"/>
                <a:gd name="connsiteX4" fmla="*/ 121920 w 121919"/>
                <a:gd name="connsiteY4" fmla="*/ 0 h 3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 h="33553">
                  <a:moveTo>
                    <a:pt x="121920" y="0"/>
                  </a:moveTo>
                  <a:lnTo>
                    <a:pt x="0" y="762"/>
                  </a:lnTo>
                  <a:cubicBezTo>
                    <a:pt x="2294" y="14605"/>
                    <a:pt x="12520" y="25801"/>
                    <a:pt x="26098" y="29337"/>
                  </a:cubicBezTo>
                  <a:cubicBezTo>
                    <a:pt x="48999" y="34960"/>
                    <a:pt x="72921" y="34960"/>
                    <a:pt x="95821" y="29337"/>
                  </a:cubicBezTo>
                  <a:cubicBezTo>
                    <a:pt x="109530" y="25537"/>
                    <a:pt x="119742" y="14058"/>
                    <a:pt x="121920" y="0"/>
                  </a:cubicBezTo>
                  <a:close/>
                </a:path>
              </a:pathLst>
            </a:custGeom>
            <a:solidFill>
              <a:srgbClr val="FFFFFF"/>
            </a:solidFill>
            <a:ln w="9525" cap="flat">
              <a:noFill/>
              <a:prstDash val="solid"/>
              <a:miter/>
            </a:ln>
          </p:spPr>
          <p:txBody>
            <a:bodyPr rtlCol="0" anchor="ctr"/>
            <a:lstStyle/>
            <a:p>
              <a:endParaRPr lang="en-US"/>
            </a:p>
          </p:txBody>
        </p:sp>
      </p:grpSp>
      <p:grpSp>
        <p:nvGrpSpPr>
          <p:cNvPr id="75" name="图形 29">
            <a:extLst>
              <a:ext uri="{FF2B5EF4-FFF2-40B4-BE49-F238E27FC236}">
                <a16:creationId xmlns:a16="http://schemas.microsoft.com/office/drawing/2014/main" id="{77C74386-B46D-9178-B09C-BCD920D3D8AA}"/>
              </a:ext>
            </a:extLst>
          </p:cNvPr>
          <p:cNvGrpSpPr/>
          <p:nvPr/>
        </p:nvGrpSpPr>
        <p:grpSpPr>
          <a:xfrm rot="20408659">
            <a:off x="8471833" y="1202279"/>
            <a:ext cx="2137965" cy="2944757"/>
            <a:chOff x="6908678" y="1234629"/>
            <a:chExt cx="2672433" cy="3680914"/>
          </a:xfrm>
        </p:grpSpPr>
        <p:sp>
          <p:nvSpPr>
            <p:cNvPr id="76" name="任意多边形: 形状 75">
              <a:extLst>
                <a:ext uri="{FF2B5EF4-FFF2-40B4-BE49-F238E27FC236}">
                  <a16:creationId xmlns:a16="http://schemas.microsoft.com/office/drawing/2014/main" id="{D1D0BCDD-9F10-98EE-ACC1-E73ED654BB1B}"/>
                </a:ext>
              </a:extLst>
            </p:cNvPr>
            <p:cNvSpPr/>
            <p:nvPr/>
          </p:nvSpPr>
          <p:spPr>
            <a:xfrm>
              <a:off x="7157531" y="1530236"/>
              <a:ext cx="1497554" cy="1690643"/>
            </a:xfrm>
            <a:custGeom>
              <a:avLst/>
              <a:gdLst>
                <a:gd name="connsiteX0" fmla="*/ 663558 w 1497554"/>
                <a:gd name="connsiteY0" fmla="*/ 0 h 1690643"/>
                <a:gd name="connsiteX1" fmla="*/ 1110894 w 1497554"/>
                <a:gd name="connsiteY1" fmla="*/ 159194 h 1690643"/>
                <a:gd name="connsiteX2" fmla="*/ 1405176 w 1497554"/>
                <a:gd name="connsiteY2" fmla="*/ 1334958 h 1690643"/>
                <a:gd name="connsiteX3" fmla="*/ 834123 w 1497554"/>
                <a:gd name="connsiteY3" fmla="*/ 1690643 h 1690643"/>
                <a:gd name="connsiteX4" fmla="*/ 834123 w 1497554"/>
                <a:gd name="connsiteY4" fmla="*/ 1690643 h 1690643"/>
                <a:gd name="connsiteX5" fmla="*/ 386560 w 1497554"/>
                <a:gd name="connsiteY5" fmla="*/ 1533268 h 1690643"/>
                <a:gd name="connsiteX6" fmla="*/ 92277 w 1497554"/>
                <a:gd name="connsiteY6" fmla="*/ 356368 h 1690643"/>
                <a:gd name="connsiteX7" fmla="*/ 663558 w 1497554"/>
                <a:gd name="connsiteY7" fmla="*/ 0 h 169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554" h="1690643">
                  <a:moveTo>
                    <a:pt x="663558" y="0"/>
                  </a:moveTo>
                  <a:cubicBezTo>
                    <a:pt x="826018" y="2991"/>
                    <a:pt x="983070" y="58881"/>
                    <a:pt x="1110894" y="159194"/>
                  </a:cubicBezTo>
                  <a:cubicBezTo>
                    <a:pt x="1471582" y="428233"/>
                    <a:pt x="1603714" y="955166"/>
                    <a:pt x="1405176" y="1334958"/>
                  </a:cubicBezTo>
                  <a:cubicBezTo>
                    <a:pt x="1288509" y="1557602"/>
                    <a:pt x="1075189" y="1690416"/>
                    <a:pt x="834123" y="1690643"/>
                  </a:cubicBezTo>
                  <a:lnTo>
                    <a:pt x="834123" y="1690643"/>
                  </a:lnTo>
                  <a:cubicBezTo>
                    <a:pt x="671808" y="1688157"/>
                    <a:pt x="514709" y="1632917"/>
                    <a:pt x="386560" y="1533268"/>
                  </a:cubicBezTo>
                  <a:cubicBezTo>
                    <a:pt x="25871" y="1263320"/>
                    <a:pt x="-106033" y="735250"/>
                    <a:pt x="92277" y="356368"/>
                  </a:cubicBezTo>
                  <a:cubicBezTo>
                    <a:pt x="209172" y="133723"/>
                    <a:pt x="422492" y="0"/>
                    <a:pt x="663558" y="0"/>
                  </a:cubicBezTo>
                  <a:close/>
                </a:path>
              </a:pathLst>
            </a:custGeom>
            <a:gradFill>
              <a:gsLst>
                <a:gs pos="0">
                  <a:srgbClr val="F8F4FF">
                    <a:alpha val="52000"/>
                  </a:srgbClr>
                </a:gs>
                <a:gs pos="50000">
                  <a:srgbClr val="EAF0F9">
                    <a:alpha val="40000"/>
                  </a:srgbClr>
                </a:gs>
                <a:gs pos="100000">
                  <a:srgbClr val="DCECF3">
                    <a:alpha val="44000"/>
                  </a:srgbClr>
                </a:gs>
              </a:gsLst>
              <a:lin ang="12788386" scaled="1"/>
            </a:gradFill>
            <a:ln w="22713"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3120AA68-4C8D-B8ED-8636-66FFD0CE393C}"/>
                </a:ext>
              </a:extLst>
            </p:cNvPr>
            <p:cNvSpPr/>
            <p:nvPr/>
          </p:nvSpPr>
          <p:spPr>
            <a:xfrm>
              <a:off x="7271186" y="1535012"/>
              <a:ext cx="1158707" cy="1685867"/>
            </a:xfrm>
            <a:custGeom>
              <a:avLst/>
              <a:gdLst>
                <a:gd name="connsiteX0" fmla="*/ 1158707 w 1158707"/>
                <a:gd name="connsiteY0" fmla="*/ 1533723 h 1685867"/>
                <a:gd name="connsiteX1" fmla="*/ 925374 w 1158707"/>
                <a:gd name="connsiteY1" fmla="*/ 1660624 h 1685867"/>
                <a:gd name="connsiteX2" fmla="*/ 898993 w 1158707"/>
                <a:gd name="connsiteY2" fmla="*/ 75276 h 1685867"/>
                <a:gd name="connsiteX3" fmla="*/ 1024756 w 1158707"/>
                <a:gd name="connsiteY3" fmla="*/ 154418 h 1685867"/>
                <a:gd name="connsiteX4" fmla="*/ 1138467 w 1158707"/>
                <a:gd name="connsiteY4" fmla="*/ 253119 h 1685867"/>
                <a:gd name="connsiteX5" fmla="*/ 13645 w 1158707"/>
                <a:gd name="connsiteY5" fmla="*/ 1173489 h 1685867"/>
                <a:gd name="connsiteX6" fmla="*/ 300877 w 1158707"/>
                <a:gd name="connsiteY6" fmla="*/ 1528492 h 1685867"/>
                <a:gd name="connsiteX7" fmla="*/ 457797 w 1158707"/>
                <a:gd name="connsiteY7" fmla="*/ 1621280 h 1685867"/>
                <a:gd name="connsiteX8" fmla="*/ 430734 w 1158707"/>
                <a:gd name="connsiteY8" fmla="*/ 13418 h 1685867"/>
                <a:gd name="connsiteX9" fmla="*/ 6823 w 1158707"/>
                <a:gd name="connsiteY9" fmla="*/ 351592 h 1685867"/>
                <a:gd name="connsiteX10" fmla="*/ 0 w 1158707"/>
                <a:gd name="connsiteY10" fmla="*/ 365465 h 1685867"/>
                <a:gd name="connsiteX11" fmla="*/ 674529 w 1158707"/>
                <a:gd name="connsiteY11" fmla="*/ 1681092 h 1685867"/>
                <a:gd name="connsiteX12" fmla="*/ 748441 w 1158707"/>
                <a:gd name="connsiteY12" fmla="*/ 1685867 h 1685867"/>
                <a:gd name="connsiteX13" fmla="*/ 748441 w 1158707"/>
                <a:gd name="connsiteY13" fmla="*/ 1685867 h 1685867"/>
                <a:gd name="connsiteX14" fmla="*/ 811436 w 1158707"/>
                <a:gd name="connsiteY14" fmla="*/ 1682229 h 1685867"/>
                <a:gd name="connsiteX15" fmla="*/ 783918 w 1158707"/>
                <a:gd name="connsiteY15" fmla="*/ 28655 h 1685867"/>
                <a:gd name="connsiteX16" fmla="*/ 647466 w 1158707"/>
                <a:gd name="connsiteY16" fmla="*/ 0 h 16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8707" h="1685867">
                  <a:moveTo>
                    <a:pt x="1158707" y="1533723"/>
                  </a:moveTo>
                  <a:cubicBezTo>
                    <a:pt x="1090997" y="1592366"/>
                    <a:pt x="1011398" y="1635658"/>
                    <a:pt x="925374" y="1660624"/>
                  </a:cubicBezTo>
                  <a:lnTo>
                    <a:pt x="898993" y="75276"/>
                  </a:lnTo>
                  <a:cubicBezTo>
                    <a:pt x="943149" y="97927"/>
                    <a:pt x="985231" y="124410"/>
                    <a:pt x="1024756" y="154418"/>
                  </a:cubicBezTo>
                  <a:cubicBezTo>
                    <a:pt x="1065347" y="184090"/>
                    <a:pt x="1103383" y="217105"/>
                    <a:pt x="1138467" y="253119"/>
                  </a:cubicBezTo>
                  <a:close/>
                  <a:moveTo>
                    <a:pt x="13645" y="1173489"/>
                  </a:moveTo>
                  <a:cubicBezTo>
                    <a:pt x="79363" y="1313253"/>
                    <a:pt x="177909" y="1435050"/>
                    <a:pt x="300877" y="1528492"/>
                  </a:cubicBezTo>
                  <a:cubicBezTo>
                    <a:pt x="349636" y="1565064"/>
                    <a:pt x="402257" y="1596177"/>
                    <a:pt x="457797" y="1621280"/>
                  </a:cubicBezTo>
                  <a:lnTo>
                    <a:pt x="430734" y="13418"/>
                  </a:lnTo>
                  <a:cubicBezTo>
                    <a:pt x="246840" y="58859"/>
                    <a:pt x="91987" y="182391"/>
                    <a:pt x="6823" y="351592"/>
                  </a:cubicBezTo>
                  <a:lnTo>
                    <a:pt x="0" y="365465"/>
                  </a:lnTo>
                  <a:close/>
                  <a:moveTo>
                    <a:pt x="674529" y="1681092"/>
                  </a:moveTo>
                  <a:cubicBezTo>
                    <a:pt x="699059" y="1684048"/>
                    <a:pt x="723734" y="1685642"/>
                    <a:pt x="748441" y="1685867"/>
                  </a:cubicBezTo>
                  <a:lnTo>
                    <a:pt x="748441" y="1685867"/>
                  </a:lnTo>
                  <a:cubicBezTo>
                    <a:pt x="769818" y="1685867"/>
                    <a:pt x="790741" y="1684275"/>
                    <a:pt x="811436" y="1682229"/>
                  </a:cubicBezTo>
                  <a:lnTo>
                    <a:pt x="783918" y="28655"/>
                  </a:lnTo>
                  <a:cubicBezTo>
                    <a:pt x="739492" y="14619"/>
                    <a:pt x="693785" y="5019"/>
                    <a:pt x="647466" y="0"/>
                  </a:cubicBezTo>
                  <a:close/>
                </a:path>
              </a:pathLst>
            </a:custGeom>
            <a:gradFill>
              <a:gsLst>
                <a:gs pos="0">
                  <a:srgbClr val="F8F4FF"/>
                </a:gs>
                <a:gs pos="50000">
                  <a:srgbClr val="EAF0F9">
                    <a:alpha val="10000"/>
                  </a:srgbClr>
                </a:gs>
                <a:gs pos="100000">
                  <a:srgbClr val="DCECF3">
                    <a:alpha val="0"/>
                  </a:srgbClr>
                </a:gs>
              </a:gsLst>
              <a:lin ang="7274168" scaled="1"/>
            </a:gradFill>
            <a:ln w="22713" cap="flat">
              <a:no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0DBA3914-2533-5E92-646E-4BD0BA285364}"/>
                </a:ext>
              </a:extLst>
            </p:cNvPr>
            <p:cNvSpPr/>
            <p:nvPr/>
          </p:nvSpPr>
          <p:spPr>
            <a:xfrm>
              <a:off x="7560692" y="1498217"/>
              <a:ext cx="1183950" cy="1671947"/>
            </a:xfrm>
            <a:custGeom>
              <a:avLst/>
              <a:gdLst>
                <a:gd name="connsiteX0" fmla="*/ 989506 w 1183950"/>
                <a:gd name="connsiteY0" fmla="*/ 1300570 h 1671947"/>
                <a:gd name="connsiteX1" fmla="*/ 997921 w 1183950"/>
                <a:gd name="connsiteY1" fmla="*/ 1277828 h 1671947"/>
                <a:gd name="connsiteX2" fmla="*/ 1003834 w 1183950"/>
                <a:gd name="connsiteY2" fmla="*/ 1261909 h 1671947"/>
                <a:gd name="connsiteX3" fmla="*/ 1011339 w 1183950"/>
                <a:gd name="connsiteY3" fmla="*/ 1239167 h 1671947"/>
                <a:gd name="connsiteX4" fmla="*/ 1016114 w 1183950"/>
                <a:gd name="connsiteY4" fmla="*/ 1223930 h 1671947"/>
                <a:gd name="connsiteX5" fmla="*/ 1023165 w 1183950"/>
                <a:gd name="connsiteY5" fmla="*/ 1197777 h 1671947"/>
                <a:gd name="connsiteX6" fmla="*/ 1026576 w 1183950"/>
                <a:gd name="connsiteY6" fmla="*/ 1184586 h 1671947"/>
                <a:gd name="connsiteX7" fmla="*/ 1034536 w 1183950"/>
                <a:gd name="connsiteY7" fmla="*/ 1147289 h 1671947"/>
                <a:gd name="connsiteX8" fmla="*/ 1034536 w 1183950"/>
                <a:gd name="connsiteY8" fmla="*/ 1144788 h 1671947"/>
                <a:gd name="connsiteX9" fmla="*/ 1040903 w 1183950"/>
                <a:gd name="connsiteY9" fmla="*/ 1104761 h 1671947"/>
                <a:gd name="connsiteX10" fmla="*/ 1042495 w 1183950"/>
                <a:gd name="connsiteY10" fmla="*/ 1091344 h 1671947"/>
                <a:gd name="connsiteX11" fmla="*/ 1045452 w 1183950"/>
                <a:gd name="connsiteY11" fmla="*/ 1064053 h 1671947"/>
                <a:gd name="connsiteX12" fmla="*/ 1045452 w 1183950"/>
                <a:gd name="connsiteY12" fmla="*/ 1047906 h 1671947"/>
                <a:gd name="connsiteX13" fmla="*/ 1047044 w 1183950"/>
                <a:gd name="connsiteY13" fmla="*/ 1023345 h 1671947"/>
                <a:gd name="connsiteX14" fmla="*/ 1047044 w 1183950"/>
                <a:gd name="connsiteY14" fmla="*/ 1011519 h 1671947"/>
                <a:gd name="connsiteX15" fmla="*/ 1047044 w 1183950"/>
                <a:gd name="connsiteY15" fmla="*/ 973995 h 1671947"/>
                <a:gd name="connsiteX16" fmla="*/ 1047044 w 1183950"/>
                <a:gd name="connsiteY16" fmla="*/ 959212 h 1671947"/>
                <a:gd name="connsiteX17" fmla="*/ 1045224 w 1183950"/>
                <a:gd name="connsiteY17" fmla="*/ 920096 h 1671947"/>
                <a:gd name="connsiteX18" fmla="*/ 1045224 w 1183950"/>
                <a:gd name="connsiteY18" fmla="*/ 910090 h 1671947"/>
                <a:gd name="connsiteX19" fmla="*/ 1042950 w 1183950"/>
                <a:gd name="connsiteY19" fmla="*/ 888485 h 1671947"/>
                <a:gd name="connsiteX20" fmla="*/ 1041131 w 1183950"/>
                <a:gd name="connsiteY20" fmla="*/ 869836 h 1671947"/>
                <a:gd name="connsiteX21" fmla="*/ 1038174 w 1183950"/>
                <a:gd name="connsiteY21" fmla="*/ 847094 h 1671947"/>
                <a:gd name="connsiteX22" fmla="*/ 1035445 w 1183950"/>
                <a:gd name="connsiteY22" fmla="*/ 829355 h 1671947"/>
                <a:gd name="connsiteX23" fmla="*/ 1023392 w 1183950"/>
                <a:gd name="connsiteY23" fmla="*/ 767497 h 1671947"/>
                <a:gd name="connsiteX24" fmla="*/ 1020890 w 1183950"/>
                <a:gd name="connsiteY24" fmla="*/ 756581 h 1671947"/>
                <a:gd name="connsiteX25" fmla="*/ 1006108 w 1183950"/>
                <a:gd name="connsiteY25" fmla="*/ 702455 h 1671947"/>
                <a:gd name="connsiteX26" fmla="*/ 1002924 w 1183950"/>
                <a:gd name="connsiteY26" fmla="*/ 691993 h 1671947"/>
                <a:gd name="connsiteX27" fmla="*/ 988369 w 1183950"/>
                <a:gd name="connsiteY27" fmla="*/ 648556 h 1671947"/>
                <a:gd name="connsiteX28" fmla="*/ 985413 w 1183950"/>
                <a:gd name="connsiteY28" fmla="*/ 638777 h 1671947"/>
                <a:gd name="connsiteX29" fmla="*/ 965855 w 1183950"/>
                <a:gd name="connsiteY29" fmla="*/ 590791 h 1671947"/>
                <a:gd name="connsiteX30" fmla="*/ 961534 w 1183950"/>
                <a:gd name="connsiteY30" fmla="*/ 581012 h 1671947"/>
                <a:gd name="connsiteX31" fmla="*/ 943567 w 1183950"/>
                <a:gd name="connsiteY31" fmla="*/ 543033 h 1671947"/>
                <a:gd name="connsiteX32" fmla="*/ 937200 w 1183950"/>
                <a:gd name="connsiteY32" fmla="*/ 530298 h 1671947"/>
                <a:gd name="connsiteX33" fmla="*/ 912183 w 1183950"/>
                <a:gd name="connsiteY33" fmla="*/ 484813 h 1671947"/>
                <a:gd name="connsiteX34" fmla="*/ 912183 w 1183950"/>
                <a:gd name="connsiteY34" fmla="*/ 482994 h 1671947"/>
                <a:gd name="connsiteX35" fmla="*/ 885120 w 1183950"/>
                <a:gd name="connsiteY35" fmla="*/ 440239 h 1671947"/>
                <a:gd name="connsiteX36" fmla="*/ 877388 w 1183950"/>
                <a:gd name="connsiteY36" fmla="*/ 428641 h 1671947"/>
                <a:gd name="connsiteX37" fmla="*/ 846914 w 1183950"/>
                <a:gd name="connsiteY37" fmla="*/ 386113 h 1671947"/>
                <a:gd name="connsiteX38" fmla="*/ 845322 w 1183950"/>
                <a:gd name="connsiteY38" fmla="*/ 384066 h 1671947"/>
                <a:gd name="connsiteX39" fmla="*/ 807570 w 1183950"/>
                <a:gd name="connsiteY39" fmla="*/ 338582 h 1671947"/>
                <a:gd name="connsiteX40" fmla="*/ 799838 w 1183950"/>
                <a:gd name="connsiteY40" fmla="*/ 329713 h 1671947"/>
                <a:gd name="connsiteX41" fmla="*/ 754354 w 1183950"/>
                <a:gd name="connsiteY41" fmla="*/ 282637 h 1671947"/>
                <a:gd name="connsiteX42" fmla="*/ 743210 w 1183950"/>
                <a:gd name="connsiteY42" fmla="*/ 271948 h 1671947"/>
                <a:gd name="connsiteX43" fmla="*/ 723652 w 1183950"/>
                <a:gd name="connsiteY43" fmla="*/ 254209 h 1671947"/>
                <a:gd name="connsiteX44" fmla="*/ 709779 w 1183950"/>
                <a:gd name="connsiteY44" fmla="*/ 242156 h 1671947"/>
                <a:gd name="connsiteX45" fmla="*/ 689084 w 1183950"/>
                <a:gd name="connsiteY45" fmla="*/ 225327 h 1671947"/>
                <a:gd name="connsiteX46" fmla="*/ 669298 w 1183950"/>
                <a:gd name="connsiteY46" fmla="*/ 209635 h 1671947"/>
                <a:gd name="connsiteX47" fmla="*/ 0 w 1183950"/>
                <a:gd name="connsiteY47" fmla="*/ 100246 h 1671947"/>
                <a:gd name="connsiteX48" fmla="*/ 141455 w 1183950"/>
                <a:gd name="connsiteY48" fmla="*/ 43845 h 1671947"/>
                <a:gd name="connsiteX49" fmla="*/ 810072 w 1183950"/>
                <a:gd name="connsiteY49" fmla="*/ 154372 h 1671947"/>
                <a:gd name="connsiteX50" fmla="*/ 820988 w 1183950"/>
                <a:gd name="connsiteY50" fmla="*/ 162559 h 1671947"/>
                <a:gd name="connsiteX51" fmla="*/ 830085 w 1183950"/>
                <a:gd name="connsiteY51" fmla="*/ 169836 h 1671947"/>
                <a:gd name="connsiteX52" fmla="*/ 850780 w 1183950"/>
                <a:gd name="connsiteY52" fmla="*/ 186893 h 1671947"/>
                <a:gd name="connsiteX53" fmla="*/ 864653 w 1183950"/>
                <a:gd name="connsiteY53" fmla="*/ 198719 h 1671947"/>
                <a:gd name="connsiteX54" fmla="*/ 884211 w 1183950"/>
                <a:gd name="connsiteY54" fmla="*/ 216457 h 1671947"/>
                <a:gd name="connsiteX55" fmla="*/ 891943 w 1183950"/>
                <a:gd name="connsiteY55" fmla="*/ 223507 h 1671947"/>
                <a:gd name="connsiteX56" fmla="*/ 895354 w 1183950"/>
                <a:gd name="connsiteY56" fmla="*/ 227146 h 1671947"/>
                <a:gd name="connsiteX57" fmla="*/ 940838 w 1183950"/>
                <a:gd name="connsiteY57" fmla="*/ 274222 h 1671947"/>
                <a:gd name="connsiteX58" fmla="*/ 944477 w 1183950"/>
                <a:gd name="connsiteY58" fmla="*/ 277861 h 1671947"/>
                <a:gd name="connsiteX59" fmla="*/ 948798 w 1183950"/>
                <a:gd name="connsiteY59" fmla="*/ 283092 h 1671947"/>
                <a:gd name="connsiteX60" fmla="*/ 986322 w 1183950"/>
                <a:gd name="connsiteY60" fmla="*/ 328576 h 1671947"/>
                <a:gd name="connsiteX61" fmla="*/ 986322 w 1183950"/>
                <a:gd name="connsiteY61" fmla="*/ 328576 h 1671947"/>
                <a:gd name="connsiteX62" fmla="*/ 986322 w 1183950"/>
                <a:gd name="connsiteY62" fmla="*/ 330168 h 1671947"/>
                <a:gd name="connsiteX63" fmla="*/ 1017024 w 1183950"/>
                <a:gd name="connsiteY63" fmla="*/ 372923 h 1671947"/>
                <a:gd name="connsiteX64" fmla="*/ 1021118 w 1183950"/>
                <a:gd name="connsiteY64" fmla="*/ 378608 h 1671947"/>
                <a:gd name="connsiteX65" fmla="*/ 1024757 w 1183950"/>
                <a:gd name="connsiteY65" fmla="*/ 384294 h 1671947"/>
                <a:gd name="connsiteX66" fmla="*/ 1051592 w 1183950"/>
                <a:gd name="connsiteY66" fmla="*/ 427276 h 1671947"/>
                <a:gd name="connsiteX67" fmla="*/ 1051592 w 1183950"/>
                <a:gd name="connsiteY67" fmla="*/ 428641 h 1671947"/>
                <a:gd name="connsiteX68" fmla="*/ 1051592 w 1183950"/>
                <a:gd name="connsiteY68" fmla="*/ 428641 h 1671947"/>
                <a:gd name="connsiteX69" fmla="*/ 1076381 w 1183950"/>
                <a:gd name="connsiteY69" fmla="*/ 474125 h 1671947"/>
                <a:gd name="connsiteX70" fmla="*/ 1079337 w 1183950"/>
                <a:gd name="connsiteY70" fmla="*/ 479355 h 1671947"/>
                <a:gd name="connsiteX71" fmla="*/ 1082749 w 1183950"/>
                <a:gd name="connsiteY71" fmla="*/ 486633 h 1671947"/>
                <a:gd name="connsiteX72" fmla="*/ 1100942 w 1183950"/>
                <a:gd name="connsiteY72" fmla="*/ 524839 h 1671947"/>
                <a:gd name="connsiteX73" fmla="*/ 1104126 w 1183950"/>
                <a:gd name="connsiteY73" fmla="*/ 531662 h 1671947"/>
                <a:gd name="connsiteX74" fmla="*/ 1104126 w 1183950"/>
                <a:gd name="connsiteY74" fmla="*/ 534391 h 1671947"/>
                <a:gd name="connsiteX75" fmla="*/ 1123684 w 1183950"/>
                <a:gd name="connsiteY75" fmla="*/ 582377 h 1671947"/>
                <a:gd name="connsiteX76" fmla="*/ 1125049 w 1183950"/>
                <a:gd name="connsiteY76" fmla="*/ 586243 h 1671947"/>
                <a:gd name="connsiteX77" fmla="*/ 1127551 w 1183950"/>
                <a:gd name="connsiteY77" fmla="*/ 593520 h 1671947"/>
                <a:gd name="connsiteX78" fmla="*/ 1142105 w 1183950"/>
                <a:gd name="connsiteY78" fmla="*/ 636730 h 1671947"/>
                <a:gd name="connsiteX79" fmla="*/ 1144607 w 1183950"/>
                <a:gd name="connsiteY79" fmla="*/ 644008 h 1671947"/>
                <a:gd name="connsiteX80" fmla="*/ 1144607 w 1183950"/>
                <a:gd name="connsiteY80" fmla="*/ 647419 h 1671947"/>
                <a:gd name="connsiteX81" fmla="*/ 1159162 w 1183950"/>
                <a:gd name="connsiteY81" fmla="*/ 701545 h 1671947"/>
                <a:gd name="connsiteX82" fmla="*/ 1160526 w 1183950"/>
                <a:gd name="connsiteY82" fmla="*/ 706094 h 1671947"/>
                <a:gd name="connsiteX83" fmla="*/ 1160526 w 1183950"/>
                <a:gd name="connsiteY83" fmla="*/ 712461 h 1671947"/>
                <a:gd name="connsiteX84" fmla="*/ 1172807 w 1183950"/>
                <a:gd name="connsiteY84" fmla="*/ 774092 h 1671947"/>
                <a:gd name="connsiteX85" fmla="*/ 1172807 w 1183950"/>
                <a:gd name="connsiteY85" fmla="*/ 775457 h 1671947"/>
                <a:gd name="connsiteX86" fmla="*/ 1175081 w 1183950"/>
                <a:gd name="connsiteY86" fmla="*/ 792286 h 1671947"/>
                <a:gd name="connsiteX87" fmla="*/ 1178265 w 1183950"/>
                <a:gd name="connsiteY87" fmla="*/ 813663 h 1671947"/>
                <a:gd name="connsiteX88" fmla="*/ 1180085 w 1183950"/>
                <a:gd name="connsiteY88" fmla="*/ 832312 h 1671947"/>
                <a:gd name="connsiteX89" fmla="*/ 1182131 w 1183950"/>
                <a:gd name="connsiteY89" fmla="*/ 855054 h 1671947"/>
                <a:gd name="connsiteX90" fmla="*/ 1182131 w 1183950"/>
                <a:gd name="connsiteY90" fmla="*/ 857783 h 1671947"/>
                <a:gd name="connsiteX91" fmla="*/ 1182131 w 1183950"/>
                <a:gd name="connsiteY91" fmla="*/ 865288 h 1671947"/>
                <a:gd name="connsiteX92" fmla="*/ 1183951 w 1183950"/>
                <a:gd name="connsiteY92" fmla="*/ 904177 h 1671947"/>
                <a:gd name="connsiteX93" fmla="*/ 1183951 w 1183950"/>
                <a:gd name="connsiteY93" fmla="*/ 918959 h 1671947"/>
                <a:gd name="connsiteX94" fmla="*/ 1183951 w 1183950"/>
                <a:gd name="connsiteY94" fmla="*/ 956711 h 1671947"/>
                <a:gd name="connsiteX95" fmla="*/ 1183951 w 1183950"/>
                <a:gd name="connsiteY95" fmla="*/ 964443 h 1671947"/>
                <a:gd name="connsiteX96" fmla="*/ 1183951 w 1183950"/>
                <a:gd name="connsiteY96" fmla="*/ 967854 h 1671947"/>
                <a:gd name="connsiteX97" fmla="*/ 1182359 w 1183950"/>
                <a:gd name="connsiteY97" fmla="*/ 992643 h 1671947"/>
                <a:gd name="connsiteX98" fmla="*/ 1181222 w 1183950"/>
                <a:gd name="connsiteY98" fmla="*/ 1008790 h 1671947"/>
                <a:gd name="connsiteX99" fmla="*/ 1178038 w 1183950"/>
                <a:gd name="connsiteY99" fmla="*/ 1036081 h 1671947"/>
                <a:gd name="connsiteX100" fmla="*/ 1176673 w 1183950"/>
                <a:gd name="connsiteY100" fmla="*/ 1049271 h 1671947"/>
                <a:gd name="connsiteX101" fmla="*/ 1170078 w 1183950"/>
                <a:gd name="connsiteY101" fmla="*/ 1089524 h 1671947"/>
                <a:gd name="connsiteX102" fmla="*/ 1170078 w 1183950"/>
                <a:gd name="connsiteY102" fmla="*/ 1092026 h 1671947"/>
                <a:gd name="connsiteX103" fmla="*/ 1162118 w 1183950"/>
                <a:gd name="connsiteY103" fmla="*/ 1129323 h 1671947"/>
                <a:gd name="connsiteX104" fmla="*/ 1158707 w 1183950"/>
                <a:gd name="connsiteY104" fmla="*/ 1142513 h 1671947"/>
                <a:gd name="connsiteX105" fmla="*/ 1151885 w 1183950"/>
                <a:gd name="connsiteY105" fmla="*/ 1168439 h 1671947"/>
                <a:gd name="connsiteX106" fmla="*/ 1147109 w 1183950"/>
                <a:gd name="connsiteY106" fmla="*/ 1183904 h 1671947"/>
                <a:gd name="connsiteX107" fmla="*/ 1139604 w 1183950"/>
                <a:gd name="connsiteY107" fmla="*/ 1206646 h 1671947"/>
                <a:gd name="connsiteX108" fmla="*/ 1133464 w 1183950"/>
                <a:gd name="connsiteY108" fmla="*/ 1222793 h 1671947"/>
                <a:gd name="connsiteX109" fmla="*/ 1125276 w 1183950"/>
                <a:gd name="connsiteY109" fmla="*/ 1245535 h 1671947"/>
                <a:gd name="connsiteX110" fmla="*/ 1118226 w 1183950"/>
                <a:gd name="connsiteY110" fmla="*/ 1261909 h 1671947"/>
                <a:gd name="connsiteX111" fmla="*/ 1108902 w 1183950"/>
                <a:gd name="connsiteY111" fmla="*/ 1282604 h 1671947"/>
                <a:gd name="connsiteX112" fmla="*/ 1106628 w 1183950"/>
                <a:gd name="connsiteY112" fmla="*/ 1288062 h 1671947"/>
                <a:gd name="connsiteX113" fmla="*/ 1094347 w 1183950"/>
                <a:gd name="connsiteY113" fmla="*/ 1312624 h 1671947"/>
                <a:gd name="connsiteX114" fmla="*/ 1066602 w 1183950"/>
                <a:gd name="connsiteY114" fmla="*/ 1360382 h 1671947"/>
                <a:gd name="connsiteX115" fmla="*/ 1061144 w 1183950"/>
                <a:gd name="connsiteY115" fmla="*/ 1369251 h 1671947"/>
                <a:gd name="connsiteX116" fmla="*/ 1056823 w 1183950"/>
                <a:gd name="connsiteY116" fmla="*/ 1376074 h 1671947"/>
                <a:gd name="connsiteX117" fmla="*/ 1031352 w 1183950"/>
                <a:gd name="connsiteY117" fmla="*/ 1411779 h 1671947"/>
                <a:gd name="connsiteX118" fmla="*/ 1030897 w 1183950"/>
                <a:gd name="connsiteY118" fmla="*/ 1419284 h 1671947"/>
                <a:gd name="connsiteX119" fmla="*/ 1019526 w 1183950"/>
                <a:gd name="connsiteY119" fmla="*/ 1433839 h 1671947"/>
                <a:gd name="connsiteX120" fmla="*/ 1008837 w 1183950"/>
                <a:gd name="connsiteY120" fmla="*/ 1445665 h 1671947"/>
                <a:gd name="connsiteX121" fmla="*/ 986095 w 1183950"/>
                <a:gd name="connsiteY121" fmla="*/ 1468407 h 1671947"/>
                <a:gd name="connsiteX122" fmla="*/ 977226 w 1183950"/>
                <a:gd name="connsiteY122" fmla="*/ 1477958 h 1671947"/>
                <a:gd name="connsiteX123" fmla="*/ 965855 w 1183950"/>
                <a:gd name="connsiteY123" fmla="*/ 1488420 h 1671947"/>
                <a:gd name="connsiteX124" fmla="*/ 946296 w 1183950"/>
                <a:gd name="connsiteY124" fmla="*/ 1506386 h 1671947"/>
                <a:gd name="connsiteX125" fmla="*/ 936972 w 1183950"/>
                <a:gd name="connsiteY125" fmla="*/ 1515028 h 1671947"/>
                <a:gd name="connsiteX126" fmla="*/ 923327 w 1183950"/>
                <a:gd name="connsiteY126" fmla="*/ 1525489 h 1671947"/>
                <a:gd name="connsiteX127" fmla="*/ 904906 w 1183950"/>
                <a:gd name="connsiteY127" fmla="*/ 1540044 h 1671947"/>
                <a:gd name="connsiteX128" fmla="*/ 896264 w 1183950"/>
                <a:gd name="connsiteY128" fmla="*/ 1546639 h 1671947"/>
                <a:gd name="connsiteX129" fmla="*/ 879207 w 1183950"/>
                <a:gd name="connsiteY129" fmla="*/ 1557783 h 1671947"/>
                <a:gd name="connsiteX130" fmla="*/ 861241 w 1183950"/>
                <a:gd name="connsiteY130" fmla="*/ 1569381 h 1671947"/>
                <a:gd name="connsiteX131" fmla="*/ 854646 w 1183950"/>
                <a:gd name="connsiteY131" fmla="*/ 1573702 h 1671947"/>
                <a:gd name="connsiteX132" fmla="*/ 831904 w 1183950"/>
                <a:gd name="connsiteY132" fmla="*/ 1585756 h 1671947"/>
                <a:gd name="connsiteX133" fmla="*/ 815075 w 1183950"/>
                <a:gd name="connsiteY133" fmla="*/ 1594852 h 1671947"/>
                <a:gd name="connsiteX134" fmla="*/ 810754 w 1183950"/>
                <a:gd name="connsiteY134" fmla="*/ 1597127 h 1671947"/>
                <a:gd name="connsiteX135" fmla="*/ 769136 w 1183950"/>
                <a:gd name="connsiteY135" fmla="*/ 1615548 h 1671947"/>
                <a:gd name="connsiteX136" fmla="*/ 627680 w 1183950"/>
                <a:gd name="connsiteY136" fmla="*/ 1671948 h 1671947"/>
                <a:gd name="connsiteX137" fmla="*/ 673165 w 1183950"/>
                <a:gd name="connsiteY137" fmla="*/ 1651253 h 1671947"/>
                <a:gd name="connsiteX138" fmla="*/ 689994 w 1183950"/>
                <a:gd name="connsiteY138" fmla="*/ 1642156 h 1671947"/>
                <a:gd name="connsiteX139" fmla="*/ 718649 w 1183950"/>
                <a:gd name="connsiteY139" fmla="*/ 1626009 h 1671947"/>
                <a:gd name="connsiteX140" fmla="*/ 736842 w 1183950"/>
                <a:gd name="connsiteY140" fmla="*/ 1614183 h 1671947"/>
                <a:gd name="connsiteX141" fmla="*/ 762313 w 1183950"/>
                <a:gd name="connsiteY141" fmla="*/ 1596444 h 1671947"/>
                <a:gd name="connsiteX142" fmla="*/ 780962 w 1183950"/>
                <a:gd name="connsiteY142" fmla="*/ 1582117 h 1671947"/>
                <a:gd name="connsiteX143" fmla="*/ 803704 w 1183950"/>
                <a:gd name="connsiteY143" fmla="*/ 1562786 h 1671947"/>
                <a:gd name="connsiteX144" fmla="*/ 823262 w 1183950"/>
                <a:gd name="connsiteY144" fmla="*/ 1544820 h 1671947"/>
                <a:gd name="connsiteX145" fmla="*/ 843275 w 1183950"/>
                <a:gd name="connsiteY145" fmla="*/ 1524807 h 1671947"/>
                <a:gd name="connsiteX146" fmla="*/ 864880 w 1183950"/>
                <a:gd name="connsiteY146" fmla="*/ 1502065 h 1671947"/>
                <a:gd name="connsiteX147" fmla="*/ 887622 w 1183950"/>
                <a:gd name="connsiteY147" fmla="*/ 1475684 h 1671947"/>
                <a:gd name="connsiteX148" fmla="*/ 893762 w 1183950"/>
                <a:gd name="connsiteY148" fmla="*/ 1467952 h 1671947"/>
                <a:gd name="connsiteX149" fmla="*/ 923327 w 1183950"/>
                <a:gd name="connsiteY149" fmla="*/ 1425424 h 1671947"/>
                <a:gd name="connsiteX150" fmla="*/ 928785 w 1183950"/>
                <a:gd name="connsiteY150" fmla="*/ 1416782 h 1671947"/>
                <a:gd name="connsiteX151" fmla="*/ 956530 w 1183950"/>
                <a:gd name="connsiteY151" fmla="*/ 1368797 h 1671947"/>
                <a:gd name="connsiteX152" fmla="*/ 971313 w 1183950"/>
                <a:gd name="connsiteY152" fmla="*/ 1339005 h 1671947"/>
                <a:gd name="connsiteX153" fmla="*/ 980409 w 1183950"/>
                <a:gd name="connsiteY153" fmla="*/ 1318082 h 1671947"/>
                <a:gd name="connsiteX154" fmla="*/ 989506 w 1183950"/>
                <a:gd name="connsiteY154" fmla="*/ 1300570 h 167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183950" h="1671947">
                  <a:moveTo>
                    <a:pt x="989506" y="1300570"/>
                  </a:moveTo>
                  <a:cubicBezTo>
                    <a:pt x="992463" y="1293520"/>
                    <a:pt x="995192" y="1286016"/>
                    <a:pt x="997921" y="1277828"/>
                  </a:cubicBezTo>
                  <a:cubicBezTo>
                    <a:pt x="1000650" y="1269641"/>
                    <a:pt x="1002015" y="1267140"/>
                    <a:pt x="1003834" y="1261909"/>
                  </a:cubicBezTo>
                  <a:cubicBezTo>
                    <a:pt x="1005653" y="1256678"/>
                    <a:pt x="1008837" y="1246217"/>
                    <a:pt x="1011339" y="1239167"/>
                  </a:cubicBezTo>
                  <a:cubicBezTo>
                    <a:pt x="1013840" y="1232117"/>
                    <a:pt x="1014750" y="1228933"/>
                    <a:pt x="1016114" y="1223930"/>
                  </a:cubicBezTo>
                  <a:cubicBezTo>
                    <a:pt x="1018616" y="1215288"/>
                    <a:pt x="1020890" y="1206418"/>
                    <a:pt x="1023165" y="1197777"/>
                  </a:cubicBezTo>
                  <a:cubicBezTo>
                    <a:pt x="1023165" y="1193455"/>
                    <a:pt x="1025439" y="1189135"/>
                    <a:pt x="1026576" y="1184586"/>
                  </a:cubicBezTo>
                  <a:cubicBezTo>
                    <a:pt x="1029532" y="1172305"/>
                    <a:pt x="1032034" y="1159797"/>
                    <a:pt x="1034536" y="1147289"/>
                  </a:cubicBezTo>
                  <a:cubicBezTo>
                    <a:pt x="1034429" y="1146459"/>
                    <a:pt x="1034429" y="1145618"/>
                    <a:pt x="1034536" y="1144788"/>
                  </a:cubicBezTo>
                  <a:cubicBezTo>
                    <a:pt x="1037037" y="1131597"/>
                    <a:pt x="1039084" y="1118179"/>
                    <a:pt x="1040903" y="1104761"/>
                  </a:cubicBezTo>
                  <a:cubicBezTo>
                    <a:pt x="1040903" y="1100213"/>
                    <a:pt x="1042040" y="1095892"/>
                    <a:pt x="1042495" y="1091344"/>
                  </a:cubicBezTo>
                  <a:cubicBezTo>
                    <a:pt x="1042495" y="1082247"/>
                    <a:pt x="1044769" y="1073150"/>
                    <a:pt x="1045452" y="1064053"/>
                  </a:cubicBezTo>
                  <a:cubicBezTo>
                    <a:pt x="1045452" y="1058823"/>
                    <a:pt x="1045452" y="1053365"/>
                    <a:pt x="1045452" y="1047906"/>
                  </a:cubicBezTo>
                  <a:cubicBezTo>
                    <a:pt x="1045452" y="1042448"/>
                    <a:pt x="1046816" y="1031532"/>
                    <a:pt x="1047044" y="1023345"/>
                  </a:cubicBezTo>
                  <a:cubicBezTo>
                    <a:pt x="1047044" y="1019479"/>
                    <a:pt x="1047044" y="1015385"/>
                    <a:pt x="1047044" y="1011519"/>
                  </a:cubicBezTo>
                  <a:cubicBezTo>
                    <a:pt x="1047044" y="999011"/>
                    <a:pt x="1047044" y="986503"/>
                    <a:pt x="1047044" y="973995"/>
                  </a:cubicBezTo>
                  <a:cubicBezTo>
                    <a:pt x="1047044" y="968992"/>
                    <a:pt x="1047044" y="964216"/>
                    <a:pt x="1047044" y="959212"/>
                  </a:cubicBezTo>
                  <a:cubicBezTo>
                    <a:pt x="1047044" y="946249"/>
                    <a:pt x="1047044" y="933287"/>
                    <a:pt x="1045224" y="920096"/>
                  </a:cubicBezTo>
                  <a:cubicBezTo>
                    <a:pt x="1045224" y="916685"/>
                    <a:pt x="1045224" y="913501"/>
                    <a:pt x="1045224" y="910090"/>
                  </a:cubicBezTo>
                  <a:cubicBezTo>
                    <a:pt x="1045224" y="902812"/>
                    <a:pt x="1043860" y="895762"/>
                    <a:pt x="1042950" y="888485"/>
                  </a:cubicBezTo>
                  <a:cubicBezTo>
                    <a:pt x="1042040" y="881207"/>
                    <a:pt x="1042950" y="875977"/>
                    <a:pt x="1041131" y="869836"/>
                  </a:cubicBezTo>
                  <a:cubicBezTo>
                    <a:pt x="1039311" y="863696"/>
                    <a:pt x="1039084" y="855281"/>
                    <a:pt x="1038174" y="847094"/>
                  </a:cubicBezTo>
                  <a:cubicBezTo>
                    <a:pt x="1037265" y="838907"/>
                    <a:pt x="1036582" y="835268"/>
                    <a:pt x="1035445" y="829355"/>
                  </a:cubicBezTo>
                  <a:cubicBezTo>
                    <a:pt x="1032261" y="808660"/>
                    <a:pt x="1027940" y="787965"/>
                    <a:pt x="1023392" y="767497"/>
                  </a:cubicBezTo>
                  <a:cubicBezTo>
                    <a:pt x="1023392" y="763858"/>
                    <a:pt x="1021800" y="760220"/>
                    <a:pt x="1020890" y="756581"/>
                  </a:cubicBezTo>
                  <a:cubicBezTo>
                    <a:pt x="1016569" y="738387"/>
                    <a:pt x="1011566" y="720421"/>
                    <a:pt x="1006108" y="702455"/>
                  </a:cubicBezTo>
                  <a:cubicBezTo>
                    <a:pt x="1006108" y="698816"/>
                    <a:pt x="1004061" y="695405"/>
                    <a:pt x="1002924" y="691993"/>
                  </a:cubicBezTo>
                  <a:cubicBezTo>
                    <a:pt x="998376" y="677439"/>
                    <a:pt x="993372" y="662884"/>
                    <a:pt x="988369" y="648556"/>
                  </a:cubicBezTo>
                  <a:lnTo>
                    <a:pt x="985413" y="638777"/>
                  </a:lnTo>
                  <a:cubicBezTo>
                    <a:pt x="979272" y="622630"/>
                    <a:pt x="972905" y="606483"/>
                    <a:pt x="965855" y="590791"/>
                  </a:cubicBezTo>
                  <a:cubicBezTo>
                    <a:pt x="964490" y="587380"/>
                    <a:pt x="962898" y="584196"/>
                    <a:pt x="961534" y="581012"/>
                  </a:cubicBezTo>
                  <a:cubicBezTo>
                    <a:pt x="955848" y="568049"/>
                    <a:pt x="949708" y="555541"/>
                    <a:pt x="943567" y="543033"/>
                  </a:cubicBezTo>
                  <a:cubicBezTo>
                    <a:pt x="941293" y="538712"/>
                    <a:pt x="939246" y="534619"/>
                    <a:pt x="937200" y="530298"/>
                  </a:cubicBezTo>
                  <a:cubicBezTo>
                    <a:pt x="929240" y="515060"/>
                    <a:pt x="921053" y="499823"/>
                    <a:pt x="912183" y="484813"/>
                  </a:cubicBezTo>
                  <a:cubicBezTo>
                    <a:pt x="912183" y="484813"/>
                    <a:pt x="912183" y="483676"/>
                    <a:pt x="912183" y="482994"/>
                  </a:cubicBezTo>
                  <a:cubicBezTo>
                    <a:pt x="903541" y="468439"/>
                    <a:pt x="894445" y="454339"/>
                    <a:pt x="885120" y="440239"/>
                  </a:cubicBezTo>
                  <a:lnTo>
                    <a:pt x="877388" y="428641"/>
                  </a:lnTo>
                  <a:cubicBezTo>
                    <a:pt x="867609" y="414313"/>
                    <a:pt x="857375" y="399986"/>
                    <a:pt x="846914" y="386113"/>
                  </a:cubicBezTo>
                  <a:lnTo>
                    <a:pt x="845322" y="384066"/>
                  </a:lnTo>
                  <a:cubicBezTo>
                    <a:pt x="833268" y="368374"/>
                    <a:pt x="820533" y="353364"/>
                    <a:pt x="807570" y="338582"/>
                  </a:cubicBezTo>
                  <a:lnTo>
                    <a:pt x="799838" y="329713"/>
                  </a:lnTo>
                  <a:cubicBezTo>
                    <a:pt x="785283" y="313339"/>
                    <a:pt x="770046" y="297647"/>
                    <a:pt x="754354" y="282637"/>
                  </a:cubicBezTo>
                  <a:cubicBezTo>
                    <a:pt x="750715" y="278998"/>
                    <a:pt x="747076" y="275359"/>
                    <a:pt x="743210" y="271948"/>
                  </a:cubicBezTo>
                  <a:cubicBezTo>
                    <a:pt x="739344" y="268537"/>
                    <a:pt x="730247" y="259895"/>
                    <a:pt x="723652" y="254209"/>
                  </a:cubicBezTo>
                  <a:cubicBezTo>
                    <a:pt x="717057" y="248524"/>
                    <a:pt x="714555" y="246022"/>
                    <a:pt x="709779" y="242156"/>
                  </a:cubicBezTo>
                  <a:cubicBezTo>
                    <a:pt x="705003" y="238290"/>
                    <a:pt x="696134" y="230785"/>
                    <a:pt x="689084" y="225327"/>
                  </a:cubicBezTo>
                  <a:lnTo>
                    <a:pt x="669298" y="209635"/>
                  </a:lnTo>
                  <a:cubicBezTo>
                    <a:pt x="453931" y="49076"/>
                    <a:pt x="205816" y="17010"/>
                    <a:pt x="0" y="100246"/>
                  </a:cubicBezTo>
                  <a:lnTo>
                    <a:pt x="141455" y="43845"/>
                  </a:lnTo>
                  <a:cubicBezTo>
                    <a:pt x="346134" y="-38481"/>
                    <a:pt x="596296" y="-6642"/>
                    <a:pt x="810072" y="154372"/>
                  </a:cubicBezTo>
                  <a:cubicBezTo>
                    <a:pt x="813710" y="156798"/>
                    <a:pt x="817349" y="159527"/>
                    <a:pt x="820988" y="162559"/>
                  </a:cubicBezTo>
                  <a:lnTo>
                    <a:pt x="830085" y="169836"/>
                  </a:lnTo>
                  <a:cubicBezTo>
                    <a:pt x="836907" y="175522"/>
                    <a:pt x="843957" y="180980"/>
                    <a:pt x="850780" y="186893"/>
                  </a:cubicBezTo>
                  <a:lnTo>
                    <a:pt x="864653" y="198719"/>
                  </a:lnTo>
                  <a:lnTo>
                    <a:pt x="884211" y="216457"/>
                  </a:lnTo>
                  <a:lnTo>
                    <a:pt x="891943" y="223507"/>
                  </a:lnTo>
                  <a:lnTo>
                    <a:pt x="895354" y="227146"/>
                  </a:lnTo>
                  <a:cubicBezTo>
                    <a:pt x="911046" y="242383"/>
                    <a:pt x="926283" y="258075"/>
                    <a:pt x="940838" y="274222"/>
                  </a:cubicBezTo>
                  <a:cubicBezTo>
                    <a:pt x="940838" y="275587"/>
                    <a:pt x="943340" y="276496"/>
                    <a:pt x="944477" y="277861"/>
                  </a:cubicBezTo>
                  <a:cubicBezTo>
                    <a:pt x="945614" y="279225"/>
                    <a:pt x="947206" y="281500"/>
                    <a:pt x="948798" y="283092"/>
                  </a:cubicBezTo>
                  <a:cubicBezTo>
                    <a:pt x="961761" y="298101"/>
                    <a:pt x="974496" y="313111"/>
                    <a:pt x="986322" y="328576"/>
                  </a:cubicBezTo>
                  <a:lnTo>
                    <a:pt x="986322" y="328576"/>
                  </a:lnTo>
                  <a:lnTo>
                    <a:pt x="986322" y="330168"/>
                  </a:lnTo>
                  <a:cubicBezTo>
                    <a:pt x="997011" y="344268"/>
                    <a:pt x="1007018" y="358368"/>
                    <a:pt x="1017024" y="372923"/>
                  </a:cubicBezTo>
                  <a:lnTo>
                    <a:pt x="1021118" y="378608"/>
                  </a:lnTo>
                  <a:cubicBezTo>
                    <a:pt x="1022255" y="380428"/>
                    <a:pt x="1023392" y="382474"/>
                    <a:pt x="1024757" y="384294"/>
                  </a:cubicBezTo>
                  <a:cubicBezTo>
                    <a:pt x="1034081" y="398394"/>
                    <a:pt x="1042950" y="412721"/>
                    <a:pt x="1051592" y="427276"/>
                  </a:cubicBezTo>
                  <a:lnTo>
                    <a:pt x="1051592" y="428641"/>
                  </a:lnTo>
                  <a:lnTo>
                    <a:pt x="1051592" y="428641"/>
                  </a:lnTo>
                  <a:cubicBezTo>
                    <a:pt x="1060234" y="443423"/>
                    <a:pt x="1068421" y="458660"/>
                    <a:pt x="1076381" y="474125"/>
                  </a:cubicBezTo>
                  <a:lnTo>
                    <a:pt x="1079337" y="479355"/>
                  </a:lnTo>
                  <a:lnTo>
                    <a:pt x="1082749" y="486633"/>
                  </a:lnTo>
                  <a:cubicBezTo>
                    <a:pt x="1089116" y="499141"/>
                    <a:pt x="1095029" y="511876"/>
                    <a:pt x="1100942" y="524839"/>
                  </a:cubicBezTo>
                  <a:cubicBezTo>
                    <a:pt x="1100942" y="527114"/>
                    <a:pt x="1103217" y="529388"/>
                    <a:pt x="1104126" y="531662"/>
                  </a:cubicBezTo>
                  <a:lnTo>
                    <a:pt x="1104126" y="534391"/>
                  </a:lnTo>
                  <a:cubicBezTo>
                    <a:pt x="1110949" y="550311"/>
                    <a:pt x="1117544" y="566230"/>
                    <a:pt x="1123684" y="582377"/>
                  </a:cubicBezTo>
                  <a:lnTo>
                    <a:pt x="1125049" y="586243"/>
                  </a:lnTo>
                  <a:cubicBezTo>
                    <a:pt x="1125049" y="588745"/>
                    <a:pt x="1126641" y="591246"/>
                    <a:pt x="1127551" y="593520"/>
                  </a:cubicBezTo>
                  <a:cubicBezTo>
                    <a:pt x="1132781" y="607848"/>
                    <a:pt x="1137557" y="622175"/>
                    <a:pt x="1142105" y="636730"/>
                  </a:cubicBezTo>
                  <a:cubicBezTo>
                    <a:pt x="1143077" y="639107"/>
                    <a:pt x="1143911" y="641536"/>
                    <a:pt x="1144607" y="644008"/>
                  </a:cubicBezTo>
                  <a:cubicBezTo>
                    <a:pt x="1144709" y="645143"/>
                    <a:pt x="1144709" y="646284"/>
                    <a:pt x="1144607" y="647419"/>
                  </a:cubicBezTo>
                  <a:cubicBezTo>
                    <a:pt x="1150065" y="665158"/>
                    <a:pt x="1154841" y="683351"/>
                    <a:pt x="1159162" y="701545"/>
                  </a:cubicBezTo>
                  <a:lnTo>
                    <a:pt x="1160526" y="706094"/>
                  </a:lnTo>
                  <a:cubicBezTo>
                    <a:pt x="1160526" y="708368"/>
                    <a:pt x="1160526" y="710415"/>
                    <a:pt x="1160526" y="712461"/>
                  </a:cubicBezTo>
                  <a:cubicBezTo>
                    <a:pt x="1165302" y="732929"/>
                    <a:pt x="1169396" y="753397"/>
                    <a:pt x="1172807" y="774092"/>
                  </a:cubicBezTo>
                  <a:cubicBezTo>
                    <a:pt x="1172807" y="774092"/>
                    <a:pt x="1172807" y="774092"/>
                    <a:pt x="1172807" y="775457"/>
                  </a:cubicBezTo>
                  <a:cubicBezTo>
                    <a:pt x="1172807" y="781142"/>
                    <a:pt x="1174399" y="786600"/>
                    <a:pt x="1175081" y="792286"/>
                  </a:cubicBezTo>
                  <a:cubicBezTo>
                    <a:pt x="1175764" y="797971"/>
                    <a:pt x="1177356" y="806613"/>
                    <a:pt x="1178265" y="813663"/>
                  </a:cubicBezTo>
                  <a:cubicBezTo>
                    <a:pt x="1179175" y="820713"/>
                    <a:pt x="1179402" y="826171"/>
                    <a:pt x="1180085" y="832312"/>
                  </a:cubicBezTo>
                  <a:cubicBezTo>
                    <a:pt x="1180767" y="838452"/>
                    <a:pt x="1181677" y="846867"/>
                    <a:pt x="1182131" y="855054"/>
                  </a:cubicBezTo>
                  <a:cubicBezTo>
                    <a:pt x="1182243" y="855959"/>
                    <a:pt x="1182243" y="856876"/>
                    <a:pt x="1182131" y="857783"/>
                  </a:cubicBezTo>
                  <a:cubicBezTo>
                    <a:pt x="1182131" y="860285"/>
                    <a:pt x="1182131" y="862786"/>
                    <a:pt x="1182131" y="865288"/>
                  </a:cubicBezTo>
                  <a:cubicBezTo>
                    <a:pt x="1182131" y="878251"/>
                    <a:pt x="1183496" y="891214"/>
                    <a:pt x="1183951" y="904177"/>
                  </a:cubicBezTo>
                  <a:cubicBezTo>
                    <a:pt x="1183951" y="909180"/>
                    <a:pt x="1183951" y="914183"/>
                    <a:pt x="1183951" y="918959"/>
                  </a:cubicBezTo>
                  <a:cubicBezTo>
                    <a:pt x="1183951" y="931695"/>
                    <a:pt x="1183951" y="944203"/>
                    <a:pt x="1183951" y="956711"/>
                  </a:cubicBezTo>
                  <a:lnTo>
                    <a:pt x="1183951" y="964443"/>
                  </a:lnTo>
                  <a:cubicBezTo>
                    <a:pt x="1183951" y="964443"/>
                    <a:pt x="1183951" y="966717"/>
                    <a:pt x="1183951" y="967854"/>
                  </a:cubicBezTo>
                  <a:cubicBezTo>
                    <a:pt x="1183951" y="976269"/>
                    <a:pt x="1183951" y="984456"/>
                    <a:pt x="1182359" y="992643"/>
                  </a:cubicBezTo>
                  <a:cubicBezTo>
                    <a:pt x="1180767" y="1000830"/>
                    <a:pt x="1182359" y="1003332"/>
                    <a:pt x="1181222" y="1008790"/>
                  </a:cubicBezTo>
                  <a:cubicBezTo>
                    <a:pt x="1181222" y="1017887"/>
                    <a:pt x="1179175" y="1026984"/>
                    <a:pt x="1178038" y="1036081"/>
                  </a:cubicBezTo>
                  <a:lnTo>
                    <a:pt x="1176673" y="1049271"/>
                  </a:lnTo>
                  <a:cubicBezTo>
                    <a:pt x="1174854" y="1062689"/>
                    <a:pt x="1172580" y="1076107"/>
                    <a:pt x="1170078" y="1089524"/>
                  </a:cubicBezTo>
                  <a:cubicBezTo>
                    <a:pt x="1170185" y="1090354"/>
                    <a:pt x="1170185" y="1091196"/>
                    <a:pt x="1170078" y="1092026"/>
                  </a:cubicBezTo>
                  <a:cubicBezTo>
                    <a:pt x="1167804" y="1104534"/>
                    <a:pt x="1165075" y="1116815"/>
                    <a:pt x="1162118" y="1129323"/>
                  </a:cubicBezTo>
                  <a:cubicBezTo>
                    <a:pt x="1162118" y="1133644"/>
                    <a:pt x="1159844" y="1137965"/>
                    <a:pt x="1158707" y="1142513"/>
                  </a:cubicBezTo>
                  <a:cubicBezTo>
                    <a:pt x="1156433" y="1151155"/>
                    <a:pt x="1154386" y="1159797"/>
                    <a:pt x="1151885" y="1168439"/>
                  </a:cubicBezTo>
                  <a:lnTo>
                    <a:pt x="1147109" y="1183904"/>
                  </a:lnTo>
                  <a:lnTo>
                    <a:pt x="1139604" y="1206646"/>
                  </a:lnTo>
                  <a:lnTo>
                    <a:pt x="1133464" y="1222793"/>
                  </a:lnTo>
                  <a:cubicBezTo>
                    <a:pt x="1130734" y="1230070"/>
                    <a:pt x="1128233" y="1237348"/>
                    <a:pt x="1125276" y="1245535"/>
                  </a:cubicBezTo>
                  <a:lnTo>
                    <a:pt x="1118226" y="1261909"/>
                  </a:lnTo>
                  <a:cubicBezTo>
                    <a:pt x="1115270" y="1268959"/>
                    <a:pt x="1112086" y="1275782"/>
                    <a:pt x="1108902" y="1282604"/>
                  </a:cubicBezTo>
                  <a:cubicBezTo>
                    <a:pt x="1108243" y="1284462"/>
                    <a:pt x="1107483" y="1286284"/>
                    <a:pt x="1106628" y="1288062"/>
                  </a:cubicBezTo>
                  <a:cubicBezTo>
                    <a:pt x="1102687" y="1296249"/>
                    <a:pt x="1098593" y="1304437"/>
                    <a:pt x="1094347" y="1312624"/>
                  </a:cubicBezTo>
                  <a:cubicBezTo>
                    <a:pt x="1085705" y="1329225"/>
                    <a:pt x="1076153" y="1344918"/>
                    <a:pt x="1066602" y="1360382"/>
                  </a:cubicBezTo>
                  <a:lnTo>
                    <a:pt x="1061144" y="1369251"/>
                  </a:lnTo>
                  <a:cubicBezTo>
                    <a:pt x="1059779" y="1371526"/>
                    <a:pt x="1058415" y="1373800"/>
                    <a:pt x="1056823" y="1376074"/>
                  </a:cubicBezTo>
                  <a:cubicBezTo>
                    <a:pt x="1048636" y="1388355"/>
                    <a:pt x="1040221" y="1400181"/>
                    <a:pt x="1031352" y="1411779"/>
                  </a:cubicBezTo>
                  <a:lnTo>
                    <a:pt x="1030897" y="1419284"/>
                  </a:lnTo>
                  <a:lnTo>
                    <a:pt x="1019526" y="1433839"/>
                  </a:lnTo>
                  <a:cubicBezTo>
                    <a:pt x="1016114" y="1437932"/>
                    <a:pt x="1012248" y="1441571"/>
                    <a:pt x="1008837" y="1445665"/>
                  </a:cubicBezTo>
                  <a:cubicBezTo>
                    <a:pt x="1001787" y="1453624"/>
                    <a:pt x="994510" y="1461812"/>
                    <a:pt x="986095" y="1468407"/>
                  </a:cubicBezTo>
                  <a:cubicBezTo>
                    <a:pt x="983139" y="1471363"/>
                    <a:pt x="980409" y="1474775"/>
                    <a:pt x="977226" y="1477958"/>
                  </a:cubicBezTo>
                  <a:cubicBezTo>
                    <a:pt x="974042" y="1481142"/>
                    <a:pt x="969721" y="1484781"/>
                    <a:pt x="965855" y="1488420"/>
                  </a:cubicBezTo>
                  <a:cubicBezTo>
                    <a:pt x="961988" y="1492058"/>
                    <a:pt x="953119" y="1500473"/>
                    <a:pt x="946296" y="1506386"/>
                  </a:cubicBezTo>
                  <a:lnTo>
                    <a:pt x="936972" y="1515028"/>
                  </a:lnTo>
                  <a:cubicBezTo>
                    <a:pt x="932424" y="1518894"/>
                    <a:pt x="927875" y="1522078"/>
                    <a:pt x="923327" y="1525489"/>
                  </a:cubicBezTo>
                  <a:lnTo>
                    <a:pt x="904906" y="1540044"/>
                  </a:lnTo>
                  <a:lnTo>
                    <a:pt x="896264" y="1546639"/>
                  </a:lnTo>
                  <a:lnTo>
                    <a:pt x="879207" y="1557783"/>
                  </a:lnTo>
                  <a:cubicBezTo>
                    <a:pt x="873294" y="1561649"/>
                    <a:pt x="867381" y="1565743"/>
                    <a:pt x="861241" y="1569381"/>
                  </a:cubicBezTo>
                  <a:lnTo>
                    <a:pt x="854646" y="1573702"/>
                  </a:lnTo>
                  <a:cubicBezTo>
                    <a:pt x="847369" y="1578023"/>
                    <a:pt x="839864" y="1581662"/>
                    <a:pt x="831904" y="1585756"/>
                  </a:cubicBezTo>
                  <a:lnTo>
                    <a:pt x="815075" y="1594852"/>
                  </a:lnTo>
                  <a:lnTo>
                    <a:pt x="810754" y="1597127"/>
                  </a:lnTo>
                  <a:cubicBezTo>
                    <a:pt x="797109" y="1603797"/>
                    <a:pt x="783236" y="1609937"/>
                    <a:pt x="769136" y="1615548"/>
                  </a:cubicBezTo>
                  <a:lnTo>
                    <a:pt x="627680" y="1671948"/>
                  </a:lnTo>
                  <a:cubicBezTo>
                    <a:pt x="643372" y="1665808"/>
                    <a:pt x="658610" y="1658758"/>
                    <a:pt x="673165" y="1651253"/>
                  </a:cubicBezTo>
                  <a:cubicBezTo>
                    <a:pt x="678850" y="1648524"/>
                    <a:pt x="684536" y="1645112"/>
                    <a:pt x="689994" y="1642156"/>
                  </a:cubicBezTo>
                  <a:cubicBezTo>
                    <a:pt x="699773" y="1636925"/>
                    <a:pt x="709324" y="1631694"/>
                    <a:pt x="718649" y="1626009"/>
                  </a:cubicBezTo>
                  <a:lnTo>
                    <a:pt x="736842" y="1614183"/>
                  </a:lnTo>
                  <a:cubicBezTo>
                    <a:pt x="745257" y="1608498"/>
                    <a:pt x="753899" y="1602585"/>
                    <a:pt x="762313" y="1596444"/>
                  </a:cubicBezTo>
                  <a:cubicBezTo>
                    <a:pt x="770728" y="1590304"/>
                    <a:pt x="774821" y="1586893"/>
                    <a:pt x="780962" y="1582117"/>
                  </a:cubicBezTo>
                  <a:cubicBezTo>
                    <a:pt x="787102" y="1577341"/>
                    <a:pt x="796426" y="1569381"/>
                    <a:pt x="803704" y="1562786"/>
                  </a:cubicBezTo>
                  <a:cubicBezTo>
                    <a:pt x="810981" y="1556191"/>
                    <a:pt x="816894" y="1550960"/>
                    <a:pt x="823262" y="1544820"/>
                  </a:cubicBezTo>
                  <a:cubicBezTo>
                    <a:pt x="829630" y="1538680"/>
                    <a:pt x="836680" y="1531630"/>
                    <a:pt x="843275" y="1524807"/>
                  </a:cubicBezTo>
                  <a:cubicBezTo>
                    <a:pt x="849870" y="1517984"/>
                    <a:pt x="857830" y="1509115"/>
                    <a:pt x="864880" y="1502065"/>
                  </a:cubicBezTo>
                  <a:cubicBezTo>
                    <a:pt x="871930" y="1495015"/>
                    <a:pt x="879890" y="1484781"/>
                    <a:pt x="887622" y="1475684"/>
                  </a:cubicBezTo>
                  <a:lnTo>
                    <a:pt x="893762" y="1467952"/>
                  </a:lnTo>
                  <a:cubicBezTo>
                    <a:pt x="903996" y="1454307"/>
                    <a:pt x="914003" y="1440207"/>
                    <a:pt x="923327" y="1425424"/>
                  </a:cubicBezTo>
                  <a:cubicBezTo>
                    <a:pt x="925374" y="1422468"/>
                    <a:pt x="926966" y="1419739"/>
                    <a:pt x="928785" y="1416782"/>
                  </a:cubicBezTo>
                  <a:cubicBezTo>
                    <a:pt x="938564" y="1401318"/>
                    <a:pt x="947888" y="1385398"/>
                    <a:pt x="956530" y="1368797"/>
                  </a:cubicBezTo>
                  <a:cubicBezTo>
                    <a:pt x="961761" y="1359017"/>
                    <a:pt x="966537" y="1349011"/>
                    <a:pt x="971313" y="1339005"/>
                  </a:cubicBezTo>
                  <a:cubicBezTo>
                    <a:pt x="976088" y="1328998"/>
                    <a:pt x="977453" y="1325132"/>
                    <a:pt x="980409" y="1318082"/>
                  </a:cubicBezTo>
                  <a:cubicBezTo>
                    <a:pt x="983366" y="1311032"/>
                    <a:pt x="987232" y="1305574"/>
                    <a:pt x="989506" y="1300570"/>
                  </a:cubicBezTo>
                  <a:close/>
                </a:path>
              </a:pathLst>
            </a:custGeom>
            <a:gradFill>
              <a:gsLst>
                <a:gs pos="0">
                  <a:srgbClr val="FFFFFF">
                    <a:alpha val="38000"/>
                  </a:srgbClr>
                </a:gs>
                <a:gs pos="98000">
                  <a:srgbClr val="A9A9A9">
                    <a:alpha val="53000"/>
                  </a:srgbClr>
                </a:gs>
              </a:gsLst>
              <a:lin ang="17745494" scaled="1"/>
            </a:gradFill>
            <a:ln w="22713" cap="flat">
              <a:no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50C380DE-DF35-E1ED-1298-BF5449636AA8}"/>
                </a:ext>
              </a:extLst>
            </p:cNvPr>
            <p:cNvSpPr/>
            <p:nvPr/>
          </p:nvSpPr>
          <p:spPr>
            <a:xfrm>
              <a:off x="8675281" y="3658919"/>
              <a:ext cx="905830" cy="1256624"/>
            </a:xfrm>
            <a:custGeom>
              <a:avLst/>
              <a:gdLst>
                <a:gd name="connsiteX0" fmla="*/ 4776 w 855953"/>
                <a:gd name="connsiteY0" fmla="*/ 196719 h 1072742"/>
                <a:gd name="connsiteX1" fmla="*/ 6823 w 855953"/>
                <a:gd name="connsiteY1" fmla="*/ 196719 h 1072742"/>
                <a:gd name="connsiteX2" fmla="*/ 11144 w 855953"/>
                <a:gd name="connsiteY2" fmla="*/ 198766 h 1072742"/>
                <a:gd name="connsiteX3" fmla="*/ 16374 w 855953"/>
                <a:gd name="connsiteY3" fmla="*/ 200130 h 1072742"/>
                <a:gd name="connsiteX4" fmla="*/ 20695 w 855953"/>
                <a:gd name="connsiteY4" fmla="*/ 200130 h 1072742"/>
                <a:gd name="connsiteX5" fmla="*/ 24334 w 855953"/>
                <a:gd name="connsiteY5" fmla="*/ 200130 h 1072742"/>
                <a:gd name="connsiteX6" fmla="*/ 33431 w 855953"/>
                <a:gd name="connsiteY6" fmla="*/ 200130 h 1072742"/>
                <a:gd name="connsiteX7" fmla="*/ 54581 w 855953"/>
                <a:gd name="connsiteY7" fmla="*/ 196719 h 1072742"/>
                <a:gd name="connsiteX8" fmla="*/ 56855 w 855953"/>
                <a:gd name="connsiteY8" fmla="*/ 196719 h 1072742"/>
                <a:gd name="connsiteX9" fmla="*/ 79597 w 855953"/>
                <a:gd name="connsiteY9" fmla="*/ 189896 h 1072742"/>
                <a:gd name="connsiteX10" fmla="*/ 81871 w 855953"/>
                <a:gd name="connsiteY10" fmla="*/ 189896 h 1072742"/>
                <a:gd name="connsiteX11" fmla="*/ 104613 w 855953"/>
                <a:gd name="connsiteY11" fmla="*/ 180572 h 1072742"/>
                <a:gd name="connsiteX12" fmla="*/ 110981 w 855953"/>
                <a:gd name="connsiteY12" fmla="*/ 177843 h 1072742"/>
                <a:gd name="connsiteX13" fmla="*/ 126218 w 855953"/>
                <a:gd name="connsiteY13" fmla="*/ 170565 h 1072742"/>
                <a:gd name="connsiteX14" fmla="*/ 142365 w 855953"/>
                <a:gd name="connsiteY14" fmla="*/ 162378 h 1072742"/>
                <a:gd name="connsiteX15" fmla="*/ 154191 w 855953"/>
                <a:gd name="connsiteY15" fmla="*/ 155783 h 1072742"/>
                <a:gd name="connsiteX16" fmla="*/ 178752 w 855953"/>
                <a:gd name="connsiteY16" fmla="*/ 141228 h 1072742"/>
                <a:gd name="connsiteX17" fmla="*/ 190578 w 855953"/>
                <a:gd name="connsiteY17" fmla="*/ 133723 h 1072742"/>
                <a:gd name="connsiteX18" fmla="*/ 204678 w 855953"/>
                <a:gd name="connsiteY18" fmla="*/ 123944 h 1072742"/>
                <a:gd name="connsiteX19" fmla="*/ 220598 w 855953"/>
                <a:gd name="connsiteY19" fmla="*/ 112346 h 1072742"/>
                <a:gd name="connsiteX20" fmla="*/ 226056 w 855953"/>
                <a:gd name="connsiteY20" fmla="*/ 108252 h 1072742"/>
                <a:gd name="connsiteX21" fmla="*/ 248798 w 855953"/>
                <a:gd name="connsiteY21" fmla="*/ 88694 h 1072742"/>
                <a:gd name="connsiteX22" fmla="*/ 262898 w 855953"/>
                <a:gd name="connsiteY22" fmla="*/ 75504 h 1072742"/>
                <a:gd name="connsiteX23" fmla="*/ 264717 w 855953"/>
                <a:gd name="connsiteY23" fmla="*/ 73684 h 1072742"/>
                <a:gd name="connsiteX24" fmla="*/ 276088 w 855953"/>
                <a:gd name="connsiteY24" fmla="*/ 61631 h 1072742"/>
                <a:gd name="connsiteX25" fmla="*/ 278590 w 855953"/>
                <a:gd name="connsiteY25" fmla="*/ 58675 h 1072742"/>
                <a:gd name="connsiteX26" fmla="*/ 286095 w 855953"/>
                <a:gd name="connsiteY26" fmla="*/ 49350 h 1072742"/>
                <a:gd name="connsiteX27" fmla="*/ 288369 w 855953"/>
                <a:gd name="connsiteY27" fmla="*/ 46621 h 1072742"/>
                <a:gd name="connsiteX28" fmla="*/ 295647 w 855953"/>
                <a:gd name="connsiteY28" fmla="*/ 35478 h 1072742"/>
                <a:gd name="connsiteX29" fmla="*/ 301105 w 855953"/>
                <a:gd name="connsiteY29" fmla="*/ 24561 h 1072742"/>
                <a:gd name="connsiteX30" fmla="*/ 303606 w 855953"/>
                <a:gd name="connsiteY30" fmla="*/ 15920 h 1072742"/>
                <a:gd name="connsiteX31" fmla="*/ 303606 w 855953"/>
                <a:gd name="connsiteY31" fmla="*/ 13645 h 1072742"/>
                <a:gd name="connsiteX32" fmla="*/ 303606 w 855953"/>
                <a:gd name="connsiteY32" fmla="*/ 7960 h 1072742"/>
                <a:gd name="connsiteX33" fmla="*/ 303606 w 855953"/>
                <a:gd name="connsiteY33" fmla="*/ 5913 h 1072742"/>
                <a:gd name="connsiteX34" fmla="*/ 301332 w 855953"/>
                <a:gd name="connsiteY34" fmla="*/ 0 h 1072742"/>
                <a:gd name="connsiteX35" fmla="*/ 853736 w 855953"/>
                <a:gd name="connsiteY35" fmla="*/ 875114 h 1072742"/>
                <a:gd name="connsiteX36" fmla="*/ 855783 w 855953"/>
                <a:gd name="connsiteY36" fmla="*/ 881027 h 1072742"/>
                <a:gd name="connsiteX37" fmla="*/ 855783 w 855953"/>
                <a:gd name="connsiteY37" fmla="*/ 883074 h 1072742"/>
                <a:gd name="connsiteX38" fmla="*/ 855783 w 855953"/>
                <a:gd name="connsiteY38" fmla="*/ 888759 h 1072742"/>
                <a:gd name="connsiteX39" fmla="*/ 855783 w 855953"/>
                <a:gd name="connsiteY39" fmla="*/ 891033 h 1072742"/>
                <a:gd name="connsiteX40" fmla="*/ 853281 w 855953"/>
                <a:gd name="connsiteY40" fmla="*/ 899448 h 1072742"/>
                <a:gd name="connsiteX41" fmla="*/ 853281 w 855953"/>
                <a:gd name="connsiteY41" fmla="*/ 899448 h 1072742"/>
                <a:gd name="connsiteX42" fmla="*/ 847596 w 855953"/>
                <a:gd name="connsiteY42" fmla="*/ 910364 h 1072742"/>
                <a:gd name="connsiteX43" fmla="*/ 847596 w 855953"/>
                <a:gd name="connsiteY43" fmla="*/ 910364 h 1072742"/>
                <a:gd name="connsiteX44" fmla="*/ 841228 w 855953"/>
                <a:gd name="connsiteY44" fmla="*/ 920143 h 1072742"/>
                <a:gd name="connsiteX45" fmla="*/ 841228 w 855953"/>
                <a:gd name="connsiteY45" fmla="*/ 921280 h 1072742"/>
                <a:gd name="connsiteX46" fmla="*/ 839181 w 855953"/>
                <a:gd name="connsiteY46" fmla="*/ 924009 h 1072742"/>
                <a:gd name="connsiteX47" fmla="*/ 835088 w 855953"/>
                <a:gd name="connsiteY47" fmla="*/ 929240 h 1072742"/>
                <a:gd name="connsiteX48" fmla="*/ 831677 w 855953"/>
                <a:gd name="connsiteY48" fmla="*/ 933333 h 1072742"/>
                <a:gd name="connsiteX49" fmla="*/ 829175 w 855953"/>
                <a:gd name="connsiteY49" fmla="*/ 936290 h 1072742"/>
                <a:gd name="connsiteX50" fmla="*/ 827355 w 855953"/>
                <a:gd name="connsiteY50" fmla="*/ 938337 h 1072742"/>
                <a:gd name="connsiteX51" fmla="*/ 818486 w 855953"/>
                <a:gd name="connsiteY51" fmla="*/ 947661 h 1072742"/>
                <a:gd name="connsiteX52" fmla="*/ 818486 w 855953"/>
                <a:gd name="connsiteY52" fmla="*/ 947661 h 1072742"/>
                <a:gd name="connsiteX53" fmla="*/ 816439 w 855953"/>
                <a:gd name="connsiteY53" fmla="*/ 949480 h 1072742"/>
                <a:gd name="connsiteX54" fmla="*/ 809389 w 855953"/>
                <a:gd name="connsiteY54" fmla="*/ 956530 h 1072742"/>
                <a:gd name="connsiteX55" fmla="*/ 802567 w 855953"/>
                <a:gd name="connsiteY55" fmla="*/ 962671 h 1072742"/>
                <a:gd name="connsiteX56" fmla="*/ 797791 w 855953"/>
                <a:gd name="connsiteY56" fmla="*/ 966991 h 1072742"/>
                <a:gd name="connsiteX57" fmla="*/ 784373 w 855953"/>
                <a:gd name="connsiteY57" fmla="*/ 978135 h 1072742"/>
                <a:gd name="connsiteX58" fmla="*/ 779142 w 855953"/>
                <a:gd name="connsiteY58" fmla="*/ 982229 h 1072742"/>
                <a:gd name="connsiteX59" fmla="*/ 773684 w 855953"/>
                <a:gd name="connsiteY59" fmla="*/ 986322 h 1072742"/>
                <a:gd name="connsiteX60" fmla="*/ 767089 w 855953"/>
                <a:gd name="connsiteY60" fmla="*/ 991326 h 1072742"/>
                <a:gd name="connsiteX61" fmla="*/ 757765 w 855953"/>
                <a:gd name="connsiteY61" fmla="*/ 997921 h 1072742"/>
                <a:gd name="connsiteX62" fmla="*/ 743665 w 855953"/>
                <a:gd name="connsiteY62" fmla="*/ 1007700 h 1072742"/>
                <a:gd name="connsiteX63" fmla="*/ 738661 w 855953"/>
                <a:gd name="connsiteY63" fmla="*/ 1011111 h 1072742"/>
                <a:gd name="connsiteX64" fmla="*/ 731839 w 855953"/>
                <a:gd name="connsiteY64" fmla="*/ 1015205 h 1072742"/>
                <a:gd name="connsiteX65" fmla="*/ 707278 w 855953"/>
                <a:gd name="connsiteY65" fmla="*/ 1029760 h 1072742"/>
                <a:gd name="connsiteX66" fmla="*/ 700455 w 855953"/>
                <a:gd name="connsiteY66" fmla="*/ 1033853 h 1072742"/>
                <a:gd name="connsiteX67" fmla="*/ 695452 w 855953"/>
                <a:gd name="connsiteY67" fmla="*/ 1036355 h 1072742"/>
                <a:gd name="connsiteX68" fmla="*/ 679305 w 855953"/>
                <a:gd name="connsiteY68" fmla="*/ 1044542 h 1072742"/>
                <a:gd name="connsiteX69" fmla="*/ 669753 w 855953"/>
                <a:gd name="connsiteY69" fmla="*/ 1049318 h 1072742"/>
                <a:gd name="connsiteX70" fmla="*/ 663840 w 855953"/>
                <a:gd name="connsiteY70" fmla="*/ 1051820 h 1072742"/>
                <a:gd name="connsiteX71" fmla="*/ 657700 w 855953"/>
                <a:gd name="connsiteY71" fmla="*/ 1054548 h 1072742"/>
                <a:gd name="connsiteX72" fmla="*/ 650877 w 855953"/>
                <a:gd name="connsiteY72" fmla="*/ 1057505 h 1072742"/>
                <a:gd name="connsiteX73" fmla="*/ 635640 w 855953"/>
                <a:gd name="connsiteY73" fmla="*/ 1063418 h 1072742"/>
                <a:gd name="connsiteX74" fmla="*/ 634048 w 855953"/>
                <a:gd name="connsiteY74" fmla="*/ 1063418 h 1072742"/>
                <a:gd name="connsiteX75" fmla="*/ 631774 w 855953"/>
                <a:gd name="connsiteY75" fmla="*/ 1063418 h 1072742"/>
                <a:gd name="connsiteX76" fmla="*/ 622677 w 855953"/>
                <a:gd name="connsiteY76" fmla="*/ 1066602 h 1072742"/>
                <a:gd name="connsiteX77" fmla="*/ 611079 w 855953"/>
                <a:gd name="connsiteY77" fmla="*/ 1069786 h 1072742"/>
                <a:gd name="connsiteX78" fmla="*/ 608804 w 855953"/>
                <a:gd name="connsiteY78" fmla="*/ 1069786 h 1072742"/>
                <a:gd name="connsiteX79" fmla="*/ 606530 w 855953"/>
                <a:gd name="connsiteY79" fmla="*/ 1069786 h 1072742"/>
                <a:gd name="connsiteX80" fmla="*/ 600390 w 855953"/>
                <a:gd name="connsiteY80" fmla="*/ 1071150 h 1072742"/>
                <a:gd name="connsiteX81" fmla="*/ 590383 w 855953"/>
                <a:gd name="connsiteY81" fmla="*/ 1072742 h 1072742"/>
                <a:gd name="connsiteX82" fmla="*/ 585380 w 855953"/>
                <a:gd name="connsiteY82" fmla="*/ 1072742 h 1072742"/>
                <a:gd name="connsiteX83" fmla="*/ 571280 w 855953"/>
                <a:gd name="connsiteY83" fmla="*/ 1072742 h 1072742"/>
                <a:gd name="connsiteX84" fmla="*/ 568096 w 855953"/>
                <a:gd name="connsiteY84" fmla="*/ 1072742 h 1072742"/>
                <a:gd name="connsiteX85" fmla="*/ 563093 w 855953"/>
                <a:gd name="connsiteY85" fmla="*/ 1071605 h 1072742"/>
                <a:gd name="connsiteX86" fmla="*/ 563093 w 855953"/>
                <a:gd name="connsiteY86" fmla="*/ 1071605 h 1072742"/>
                <a:gd name="connsiteX87" fmla="*/ 559909 w 855953"/>
                <a:gd name="connsiteY87" fmla="*/ 1069786 h 1072742"/>
                <a:gd name="connsiteX88" fmla="*/ 557862 w 855953"/>
                <a:gd name="connsiteY88" fmla="*/ 1069786 h 1072742"/>
                <a:gd name="connsiteX89" fmla="*/ 553541 w 855953"/>
                <a:gd name="connsiteY89" fmla="*/ 1065237 h 1072742"/>
                <a:gd name="connsiteX90" fmla="*/ 0 w 855953"/>
                <a:gd name="connsiteY90" fmla="*/ 192170 h 1072742"/>
                <a:gd name="connsiteX91" fmla="*/ 4776 w 855953"/>
                <a:gd name="connsiteY91" fmla="*/ 196719 h 10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5953" h="1072742">
                  <a:moveTo>
                    <a:pt x="4776" y="196719"/>
                  </a:moveTo>
                  <a:lnTo>
                    <a:pt x="6823" y="196719"/>
                  </a:lnTo>
                  <a:cubicBezTo>
                    <a:pt x="8194" y="197537"/>
                    <a:pt x="9643" y="198220"/>
                    <a:pt x="11144" y="198766"/>
                  </a:cubicBezTo>
                  <a:cubicBezTo>
                    <a:pt x="12849" y="199357"/>
                    <a:pt x="14598" y="199812"/>
                    <a:pt x="16374" y="200130"/>
                  </a:cubicBezTo>
                  <a:lnTo>
                    <a:pt x="20695" y="200130"/>
                  </a:lnTo>
                  <a:lnTo>
                    <a:pt x="24334" y="200130"/>
                  </a:lnTo>
                  <a:cubicBezTo>
                    <a:pt x="27361" y="200357"/>
                    <a:pt x="30404" y="200357"/>
                    <a:pt x="33431" y="200130"/>
                  </a:cubicBezTo>
                  <a:cubicBezTo>
                    <a:pt x="40565" y="199584"/>
                    <a:pt x="47640" y="198447"/>
                    <a:pt x="54581" y="196719"/>
                  </a:cubicBezTo>
                  <a:lnTo>
                    <a:pt x="56855" y="196719"/>
                  </a:lnTo>
                  <a:cubicBezTo>
                    <a:pt x="64585" y="194968"/>
                    <a:pt x="72183" y="192693"/>
                    <a:pt x="79597" y="189896"/>
                  </a:cubicBezTo>
                  <a:lnTo>
                    <a:pt x="81871" y="189896"/>
                  </a:lnTo>
                  <a:cubicBezTo>
                    <a:pt x="89619" y="187213"/>
                    <a:pt x="97211" y="184097"/>
                    <a:pt x="104613" y="180572"/>
                  </a:cubicBezTo>
                  <a:lnTo>
                    <a:pt x="110981" y="177843"/>
                  </a:lnTo>
                  <a:lnTo>
                    <a:pt x="126218" y="170565"/>
                  </a:lnTo>
                  <a:cubicBezTo>
                    <a:pt x="131676" y="168064"/>
                    <a:pt x="136907" y="165335"/>
                    <a:pt x="142365" y="162378"/>
                  </a:cubicBezTo>
                  <a:lnTo>
                    <a:pt x="154191" y="155783"/>
                  </a:lnTo>
                  <a:cubicBezTo>
                    <a:pt x="162378" y="151235"/>
                    <a:pt x="170565" y="146231"/>
                    <a:pt x="178752" y="141228"/>
                  </a:cubicBezTo>
                  <a:lnTo>
                    <a:pt x="190578" y="133723"/>
                  </a:lnTo>
                  <a:lnTo>
                    <a:pt x="204678" y="123944"/>
                  </a:lnTo>
                  <a:cubicBezTo>
                    <a:pt x="209909" y="120078"/>
                    <a:pt x="215367" y="116439"/>
                    <a:pt x="220598" y="112346"/>
                  </a:cubicBezTo>
                  <a:lnTo>
                    <a:pt x="226056" y="108252"/>
                  </a:lnTo>
                  <a:cubicBezTo>
                    <a:pt x="234243" y="101884"/>
                    <a:pt x="242203" y="95517"/>
                    <a:pt x="248798" y="88694"/>
                  </a:cubicBezTo>
                  <a:cubicBezTo>
                    <a:pt x="255393" y="81871"/>
                    <a:pt x="258577" y="79825"/>
                    <a:pt x="262898" y="75504"/>
                  </a:cubicBezTo>
                  <a:cubicBezTo>
                    <a:pt x="263614" y="75026"/>
                    <a:pt x="264231" y="74389"/>
                    <a:pt x="264717" y="73684"/>
                  </a:cubicBezTo>
                  <a:cubicBezTo>
                    <a:pt x="268811" y="69591"/>
                    <a:pt x="272677" y="65497"/>
                    <a:pt x="276088" y="61631"/>
                  </a:cubicBezTo>
                  <a:lnTo>
                    <a:pt x="278590" y="58675"/>
                  </a:lnTo>
                  <a:lnTo>
                    <a:pt x="286095" y="49350"/>
                  </a:lnTo>
                  <a:lnTo>
                    <a:pt x="288369" y="46621"/>
                  </a:lnTo>
                  <a:cubicBezTo>
                    <a:pt x="290980" y="43028"/>
                    <a:pt x="293409" y="39321"/>
                    <a:pt x="295647" y="35478"/>
                  </a:cubicBezTo>
                  <a:cubicBezTo>
                    <a:pt x="297736" y="31975"/>
                    <a:pt x="299563" y="28337"/>
                    <a:pt x="301105" y="24561"/>
                  </a:cubicBezTo>
                  <a:cubicBezTo>
                    <a:pt x="302192" y="21764"/>
                    <a:pt x="303029" y="18876"/>
                    <a:pt x="303606" y="15920"/>
                  </a:cubicBezTo>
                  <a:cubicBezTo>
                    <a:pt x="303706" y="15169"/>
                    <a:pt x="303706" y="14396"/>
                    <a:pt x="303606" y="13645"/>
                  </a:cubicBezTo>
                  <a:cubicBezTo>
                    <a:pt x="303715" y="11758"/>
                    <a:pt x="303715" y="9847"/>
                    <a:pt x="303606" y="7960"/>
                  </a:cubicBezTo>
                  <a:cubicBezTo>
                    <a:pt x="303495" y="7277"/>
                    <a:pt x="303495" y="6595"/>
                    <a:pt x="303606" y="5913"/>
                  </a:cubicBezTo>
                  <a:cubicBezTo>
                    <a:pt x="303190" y="3821"/>
                    <a:pt x="302421" y="1819"/>
                    <a:pt x="301332" y="0"/>
                  </a:cubicBezTo>
                  <a:lnTo>
                    <a:pt x="853736" y="875114"/>
                  </a:lnTo>
                  <a:cubicBezTo>
                    <a:pt x="854873" y="876888"/>
                    <a:pt x="855578" y="878912"/>
                    <a:pt x="855783" y="881027"/>
                  </a:cubicBezTo>
                  <a:cubicBezTo>
                    <a:pt x="855897" y="881709"/>
                    <a:pt x="855897" y="882391"/>
                    <a:pt x="855783" y="883074"/>
                  </a:cubicBezTo>
                  <a:cubicBezTo>
                    <a:pt x="856011" y="884961"/>
                    <a:pt x="856011" y="886871"/>
                    <a:pt x="855783" y="888759"/>
                  </a:cubicBezTo>
                  <a:cubicBezTo>
                    <a:pt x="855669" y="889509"/>
                    <a:pt x="855669" y="890283"/>
                    <a:pt x="855783" y="891033"/>
                  </a:cubicBezTo>
                  <a:cubicBezTo>
                    <a:pt x="855124" y="893899"/>
                    <a:pt x="854305" y="896696"/>
                    <a:pt x="853281" y="899448"/>
                  </a:cubicBezTo>
                  <a:lnTo>
                    <a:pt x="853281" y="899448"/>
                  </a:lnTo>
                  <a:cubicBezTo>
                    <a:pt x="851689" y="902859"/>
                    <a:pt x="849870" y="906498"/>
                    <a:pt x="847596" y="910364"/>
                  </a:cubicBezTo>
                  <a:lnTo>
                    <a:pt x="847596" y="910364"/>
                  </a:lnTo>
                  <a:cubicBezTo>
                    <a:pt x="845777" y="913320"/>
                    <a:pt x="843730" y="916732"/>
                    <a:pt x="841228" y="920143"/>
                  </a:cubicBezTo>
                  <a:lnTo>
                    <a:pt x="841228" y="921280"/>
                  </a:lnTo>
                  <a:lnTo>
                    <a:pt x="839181" y="924009"/>
                  </a:lnTo>
                  <a:lnTo>
                    <a:pt x="835088" y="929240"/>
                  </a:lnTo>
                  <a:lnTo>
                    <a:pt x="831677" y="933333"/>
                  </a:lnTo>
                  <a:lnTo>
                    <a:pt x="829175" y="936290"/>
                  </a:lnTo>
                  <a:lnTo>
                    <a:pt x="827355" y="938337"/>
                  </a:lnTo>
                  <a:cubicBezTo>
                    <a:pt x="824627" y="941520"/>
                    <a:pt x="821670" y="944477"/>
                    <a:pt x="818486" y="947661"/>
                  </a:cubicBezTo>
                  <a:lnTo>
                    <a:pt x="818486" y="947661"/>
                  </a:lnTo>
                  <a:lnTo>
                    <a:pt x="816439" y="949480"/>
                  </a:lnTo>
                  <a:lnTo>
                    <a:pt x="809389" y="956530"/>
                  </a:lnTo>
                  <a:lnTo>
                    <a:pt x="802567" y="962671"/>
                  </a:lnTo>
                  <a:lnTo>
                    <a:pt x="797791" y="966991"/>
                  </a:lnTo>
                  <a:lnTo>
                    <a:pt x="784373" y="978135"/>
                  </a:lnTo>
                  <a:lnTo>
                    <a:pt x="779142" y="982229"/>
                  </a:lnTo>
                  <a:lnTo>
                    <a:pt x="773684" y="986322"/>
                  </a:lnTo>
                  <a:lnTo>
                    <a:pt x="767089" y="991326"/>
                  </a:lnTo>
                  <a:lnTo>
                    <a:pt x="757765" y="997921"/>
                  </a:lnTo>
                  <a:lnTo>
                    <a:pt x="743665" y="1007700"/>
                  </a:lnTo>
                  <a:lnTo>
                    <a:pt x="738661" y="1011111"/>
                  </a:lnTo>
                  <a:lnTo>
                    <a:pt x="731839" y="1015205"/>
                  </a:lnTo>
                  <a:cubicBezTo>
                    <a:pt x="723652" y="1020208"/>
                    <a:pt x="715465" y="1025211"/>
                    <a:pt x="707278" y="1029760"/>
                  </a:cubicBezTo>
                  <a:lnTo>
                    <a:pt x="700455" y="1033853"/>
                  </a:lnTo>
                  <a:lnTo>
                    <a:pt x="695452" y="1036355"/>
                  </a:lnTo>
                  <a:lnTo>
                    <a:pt x="679305" y="1044542"/>
                  </a:lnTo>
                  <a:lnTo>
                    <a:pt x="669753" y="1049318"/>
                  </a:lnTo>
                  <a:lnTo>
                    <a:pt x="663840" y="1051820"/>
                  </a:lnTo>
                  <a:lnTo>
                    <a:pt x="657700" y="1054548"/>
                  </a:lnTo>
                  <a:lnTo>
                    <a:pt x="650877" y="1057505"/>
                  </a:lnTo>
                  <a:lnTo>
                    <a:pt x="635640" y="1063418"/>
                  </a:lnTo>
                  <a:lnTo>
                    <a:pt x="634048" y="1063418"/>
                  </a:lnTo>
                  <a:lnTo>
                    <a:pt x="631774" y="1063418"/>
                  </a:lnTo>
                  <a:lnTo>
                    <a:pt x="622677" y="1066602"/>
                  </a:lnTo>
                  <a:lnTo>
                    <a:pt x="611079" y="1069786"/>
                  </a:lnTo>
                  <a:lnTo>
                    <a:pt x="608804" y="1069786"/>
                  </a:lnTo>
                  <a:lnTo>
                    <a:pt x="606530" y="1069786"/>
                  </a:lnTo>
                  <a:lnTo>
                    <a:pt x="600390" y="1071150"/>
                  </a:lnTo>
                  <a:lnTo>
                    <a:pt x="590383" y="1072742"/>
                  </a:lnTo>
                  <a:lnTo>
                    <a:pt x="585380" y="1072742"/>
                  </a:lnTo>
                  <a:lnTo>
                    <a:pt x="571280" y="1072742"/>
                  </a:lnTo>
                  <a:lnTo>
                    <a:pt x="568096" y="1072742"/>
                  </a:lnTo>
                  <a:lnTo>
                    <a:pt x="563093" y="1071605"/>
                  </a:lnTo>
                  <a:lnTo>
                    <a:pt x="563093" y="1071605"/>
                  </a:lnTo>
                  <a:cubicBezTo>
                    <a:pt x="561933" y="1071196"/>
                    <a:pt x="560864" y="1070582"/>
                    <a:pt x="559909" y="1069786"/>
                  </a:cubicBezTo>
                  <a:lnTo>
                    <a:pt x="557862" y="1069786"/>
                  </a:lnTo>
                  <a:cubicBezTo>
                    <a:pt x="556088" y="1068626"/>
                    <a:pt x="554610" y="1067079"/>
                    <a:pt x="553541" y="1065237"/>
                  </a:cubicBezTo>
                  <a:lnTo>
                    <a:pt x="0" y="192170"/>
                  </a:lnTo>
                  <a:cubicBezTo>
                    <a:pt x="1267" y="193990"/>
                    <a:pt x="2893" y="195536"/>
                    <a:pt x="4776" y="196719"/>
                  </a:cubicBez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lumMod val="20000"/>
                    <a:lumOff val="80000"/>
                  </a:schemeClr>
                </a:gs>
                <a:gs pos="92000">
                  <a:srgbClr val="95D9F1"/>
                </a:gs>
                <a:gs pos="96000">
                  <a:schemeClr val="accent2"/>
                </a:gs>
              </a:gsLst>
              <a:lin ang="8858361" scaled="1"/>
            </a:gradFill>
            <a:ln w="22713" cap="flat">
              <a:noFill/>
              <a:prstDash val="solid"/>
              <a:miter/>
            </a:ln>
          </p:spPr>
          <p:txBody>
            <a:bodyPr rtlCol="0" anchor="ctr"/>
            <a:lstStyle/>
            <a:p>
              <a:endParaRPr lang="en-US" dirty="0"/>
            </a:p>
          </p:txBody>
        </p:sp>
        <p:sp>
          <p:nvSpPr>
            <p:cNvPr id="80" name="任意多边形: 形状 79">
              <a:extLst>
                <a:ext uri="{FF2B5EF4-FFF2-40B4-BE49-F238E27FC236}">
                  <a16:creationId xmlns:a16="http://schemas.microsoft.com/office/drawing/2014/main" id="{4699F2CF-EE49-3DE7-2BB4-CF26DF670431}"/>
                </a:ext>
              </a:extLst>
            </p:cNvPr>
            <p:cNvSpPr/>
            <p:nvPr/>
          </p:nvSpPr>
          <p:spPr>
            <a:xfrm>
              <a:off x="8697797" y="3664796"/>
              <a:ext cx="308168" cy="213021"/>
            </a:xfrm>
            <a:custGeom>
              <a:avLst/>
              <a:gdLst>
                <a:gd name="connsiteX0" fmla="*/ 272447 w 308168"/>
                <a:gd name="connsiteY0" fmla="*/ 235 h 213021"/>
                <a:gd name="connsiteX1" fmla="*/ 252889 w 308168"/>
                <a:gd name="connsiteY1" fmla="*/ 98935 h 213021"/>
                <a:gd name="connsiteX2" fmla="*/ 35702 w 308168"/>
                <a:gd name="connsiteY2" fmla="*/ 212645 h 213021"/>
                <a:gd name="connsiteX3" fmla="*/ 55488 w 308168"/>
                <a:gd name="connsiteY3" fmla="*/ 113718 h 213021"/>
                <a:gd name="connsiteX4" fmla="*/ 272447 w 308168"/>
                <a:gd name="connsiteY4" fmla="*/ 235 h 21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68" h="213021">
                  <a:moveTo>
                    <a:pt x="272447" y="235"/>
                  </a:moveTo>
                  <a:cubicBezTo>
                    <a:pt x="327028" y="-3631"/>
                    <a:pt x="317931" y="40716"/>
                    <a:pt x="252889" y="98935"/>
                  </a:cubicBezTo>
                  <a:cubicBezTo>
                    <a:pt x="187846" y="157155"/>
                    <a:pt x="90283" y="207642"/>
                    <a:pt x="35702" y="212645"/>
                  </a:cubicBezTo>
                  <a:cubicBezTo>
                    <a:pt x="-18879" y="217649"/>
                    <a:pt x="-9782" y="172165"/>
                    <a:pt x="55488" y="113718"/>
                  </a:cubicBezTo>
                  <a:cubicBezTo>
                    <a:pt x="120757" y="55270"/>
                    <a:pt x="218093" y="3191"/>
                    <a:pt x="272447" y="235"/>
                  </a:cubicBezTo>
                  <a:close/>
                </a:path>
              </a:pathLst>
            </a:custGeom>
            <a:gradFill>
              <a:gsLst>
                <a:gs pos="0">
                  <a:schemeClr val="accent4">
                    <a:lumMod val="90000"/>
                  </a:schemeClr>
                </a:gs>
                <a:gs pos="98000">
                  <a:schemeClr val="accent4"/>
                </a:gs>
              </a:gsLst>
              <a:lin ang="10800000" scaled="1"/>
            </a:gradFill>
            <a:ln w="22713" cap="flat">
              <a:no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5A772CDF-752E-9DC7-F801-9B71A7F9BC78}"/>
                </a:ext>
              </a:extLst>
            </p:cNvPr>
            <p:cNvSpPr/>
            <p:nvPr/>
          </p:nvSpPr>
          <p:spPr>
            <a:xfrm>
              <a:off x="8492661" y="3300704"/>
              <a:ext cx="464404" cy="537707"/>
            </a:xfrm>
            <a:custGeom>
              <a:avLst/>
              <a:gdLst>
                <a:gd name="connsiteX0" fmla="*/ 0 w 464404"/>
                <a:gd name="connsiteY0" fmla="*/ 131449 h 537707"/>
                <a:gd name="connsiteX1" fmla="*/ 5913 w 464404"/>
                <a:gd name="connsiteY1" fmla="*/ 136225 h 537707"/>
                <a:gd name="connsiteX2" fmla="*/ 7277 w 464404"/>
                <a:gd name="connsiteY2" fmla="*/ 136225 h 537707"/>
                <a:gd name="connsiteX3" fmla="*/ 10916 w 464404"/>
                <a:gd name="connsiteY3" fmla="*/ 136225 h 537707"/>
                <a:gd name="connsiteX4" fmla="*/ 13873 w 464404"/>
                <a:gd name="connsiteY4" fmla="*/ 136225 h 537707"/>
                <a:gd name="connsiteX5" fmla="*/ 22742 w 464404"/>
                <a:gd name="connsiteY5" fmla="*/ 136225 h 537707"/>
                <a:gd name="connsiteX6" fmla="*/ 37297 w 464404"/>
                <a:gd name="connsiteY6" fmla="*/ 133951 h 537707"/>
                <a:gd name="connsiteX7" fmla="*/ 38661 w 464404"/>
                <a:gd name="connsiteY7" fmla="*/ 133951 h 537707"/>
                <a:gd name="connsiteX8" fmla="*/ 54581 w 464404"/>
                <a:gd name="connsiteY8" fmla="*/ 129175 h 537707"/>
                <a:gd name="connsiteX9" fmla="*/ 56173 w 464404"/>
                <a:gd name="connsiteY9" fmla="*/ 129175 h 537707"/>
                <a:gd name="connsiteX10" fmla="*/ 72547 w 464404"/>
                <a:gd name="connsiteY10" fmla="*/ 122807 h 537707"/>
                <a:gd name="connsiteX11" fmla="*/ 76868 w 464404"/>
                <a:gd name="connsiteY11" fmla="*/ 120988 h 537707"/>
                <a:gd name="connsiteX12" fmla="*/ 87329 w 464404"/>
                <a:gd name="connsiteY12" fmla="*/ 115984 h 537707"/>
                <a:gd name="connsiteX13" fmla="*/ 98473 w 464404"/>
                <a:gd name="connsiteY13" fmla="*/ 110299 h 537707"/>
                <a:gd name="connsiteX14" fmla="*/ 106433 w 464404"/>
                <a:gd name="connsiteY14" fmla="*/ 105751 h 537707"/>
                <a:gd name="connsiteX15" fmla="*/ 123489 w 464404"/>
                <a:gd name="connsiteY15" fmla="*/ 95744 h 537707"/>
                <a:gd name="connsiteX16" fmla="*/ 131449 w 464404"/>
                <a:gd name="connsiteY16" fmla="*/ 90513 h 537707"/>
                <a:gd name="connsiteX17" fmla="*/ 141228 w 464404"/>
                <a:gd name="connsiteY17" fmla="*/ 83918 h 537707"/>
                <a:gd name="connsiteX18" fmla="*/ 152144 w 464404"/>
                <a:gd name="connsiteY18" fmla="*/ 75959 h 537707"/>
                <a:gd name="connsiteX19" fmla="*/ 156010 w 464404"/>
                <a:gd name="connsiteY19" fmla="*/ 73002 h 537707"/>
                <a:gd name="connsiteX20" fmla="*/ 172157 w 464404"/>
                <a:gd name="connsiteY20" fmla="*/ 59584 h 537707"/>
                <a:gd name="connsiteX21" fmla="*/ 181709 w 464404"/>
                <a:gd name="connsiteY21" fmla="*/ 50487 h 537707"/>
                <a:gd name="connsiteX22" fmla="*/ 183073 w 464404"/>
                <a:gd name="connsiteY22" fmla="*/ 50487 h 537707"/>
                <a:gd name="connsiteX23" fmla="*/ 190806 w 464404"/>
                <a:gd name="connsiteY23" fmla="*/ 42073 h 537707"/>
                <a:gd name="connsiteX24" fmla="*/ 192625 w 464404"/>
                <a:gd name="connsiteY24" fmla="*/ 40026 h 537707"/>
                <a:gd name="connsiteX25" fmla="*/ 197628 w 464404"/>
                <a:gd name="connsiteY25" fmla="*/ 33658 h 537707"/>
                <a:gd name="connsiteX26" fmla="*/ 199220 w 464404"/>
                <a:gd name="connsiteY26" fmla="*/ 31839 h 537707"/>
                <a:gd name="connsiteX27" fmla="*/ 204223 w 464404"/>
                <a:gd name="connsiteY27" fmla="*/ 24107 h 537707"/>
                <a:gd name="connsiteX28" fmla="*/ 207862 w 464404"/>
                <a:gd name="connsiteY28" fmla="*/ 16602 h 537707"/>
                <a:gd name="connsiteX29" fmla="*/ 207862 w 464404"/>
                <a:gd name="connsiteY29" fmla="*/ 16602 h 537707"/>
                <a:gd name="connsiteX30" fmla="*/ 209682 w 464404"/>
                <a:gd name="connsiteY30" fmla="*/ 8415 h 537707"/>
                <a:gd name="connsiteX31" fmla="*/ 209682 w 464404"/>
                <a:gd name="connsiteY31" fmla="*/ 6368 h 537707"/>
                <a:gd name="connsiteX32" fmla="*/ 208090 w 464404"/>
                <a:gd name="connsiteY32" fmla="*/ 0 h 537707"/>
                <a:gd name="connsiteX33" fmla="*/ 462801 w 464404"/>
                <a:gd name="connsiteY33" fmla="*/ 404126 h 537707"/>
                <a:gd name="connsiteX34" fmla="*/ 464392 w 464404"/>
                <a:gd name="connsiteY34" fmla="*/ 410721 h 537707"/>
                <a:gd name="connsiteX35" fmla="*/ 464392 w 464404"/>
                <a:gd name="connsiteY35" fmla="*/ 412768 h 537707"/>
                <a:gd name="connsiteX36" fmla="*/ 462573 w 464404"/>
                <a:gd name="connsiteY36" fmla="*/ 421183 h 537707"/>
                <a:gd name="connsiteX37" fmla="*/ 462573 w 464404"/>
                <a:gd name="connsiteY37" fmla="*/ 421183 h 537707"/>
                <a:gd name="connsiteX38" fmla="*/ 458934 w 464404"/>
                <a:gd name="connsiteY38" fmla="*/ 428687 h 537707"/>
                <a:gd name="connsiteX39" fmla="*/ 458934 w 464404"/>
                <a:gd name="connsiteY39" fmla="*/ 428687 h 537707"/>
                <a:gd name="connsiteX40" fmla="*/ 454613 w 464404"/>
                <a:gd name="connsiteY40" fmla="*/ 435510 h 537707"/>
                <a:gd name="connsiteX41" fmla="*/ 454613 w 464404"/>
                <a:gd name="connsiteY41" fmla="*/ 435510 h 537707"/>
                <a:gd name="connsiteX42" fmla="*/ 453021 w 464404"/>
                <a:gd name="connsiteY42" fmla="*/ 437557 h 537707"/>
                <a:gd name="connsiteX43" fmla="*/ 450292 w 464404"/>
                <a:gd name="connsiteY43" fmla="*/ 441196 h 537707"/>
                <a:gd name="connsiteX44" fmla="*/ 448018 w 464404"/>
                <a:gd name="connsiteY44" fmla="*/ 443925 h 537707"/>
                <a:gd name="connsiteX45" fmla="*/ 446199 w 464404"/>
                <a:gd name="connsiteY45" fmla="*/ 445971 h 537707"/>
                <a:gd name="connsiteX46" fmla="*/ 444834 w 464404"/>
                <a:gd name="connsiteY46" fmla="*/ 447336 h 537707"/>
                <a:gd name="connsiteX47" fmla="*/ 438921 w 464404"/>
                <a:gd name="connsiteY47" fmla="*/ 453704 h 537707"/>
                <a:gd name="connsiteX48" fmla="*/ 438921 w 464404"/>
                <a:gd name="connsiteY48" fmla="*/ 453704 h 537707"/>
                <a:gd name="connsiteX49" fmla="*/ 437557 w 464404"/>
                <a:gd name="connsiteY49" fmla="*/ 455068 h 537707"/>
                <a:gd name="connsiteX50" fmla="*/ 432554 w 464404"/>
                <a:gd name="connsiteY50" fmla="*/ 459844 h 537707"/>
                <a:gd name="connsiteX51" fmla="*/ 428005 w 464404"/>
                <a:gd name="connsiteY51" fmla="*/ 464165 h 537707"/>
                <a:gd name="connsiteX52" fmla="*/ 424594 w 464404"/>
                <a:gd name="connsiteY52" fmla="*/ 466894 h 537707"/>
                <a:gd name="connsiteX53" fmla="*/ 415270 w 464404"/>
                <a:gd name="connsiteY53" fmla="*/ 474626 h 537707"/>
                <a:gd name="connsiteX54" fmla="*/ 411631 w 464404"/>
                <a:gd name="connsiteY54" fmla="*/ 477583 h 537707"/>
                <a:gd name="connsiteX55" fmla="*/ 407992 w 464404"/>
                <a:gd name="connsiteY55" fmla="*/ 480312 h 537707"/>
                <a:gd name="connsiteX56" fmla="*/ 403444 w 464404"/>
                <a:gd name="connsiteY56" fmla="*/ 483723 h 537707"/>
                <a:gd name="connsiteX57" fmla="*/ 397076 w 464404"/>
                <a:gd name="connsiteY57" fmla="*/ 488272 h 537707"/>
                <a:gd name="connsiteX58" fmla="*/ 387297 w 464404"/>
                <a:gd name="connsiteY58" fmla="*/ 495094 h 537707"/>
                <a:gd name="connsiteX59" fmla="*/ 383886 w 464404"/>
                <a:gd name="connsiteY59" fmla="*/ 497368 h 537707"/>
                <a:gd name="connsiteX60" fmla="*/ 379337 w 464404"/>
                <a:gd name="connsiteY60" fmla="*/ 500097 h 537707"/>
                <a:gd name="connsiteX61" fmla="*/ 362281 w 464404"/>
                <a:gd name="connsiteY61" fmla="*/ 510331 h 537707"/>
                <a:gd name="connsiteX62" fmla="*/ 357732 w 464404"/>
                <a:gd name="connsiteY62" fmla="*/ 513061 h 537707"/>
                <a:gd name="connsiteX63" fmla="*/ 354321 w 464404"/>
                <a:gd name="connsiteY63" fmla="*/ 514652 h 537707"/>
                <a:gd name="connsiteX64" fmla="*/ 343177 w 464404"/>
                <a:gd name="connsiteY64" fmla="*/ 520338 h 537707"/>
                <a:gd name="connsiteX65" fmla="*/ 336582 w 464404"/>
                <a:gd name="connsiteY65" fmla="*/ 523749 h 537707"/>
                <a:gd name="connsiteX66" fmla="*/ 332716 w 464404"/>
                <a:gd name="connsiteY66" fmla="*/ 525341 h 537707"/>
                <a:gd name="connsiteX67" fmla="*/ 328395 w 464404"/>
                <a:gd name="connsiteY67" fmla="*/ 527160 h 537707"/>
                <a:gd name="connsiteX68" fmla="*/ 323619 w 464404"/>
                <a:gd name="connsiteY68" fmla="*/ 529435 h 537707"/>
                <a:gd name="connsiteX69" fmla="*/ 313158 w 464404"/>
                <a:gd name="connsiteY69" fmla="*/ 533301 h 537707"/>
                <a:gd name="connsiteX70" fmla="*/ 313158 w 464404"/>
                <a:gd name="connsiteY70" fmla="*/ 533301 h 537707"/>
                <a:gd name="connsiteX71" fmla="*/ 311793 w 464404"/>
                <a:gd name="connsiteY71" fmla="*/ 533301 h 537707"/>
                <a:gd name="connsiteX72" fmla="*/ 305426 w 464404"/>
                <a:gd name="connsiteY72" fmla="*/ 535348 h 537707"/>
                <a:gd name="connsiteX73" fmla="*/ 297466 w 464404"/>
                <a:gd name="connsiteY73" fmla="*/ 537622 h 537707"/>
                <a:gd name="connsiteX74" fmla="*/ 295647 w 464404"/>
                <a:gd name="connsiteY74" fmla="*/ 537622 h 537707"/>
                <a:gd name="connsiteX75" fmla="*/ 294282 w 464404"/>
                <a:gd name="connsiteY75" fmla="*/ 537622 h 537707"/>
                <a:gd name="connsiteX76" fmla="*/ 290189 w 464404"/>
                <a:gd name="connsiteY76" fmla="*/ 537622 h 537707"/>
                <a:gd name="connsiteX77" fmla="*/ 283138 w 464404"/>
                <a:gd name="connsiteY77" fmla="*/ 537622 h 537707"/>
                <a:gd name="connsiteX78" fmla="*/ 279727 w 464404"/>
                <a:gd name="connsiteY78" fmla="*/ 537622 h 537707"/>
                <a:gd name="connsiteX79" fmla="*/ 276316 w 464404"/>
                <a:gd name="connsiteY79" fmla="*/ 537622 h 537707"/>
                <a:gd name="connsiteX80" fmla="*/ 273359 w 464404"/>
                <a:gd name="connsiteY80" fmla="*/ 537622 h 537707"/>
                <a:gd name="connsiteX81" fmla="*/ 269948 w 464404"/>
                <a:gd name="connsiteY81" fmla="*/ 537622 h 537707"/>
                <a:gd name="connsiteX82" fmla="*/ 267901 w 464404"/>
                <a:gd name="connsiteY82" fmla="*/ 537622 h 537707"/>
                <a:gd name="connsiteX83" fmla="*/ 264262 w 464404"/>
                <a:gd name="connsiteY83" fmla="*/ 537622 h 537707"/>
                <a:gd name="connsiteX84" fmla="*/ 264262 w 464404"/>
                <a:gd name="connsiteY84" fmla="*/ 537622 h 537707"/>
                <a:gd name="connsiteX85" fmla="*/ 264262 w 464404"/>
                <a:gd name="connsiteY85" fmla="*/ 537622 h 537707"/>
                <a:gd name="connsiteX86" fmla="*/ 258350 w 464404"/>
                <a:gd name="connsiteY86" fmla="*/ 533073 h 537707"/>
                <a:gd name="connsiteX87" fmla="*/ 258350 w 464404"/>
                <a:gd name="connsiteY87" fmla="*/ 533073 h 53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64404" h="537707">
                  <a:moveTo>
                    <a:pt x="0" y="131449"/>
                  </a:moveTo>
                  <a:cubicBezTo>
                    <a:pt x="1549" y="133500"/>
                    <a:pt x="3580" y="135142"/>
                    <a:pt x="5913" y="136225"/>
                  </a:cubicBezTo>
                  <a:lnTo>
                    <a:pt x="7277" y="136225"/>
                  </a:lnTo>
                  <a:lnTo>
                    <a:pt x="10916" y="136225"/>
                  </a:lnTo>
                  <a:lnTo>
                    <a:pt x="13873" y="136225"/>
                  </a:lnTo>
                  <a:lnTo>
                    <a:pt x="22742" y="136225"/>
                  </a:lnTo>
                  <a:cubicBezTo>
                    <a:pt x="27647" y="135861"/>
                    <a:pt x="32514" y="135101"/>
                    <a:pt x="37297" y="133951"/>
                  </a:cubicBezTo>
                  <a:lnTo>
                    <a:pt x="38661" y="133951"/>
                  </a:lnTo>
                  <a:cubicBezTo>
                    <a:pt x="44076" y="132750"/>
                    <a:pt x="49398" y="131153"/>
                    <a:pt x="54581" y="129175"/>
                  </a:cubicBezTo>
                  <a:lnTo>
                    <a:pt x="56173" y="129175"/>
                  </a:lnTo>
                  <a:lnTo>
                    <a:pt x="72547" y="122807"/>
                  </a:lnTo>
                  <a:lnTo>
                    <a:pt x="76868" y="120988"/>
                  </a:lnTo>
                  <a:lnTo>
                    <a:pt x="87329" y="115984"/>
                  </a:lnTo>
                  <a:lnTo>
                    <a:pt x="98473" y="110299"/>
                  </a:lnTo>
                  <a:lnTo>
                    <a:pt x="106433" y="105751"/>
                  </a:lnTo>
                  <a:lnTo>
                    <a:pt x="123489" y="95744"/>
                  </a:lnTo>
                  <a:lnTo>
                    <a:pt x="131449" y="90513"/>
                  </a:lnTo>
                  <a:cubicBezTo>
                    <a:pt x="134860" y="88467"/>
                    <a:pt x="138044" y="86192"/>
                    <a:pt x="141228" y="83918"/>
                  </a:cubicBezTo>
                  <a:lnTo>
                    <a:pt x="152144" y="75959"/>
                  </a:lnTo>
                  <a:lnTo>
                    <a:pt x="156010" y="73002"/>
                  </a:lnTo>
                  <a:lnTo>
                    <a:pt x="172157" y="59584"/>
                  </a:lnTo>
                  <a:cubicBezTo>
                    <a:pt x="175569" y="56628"/>
                    <a:pt x="178752" y="53444"/>
                    <a:pt x="181709" y="50487"/>
                  </a:cubicBezTo>
                  <a:lnTo>
                    <a:pt x="183073" y="50487"/>
                  </a:lnTo>
                  <a:cubicBezTo>
                    <a:pt x="185802" y="47531"/>
                    <a:pt x="188532" y="44802"/>
                    <a:pt x="190806" y="42073"/>
                  </a:cubicBezTo>
                  <a:lnTo>
                    <a:pt x="192625" y="40026"/>
                  </a:lnTo>
                  <a:cubicBezTo>
                    <a:pt x="194444" y="37979"/>
                    <a:pt x="196036" y="35705"/>
                    <a:pt x="197628" y="33658"/>
                  </a:cubicBezTo>
                  <a:lnTo>
                    <a:pt x="199220" y="31839"/>
                  </a:lnTo>
                  <a:cubicBezTo>
                    <a:pt x="201040" y="29110"/>
                    <a:pt x="202859" y="26608"/>
                    <a:pt x="204223" y="24107"/>
                  </a:cubicBezTo>
                  <a:cubicBezTo>
                    <a:pt x="205663" y="21721"/>
                    <a:pt x="206882" y="19210"/>
                    <a:pt x="207862" y="16602"/>
                  </a:cubicBezTo>
                  <a:lnTo>
                    <a:pt x="207862" y="16602"/>
                  </a:lnTo>
                  <a:cubicBezTo>
                    <a:pt x="208852" y="13973"/>
                    <a:pt x="209463" y="11216"/>
                    <a:pt x="209682" y="8415"/>
                  </a:cubicBezTo>
                  <a:lnTo>
                    <a:pt x="209682" y="6368"/>
                  </a:lnTo>
                  <a:cubicBezTo>
                    <a:pt x="209750" y="4139"/>
                    <a:pt x="209199" y="1935"/>
                    <a:pt x="208090" y="0"/>
                  </a:cubicBezTo>
                  <a:lnTo>
                    <a:pt x="462801" y="404126"/>
                  </a:lnTo>
                  <a:cubicBezTo>
                    <a:pt x="463940" y="406127"/>
                    <a:pt x="464493" y="408424"/>
                    <a:pt x="464392" y="410721"/>
                  </a:cubicBezTo>
                  <a:lnTo>
                    <a:pt x="464392" y="412768"/>
                  </a:lnTo>
                  <a:cubicBezTo>
                    <a:pt x="464154" y="415634"/>
                    <a:pt x="463542" y="418476"/>
                    <a:pt x="462573" y="421183"/>
                  </a:cubicBezTo>
                  <a:lnTo>
                    <a:pt x="462573" y="421183"/>
                  </a:lnTo>
                  <a:cubicBezTo>
                    <a:pt x="461550" y="423775"/>
                    <a:pt x="460333" y="426277"/>
                    <a:pt x="458934" y="428687"/>
                  </a:cubicBezTo>
                  <a:lnTo>
                    <a:pt x="458934" y="428687"/>
                  </a:lnTo>
                  <a:cubicBezTo>
                    <a:pt x="457570" y="430962"/>
                    <a:pt x="456205" y="433236"/>
                    <a:pt x="454613" y="435510"/>
                  </a:cubicBezTo>
                  <a:lnTo>
                    <a:pt x="454613" y="435510"/>
                  </a:lnTo>
                  <a:lnTo>
                    <a:pt x="453021" y="437557"/>
                  </a:lnTo>
                  <a:lnTo>
                    <a:pt x="450292" y="441196"/>
                  </a:lnTo>
                  <a:lnTo>
                    <a:pt x="448018" y="443925"/>
                  </a:lnTo>
                  <a:lnTo>
                    <a:pt x="446199" y="445971"/>
                  </a:lnTo>
                  <a:lnTo>
                    <a:pt x="444834" y="447336"/>
                  </a:lnTo>
                  <a:lnTo>
                    <a:pt x="438921" y="453704"/>
                  </a:lnTo>
                  <a:lnTo>
                    <a:pt x="438921" y="453704"/>
                  </a:lnTo>
                  <a:lnTo>
                    <a:pt x="437557" y="455068"/>
                  </a:lnTo>
                  <a:lnTo>
                    <a:pt x="432554" y="459844"/>
                  </a:lnTo>
                  <a:lnTo>
                    <a:pt x="428005" y="464165"/>
                  </a:lnTo>
                  <a:lnTo>
                    <a:pt x="424594" y="466894"/>
                  </a:lnTo>
                  <a:cubicBezTo>
                    <a:pt x="421638" y="469623"/>
                    <a:pt x="418454" y="472125"/>
                    <a:pt x="415270" y="474626"/>
                  </a:cubicBezTo>
                  <a:lnTo>
                    <a:pt x="411631" y="477583"/>
                  </a:lnTo>
                  <a:lnTo>
                    <a:pt x="407992" y="480312"/>
                  </a:lnTo>
                  <a:lnTo>
                    <a:pt x="403444" y="483723"/>
                  </a:lnTo>
                  <a:lnTo>
                    <a:pt x="397076" y="488272"/>
                  </a:lnTo>
                  <a:lnTo>
                    <a:pt x="387297" y="495094"/>
                  </a:lnTo>
                  <a:lnTo>
                    <a:pt x="383886" y="497368"/>
                  </a:lnTo>
                  <a:lnTo>
                    <a:pt x="379337" y="500097"/>
                  </a:lnTo>
                  <a:cubicBezTo>
                    <a:pt x="373727" y="503736"/>
                    <a:pt x="368041" y="507148"/>
                    <a:pt x="362281" y="510331"/>
                  </a:cubicBezTo>
                  <a:cubicBezTo>
                    <a:pt x="360716" y="511150"/>
                    <a:pt x="359197" y="512060"/>
                    <a:pt x="357732" y="513061"/>
                  </a:cubicBezTo>
                  <a:lnTo>
                    <a:pt x="354321" y="514652"/>
                  </a:lnTo>
                  <a:lnTo>
                    <a:pt x="343177" y="520338"/>
                  </a:lnTo>
                  <a:lnTo>
                    <a:pt x="336582" y="523749"/>
                  </a:lnTo>
                  <a:lnTo>
                    <a:pt x="332716" y="525341"/>
                  </a:lnTo>
                  <a:lnTo>
                    <a:pt x="328395" y="527160"/>
                  </a:lnTo>
                  <a:lnTo>
                    <a:pt x="323619" y="529435"/>
                  </a:lnTo>
                  <a:lnTo>
                    <a:pt x="313158" y="533301"/>
                  </a:lnTo>
                  <a:lnTo>
                    <a:pt x="313158" y="533301"/>
                  </a:lnTo>
                  <a:lnTo>
                    <a:pt x="311793" y="533301"/>
                  </a:lnTo>
                  <a:lnTo>
                    <a:pt x="305426" y="535348"/>
                  </a:lnTo>
                  <a:lnTo>
                    <a:pt x="297466" y="537622"/>
                  </a:lnTo>
                  <a:lnTo>
                    <a:pt x="295647" y="537622"/>
                  </a:lnTo>
                  <a:lnTo>
                    <a:pt x="294282" y="537622"/>
                  </a:lnTo>
                  <a:lnTo>
                    <a:pt x="290189" y="537622"/>
                  </a:lnTo>
                  <a:lnTo>
                    <a:pt x="283138" y="537622"/>
                  </a:lnTo>
                  <a:lnTo>
                    <a:pt x="279727" y="537622"/>
                  </a:lnTo>
                  <a:lnTo>
                    <a:pt x="276316" y="537622"/>
                  </a:lnTo>
                  <a:cubicBezTo>
                    <a:pt x="275333" y="537736"/>
                    <a:pt x="274342" y="537736"/>
                    <a:pt x="273359" y="537622"/>
                  </a:cubicBezTo>
                  <a:lnTo>
                    <a:pt x="269948" y="537622"/>
                  </a:lnTo>
                  <a:lnTo>
                    <a:pt x="267901" y="537622"/>
                  </a:lnTo>
                  <a:lnTo>
                    <a:pt x="264262" y="537622"/>
                  </a:lnTo>
                  <a:lnTo>
                    <a:pt x="264262" y="537622"/>
                  </a:lnTo>
                  <a:lnTo>
                    <a:pt x="264262" y="537622"/>
                  </a:lnTo>
                  <a:cubicBezTo>
                    <a:pt x="261906" y="536689"/>
                    <a:pt x="259860" y="535120"/>
                    <a:pt x="258350" y="533073"/>
                  </a:cubicBezTo>
                  <a:lnTo>
                    <a:pt x="258350" y="533073"/>
                  </a:lnTo>
                  <a:close/>
                </a:path>
              </a:pathLst>
            </a:custGeom>
            <a:gradFill>
              <a:gsLst>
                <a:gs pos="6000">
                  <a:srgbClr val="FFFFFF"/>
                </a:gs>
                <a:gs pos="9000">
                  <a:srgbClr val="F8F8F8"/>
                </a:gs>
                <a:gs pos="26000">
                  <a:srgbClr val="D7D7D7"/>
                </a:gs>
                <a:gs pos="41000">
                  <a:srgbClr val="BFBFBF"/>
                </a:gs>
                <a:gs pos="55000">
                  <a:srgbClr val="B1B1B1"/>
                </a:gs>
                <a:gs pos="68000">
                  <a:srgbClr val="ACACAC"/>
                </a:gs>
                <a:gs pos="73000">
                  <a:srgbClr val="B1B1B1"/>
                </a:gs>
                <a:gs pos="80000">
                  <a:srgbClr val="C1C1C1"/>
                </a:gs>
                <a:gs pos="87000">
                  <a:srgbClr val="DADADA"/>
                </a:gs>
                <a:gs pos="95000">
                  <a:srgbClr val="FDFDFD"/>
                </a:gs>
                <a:gs pos="96000">
                  <a:srgbClr val="FFFFFF"/>
                </a:gs>
              </a:gsLst>
              <a:lin ang="8880347" scaled="1"/>
            </a:gradFill>
            <a:ln w="22713" cap="flat">
              <a:no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C573326C-DA98-848F-BFD5-5CD3D3F912F1}"/>
                </a:ext>
              </a:extLst>
            </p:cNvPr>
            <p:cNvSpPr/>
            <p:nvPr/>
          </p:nvSpPr>
          <p:spPr>
            <a:xfrm>
              <a:off x="8372128" y="3153790"/>
              <a:ext cx="376245" cy="315528"/>
            </a:xfrm>
            <a:custGeom>
              <a:avLst/>
              <a:gdLst>
                <a:gd name="connsiteX0" fmla="*/ 0 w 376245"/>
                <a:gd name="connsiteY0" fmla="*/ 192170 h 315529"/>
                <a:gd name="connsiteX1" fmla="*/ 4321 w 376245"/>
                <a:gd name="connsiteY1" fmla="*/ 196719 h 315529"/>
                <a:gd name="connsiteX2" fmla="*/ 6368 w 376245"/>
                <a:gd name="connsiteY2" fmla="*/ 196719 h 315529"/>
                <a:gd name="connsiteX3" fmla="*/ 10689 w 376245"/>
                <a:gd name="connsiteY3" fmla="*/ 198765 h 315529"/>
                <a:gd name="connsiteX4" fmla="*/ 15920 w 376245"/>
                <a:gd name="connsiteY4" fmla="*/ 200130 h 315529"/>
                <a:gd name="connsiteX5" fmla="*/ 20240 w 376245"/>
                <a:gd name="connsiteY5" fmla="*/ 200130 h 315529"/>
                <a:gd name="connsiteX6" fmla="*/ 23879 w 376245"/>
                <a:gd name="connsiteY6" fmla="*/ 200130 h 315529"/>
                <a:gd name="connsiteX7" fmla="*/ 32976 w 376245"/>
                <a:gd name="connsiteY7" fmla="*/ 200130 h 315529"/>
                <a:gd name="connsiteX8" fmla="*/ 54126 w 376245"/>
                <a:gd name="connsiteY8" fmla="*/ 196719 h 315529"/>
                <a:gd name="connsiteX9" fmla="*/ 56400 w 376245"/>
                <a:gd name="connsiteY9" fmla="*/ 196719 h 315529"/>
                <a:gd name="connsiteX10" fmla="*/ 79142 w 376245"/>
                <a:gd name="connsiteY10" fmla="*/ 190123 h 315529"/>
                <a:gd name="connsiteX11" fmla="*/ 81189 w 376245"/>
                <a:gd name="connsiteY11" fmla="*/ 190123 h 315529"/>
                <a:gd name="connsiteX12" fmla="*/ 103931 w 376245"/>
                <a:gd name="connsiteY12" fmla="*/ 180572 h 315529"/>
                <a:gd name="connsiteX13" fmla="*/ 110299 w 376245"/>
                <a:gd name="connsiteY13" fmla="*/ 177843 h 315529"/>
                <a:gd name="connsiteX14" fmla="*/ 125536 w 376245"/>
                <a:gd name="connsiteY14" fmla="*/ 170565 h 315529"/>
                <a:gd name="connsiteX15" fmla="*/ 141683 w 376245"/>
                <a:gd name="connsiteY15" fmla="*/ 162378 h 315529"/>
                <a:gd name="connsiteX16" fmla="*/ 153509 w 376245"/>
                <a:gd name="connsiteY16" fmla="*/ 156010 h 315529"/>
                <a:gd name="connsiteX17" fmla="*/ 178070 w 376245"/>
                <a:gd name="connsiteY17" fmla="*/ 141228 h 315529"/>
                <a:gd name="connsiteX18" fmla="*/ 189896 w 376245"/>
                <a:gd name="connsiteY18" fmla="*/ 133723 h 315529"/>
                <a:gd name="connsiteX19" fmla="*/ 203996 w 376245"/>
                <a:gd name="connsiteY19" fmla="*/ 123944 h 315529"/>
                <a:gd name="connsiteX20" fmla="*/ 219916 w 376245"/>
                <a:gd name="connsiteY20" fmla="*/ 112346 h 315529"/>
                <a:gd name="connsiteX21" fmla="*/ 225374 w 376245"/>
                <a:gd name="connsiteY21" fmla="*/ 108252 h 315529"/>
                <a:gd name="connsiteX22" fmla="*/ 248116 w 376245"/>
                <a:gd name="connsiteY22" fmla="*/ 88921 h 315529"/>
                <a:gd name="connsiteX23" fmla="*/ 262216 w 376245"/>
                <a:gd name="connsiteY23" fmla="*/ 75731 h 315529"/>
                <a:gd name="connsiteX24" fmla="*/ 264035 w 376245"/>
                <a:gd name="connsiteY24" fmla="*/ 73684 h 315529"/>
                <a:gd name="connsiteX25" fmla="*/ 275406 w 376245"/>
                <a:gd name="connsiteY25" fmla="*/ 61631 h 315529"/>
                <a:gd name="connsiteX26" fmla="*/ 277908 w 376245"/>
                <a:gd name="connsiteY26" fmla="*/ 58675 h 315529"/>
                <a:gd name="connsiteX27" fmla="*/ 285413 w 376245"/>
                <a:gd name="connsiteY27" fmla="*/ 49350 h 315529"/>
                <a:gd name="connsiteX28" fmla="*/ 287687 w 376245"/>
                <a:gd name="connsiteY28" fmla="*/ 46621 h 315529"/>
                <a:gd name="connsiteX29" fmla="*/ 294964 w 376245"/>
                <a:gd name="connsiteY29" fmla="*/ 35705 h 315529"/>
                <a:gd name="connsiteX30" fmla="*/ 300422 w 376245"/>
                <a:gd name="connsiteY30" fmla="*/ 24561 h 315529"/>
                <a:gd name="connsiteX31" fmla="*/ 302924 w 376245"/>
                <a:gd name="connsiteY31" fmla="*/ 15919 h 315529"/>
                <a:gd name="connsiteX32" fmla="*/ 302924 w 376245"/>
                <a:gd name="connsiteY32" fmla="*/ 13645 h 315529"/>
                <a:gd name="connsiteX33" fmla="*/ 302924 w 376245"/>
                <a:gd name="connsiteY33" fmla="*/ 8187 h 315529"/>
                <a:gd name="connsiteX34" fmla="*/ 302924 w 376245"/>
                <a:gd name="connsiteY34" fmla="*/ 6140 h 315529"/>
                <a:gd name="connsiteX35" fmla="*/ 300650 w 376245"/>
                <a:gd name="connsiteY35" fmla="*/ 0 h 315529"/>
                <a:gd name="connsiteX36" fmla="*/ 300650 w 376245"/>
                <a:gd name="connsiteY36" fmla="*/ 0 h 315529"/>
                <a:gd name="connsiteX37" fmla="*/ 373879 w 376245"/>
                <a:gd name="connsiteY37" fmla="*/ 115984 h 315529"/>
                <a:gd name="connsiteX38" fmla="*/ 376153 w 376245"/>
                <a:gd name="connsiteY38" fmla="*/ 122125 h 315529"/>
                <a:gd name="connsiteX39" fmla="*/ 376153 w 376245"/>
                <a:gd name="connsiteY39" fmla="*/ 124172 h 315529"/>
                <a:gd name="connsiteX40" fmla="*/ 376153 w 376245"/>
                <a:gd name="connsiteY40" fmla="*/ 129630 h 315529"/>
                <a:gd name="connsiteX41" fmla="*/ 376153 w 376245"/>
                <a:gd name="connsiteY41" fmla="*/ 131904 h 315529"/>
                <a:gd name="connsiteX42" fmla="*/ 373652 w 376245"/>
                <a:gd name="connsiteY42" fmla="*/ 140546 h 315529"/>
                <a:gd name="connsiteX43" fmla="*/ 373652 w 376245"/>
                <a:gd name="connsiteY43" fmla="*/ 140546 h 315529"/>
                <a:gd name="connsiteX44" fmla="*/ 368194 w 376245"/>
                <a:gd name="connsiteY44" fmla="*/ 151689 h 315529"/>
                <a:gd name="connsiteX45" fmla="*/ 368194 w 376245"/>
                <a:gd name="connsiteY45" fmla="*/ 151689 h 315529"/>
                <a:gd name="connsiteX46" fmla="*/ 361826 w 376245"/>
                <a:gd name="connsiteY46" fmla="*/ 161468 h 315529"/>
                <a:gd name="connsiteX47" fmla="*/ 361826 w 376245"/>
                <a:gd name="connsiteY47" fmla="*/ 162833 h 315529"/>
                <a:gd name="connsiteX48" fmla="*/ 359552 w 376245"/>
                <a:gd name="connsiteY48" fmla="*/ 165562 h 315529"/>
                <a:gd name="connsiteX49" fmla="*/ 355458 w 376245"/>
                <a:gd name="connsiteY49" fmla="*/ 170793 h 315529"/>
                <a:gd name="connsiteX50" fmla="*/ 352274 w 376245"/>
                <a:gd name="connsiteY50" fmla="*/ 174659 h 315529"/>
                <a:gd name="connsiteX51" fmla="*/ 349545 w 376245"/>
                <a:gd name="connsiteY51" fmla="*/ 177843 h 315529"/>
                <a:gd name="connsiteX52" fmla="*/ 347726 w 376245"/>
                <a:gd name="connsiteY52" fmla="*/ 179890 h 315529"/>
                <a:gd name="connsiteX53" fmla="*/ 339084 w 376245"/>
                <a:gd name="connsiteY53" fmla="*/ 188986 h 315529"/>
                <a:gd name="connsiteX54" fmla="*/ 339084 w 376245"/>
                <a:gd name="connsiteY54" fmla="*/ 188986 h 315529"/>
                <a:gd name="connsiteX55" fmla="*/ 337265 w 376245"/>
                <a:gd name="connsiteY55" fmla="*/ 190806 h 315529"/>
                <a:gd name="connsiteX56" fmla="*/ 329987 w 376245"/>
                <a:gd name="connsiteY56" fmla="*/ 197856 h 315529"/>
                <a:gd name="connsiteX57" fmla="*/ 323164 w 376245"/>
                <a:gd name="connsiteY57" fmla="*/ 203996 h 315529"/>
                <a:gd name="connsiteX58" fmla="*/ 318389 w 376245"/>
                <a:gd name="connsiteY58" fmla="*/ 208090 h 315529"/>
                <a:gd name="connsiteX59" fmla="*/ 304971 w 376245"/>
                <a:gd name="connsiteY59" fmla="*/ 219461 h 315529"/>
                <a:gd name="connsiteX60" fmla="*/ 299740 w 376245"/>
                <a:gd name="connsiteY60" fmla="*/ 223327 h 315529"/>
                <a:gd name="connsiteX61" fmla="*/ 294282 w 376245"/>
                <a:gd name="connsiteY61" fmla="*/ 227648 h 315529"/>
                <a:gd name="connsiteX62" fmla="*/ 287687 w 376245"/>
                <a:gd name="connsiteY62" fmla="*/ 234470 h 315529"/>
                <a:gd name="connsiteX63" fmla="*/ 278590 w 376245"/>
                <a:gd name="connsiteY63" fmla="*/ 241293 h 315529"/>
                <a:gd name="connsiteX64" fmla="*/ 264490 w 376245"/>
                <a:gd name="connsiteY64" fmla="*/ 250845 h 315529"/>
                <a:gd name="connsiteX65" fmla="*/ 259487 w 376245"/>
                <a:gd name="connsiteY65" fmla="*/ 254256 h 315529"/>
                <a:gd name="connsiteX66" fmla="*/ 252664 w 376245"/>
                <a:gd name="connsiteY66" fmla="*/ 258350 h 315529"/>
                <a:gd name="connsiteX67" fmla="*/ 228103 w 376245"/>
                <a:gd name="connsiteY67" fmla="*/ 273132 h 315529"/>
                <a:gd name="connsiteX68" fmla="*/ 221507 w 376245"/>
                <a:gd name="connsiteY68" fmla="*/ 276998 h 315529"/>
                <a:gd name="connsiteX69" fmla="*/ 216277 w 376245"/>
                <a:gd name="connsiteY69" fmla="*/ 279727 h 315529"/>
                <a:gd name="connsiteX70" fmla="*/ 200130 w 376245"/>
                <a:gd name="connsiteY70" fmla="*/ 287914 h 315529"/>
                <a:gd name="connsiteX71" fmla="*/ 190578 w 376245"/>
                <a:gd name="connsiteY71" fmla="*/ 292690 h 315529"/>
                <a:gd name="connsiteX72" fmla="*/ 184893 w 376245"/>
                <a:gd name="connsiteY72" fmla="*/ 295192 h 315529"/>
                <a:gd name="connsiteX73" fmla="*/ 178525 w 376245"/>
                <a:gd name="connsiteY73" fmla="*/ 297921 h 315529"/>
                <a:gd name="connsiteX74" fmla="*/ 171702 w 376245"/>
                <a:gd name="connsiteY74" fmla="*/ 300877 h 315529"/>
                <a:gd name="connsiteX75" fmla="*/ 156693 w 376245"/>
                <a:gd name="connsiteY75" fmla="*/ 306563 h 315529"/>
                <a:gd name="connsiteX76" fmla="*/ 154873 w 376245"/>
                <a:gd name="connsiteY76" fmla="*/ 306563 h 315529"/>
                <a:gd name="connsiteX77" fmla="*/ 152827 w 376245"/>
                <a:gd name="connsiteY77" fmla="*/ 306563 h 315529"/>
                <a:gd name="connsiteX78" fmla="*/ 143502 w 376245"/>
                <a:gd name="connsiteY78" fmla="*/ 309519 h 315529"/>
                <a:gd name="connsiteX79" fmla="*/ 132131 w 376245"/>
                <a:gd name="connsiteY79" fmla="*/ 312703 h 315529"/>
                <a:gd name="connsiteX80" fmla="*/ 129630 w 376245"/>
                <a:gd name="connsiteY80" fmla="*/ 312703 h 315529"/>
                <a:gd name="connsiteX81" fmla="*/ 127583 w 376245"/>
                <a:gd name="connsiteY81" fmla="*/ 312703 h 315529"/>
                <a:gd name="connsiteX82" fmla="*/ 121443 w 376245"/>
                <a:gd name="connsiteY82" fmla="*/ 314068 h 315529"/>
                <a:gd name="connsiteX83" fmla="*/ 111209 w 376245"/>
                <a:gd name="connsiteY83" fmla="*/ 315432 h 315529"/>
                <a:gd name="connsiteX84" fmla="*/ 106205 w 376245"/>
                <a:gd name="connsiteY84" fmla="*/ 315432 h 315529"/>
                <a:gd name="connsiteX85" fmla="*/ 92105 w 376245"/>
                <a:gd name="connsiteY85" fmla="*/ 315432 h 315529"/>
                <a:gd name="connsiteX86" fmla="*/ 89149 w 376245"/>
                <a:gd name="connsiteY86" fmla="*/ 315432 h 315529"/>
                <a:gd name="connsiteX87" fmla="*/ 83918 w 376245"/>
                <a:gd name="connsiteY87" fmla="*/ 315432 h 315529"/>
                <a:gd name="connsiteX88" fmla="*/ 82781 w 376245"/>
                <a:gd name="connsiteY88" fmla="*/ 315432 h 315529"/>
                <a:gd name="connsiteX89" fmla="*/ 79597 w 376245"/>
                <a:gd name="connsiteY89" fmla="*/ 313840 h 315529"/>
                <a:gd name="connsiteX90" fmla="*/ 77550 w 376245"/>
                <a:gd name="connsiteY90" fmla="*/ 313840 h 315529"/>
                <a:gd name="connsiteX91" fmla="*/ 73229 w 376245"/>
                <a:gd name="connsiteY91" fmla="*/ 309292 h 315529"/>
                <a:gd name="connsiteX92" fmla="*/ 73229 w 376245"/>
                <a:gd name="connsiteY92" fmla="*/ 309292 h 3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76245" h="315529">
                  <a:moveTo>
                    <a:pt x="0" y="192170"/>
                  </a:moveTo>
                  <a:cubicBezTo>
                    <a:pt x="1073" y="193997"/>
                    <a:pt x="2552" y="195552"/>
                    <a:pt x="4321" y="196719"/>
                  </a:cubicBezTo>
                  <a:lnTo>
                    <a:pt x="6368" y="196719"/>
                  </a:lnTo>
                  <a:cubicBezTo>
                    <a:pt x="7689" y="197628"/>
                    <a:pt x="9149" y="198317"/>
                    <a:pt x="10689" y="198765"/>
                  </a:cubicBezTo>
                  <a:cubicBezTo>
                    <a:pt x="12394" y="199354"/>
                    <a:pt x="14143" y="199809"/>
                    <a:pt x="15920" y="200130"/>
                  </a:cubicBezTo>
                  <a:cubicBezTo>
                    <a:pt x="17357" y="200257"/>
                    <a:pt x="18803" y="200257"/>
                    <a:pt x="20240" y="200130"/>
                  </a:cubicBezTo>
                  <a:lnTo>
                    <a:pt x="23879" y="200130"/>
                  </a:lnTo>
                  <a:cubicBezTo>
                    <a:pt x="26906" y="200357"/>
                    <a:pt x="29949" y="200357"/>
                    <a:pt x="32976" y="200130"/>
                  </a:cubicBezTo>
                  <a:cubicBezTo>
                    <a:pt x="40110" y="199589"/>
                    <a:pt x="47185" y="198447"/>
                    <a:pt x="54126" y="196719"/>
                  </a:cubicBezTo>
                  <a:lnTo>
                    <a:pt x="56400" y="196719"/>
                  </a:lnTo>
                  <a:cubicBezTo>
                    <a:pt x="64089" y="194913"/>
                    <a:pt x="71681" y="192712"/>
                    <a:pt x="79142" y="190123"/>
                  </a:cubicBezTo>
                  <a:lnTo>
                    <a:pt x="81189" y="190123"/>
                  </a:lnTo>
                  <a:cubicBezTo>
                    <a:pt x="88921" y="187394"/>
                    <a:pt x="96881" y="184210"/>
                    <a:pt x="103931" y="180572"/>
                  </a:cubicBezTo>
                  <a:lnTo>
                    <a:pt x="110299" y="177843"/>
                  </a:lnTo>
                  <a:cubicBezTo>
                    <a:pt x="115302" y="175796"/>
                    <a:pt x="120305" y="173067"/>
                    <a:pt x="125536" y="170565"/>
                  </a:cubicBezTo>
                  <a:lnTo>
                    <a:pt x="141683" y="162378"/>
                  </a:lnTo>
                  <a:lnTo>
                    <a:pt x="153509" y="156010"/>
                  </a:lnTo>
                  <a:cubicBezTo>
                    <a:pt x="161696" y="151235"/>
                    <a:pt x="169883" y="146459"/>
                    <a:pt x="178070" y="141228"/>
                  </a:cubicBezTo>
                  <a:lnTo>
                    <a:pt x="189896" y="133723"/>
                  </a:lnTo>
                  <a:lnTo>
                    <a:pt x="203996" y="123944"/>
                  </a:lnTo>
                  <a:cubicBezTo>
                    <a:pt x="209227" y="120305"/>
                    <a:pt x="214685" y="116439"/>
                    <a:pt x="219916" y="112346"/>
                  </a:cubicBezTo>
                  <a:lnTo>
                    <a:pt x="225374" y="108252"/>
                  </a:lnTo>
                  <a:cubicBezTo>
                    <a:pt x="233561" y="101884"/>
                    <a:pt x="241521" y="95516"/>
                    <a:pt x="248116" y="88921"/>
                  </a:cubicBezTo>
                  <a:lnTo>
                    <a:pt x="262216" y="75731"/>
                  </a:lnTo>
                  <a:lnTo>
                    <a:pt x="264035" y="73684"/>
                  </a:lnTo>
                  <a:cubicBezTo>
                    <a:pt x="268129" y="69591"/>
                    <a:pt x="271995" y="65497"/>
                    <a:pt x="275406" y="61631"/>
                  </a:cubicBezTo>
                  <a:lnTo>
                    <a:pt x="277908" y="58675"/>
                  </a:lnTo>
                  <a:cubicBezTo>
                    <a:pt x="280637" y="55491"/>
                    <a:pt x="283139" y="52534"/>
                    <a:pt x="285413" y="49350"/>
                  </a:cubicBezTo>
                  <a:lnTo>
                    <a:pt x="287687" y="46621"/>
                  </a:lnTo>
                  <a:cubicBezTo>
                    <a:pt x="290416" y="42755"/>
                    <a:pt x="292918" y="39116"/>
                    <a:pt x="294964" y="35705"/>
                  </a:cubicBezTo>
                  <a:cubicBezTo>
                    <a:pt x="297016" y="32107"/>
                    <a:pt x="298837" y="28387"/>
                    <a:pt x="300422" y="24561"/>
                  </a:cubicBezTo>
                  <a:cubicBezTo>
                    <a:pt x="301434" y="21735"/>
                    <a:pt x="302271" y="18849"/>
                    <a:pt x="302924" y="15919"/>
                  </a:cubicBezTo>
                  <a:cubicBezTo>
                    <a:pt x="302924" y="15919"/>
                    <a:pt x="302924" y="14327"/>
                    <a:pt x="302924" y="13645"/>
                  </a:cubicBezTo>
                  <a:cubicBezTo>
                    <a:pt x="303029" y="11828"/>
                    <a:pt x="303029" y="10004"/>
                    <a:pt x="302924" y="8187"/>
                  </a:cubicBezTo>
                  <a:cubicBezTo>
                    <a:pt x="302824" y="7509"/>
                    <a:pt x="302824" y="6818"/>
                    <a:pt x="302924" y="6140"/>
                  </a:cubicBezTo>
                  <a:cubicBezTo>
                    <a:pt x="302549" y="3971"/>
                    <a:pt x="301778" y="1890"/>
                    <a:pt x="300650" y="0"/>
                  </a:cubicBezTo>
                  <a:lnTo>
                    <a:pt x="300650" y="0"/>
                  </a:lnTo>
                  <a:lnTo>
                    <a:pt x="373879" y="115984"/>
                  </a:lnTo>
                  <a:cubicBezTo>
                    <a:pt x="375007" y="117874"/>
                    <a:pt x="375778" y="119955"/>
                    <a:pt x="376153" y="122125"/>
                  </a:cubicBezTo>
                  <a:cubicBezTo>
                    <a:pt x="376042" y="122803"/>
                    <a:pt x="376042" y="123494"/>
                    <a:pt x="376153" y="124172"/>
                  </a:cubicBezTo>
                  <a:cubicBezTo>
                    <a:pt x="376267" y="125989"/>
                    <a:pt x="376267" y="127813"/>
                    <a:pt x="376153" y="129630"/>
                  </a:cubicBezTo>
                  <a:cubicBezTo>
                    <a:pt x="376276" y="130382"/>
                    <a:pt x="376276" y="131151"/>
                    <a:pt x="376153" y="131904"/>
                  </a:cubicBezTo>
                  <a:cubicBezTo>
                    <a:pt x="375608" y="134860"/>
                    <a:pt x="374768" y="137755"/>
                    <a:pt x="373652" y="140546"/>
                  </a:cubicBezTo>
                  <a:lnTo>
                    <a:pt x="373652" y="140546"/>
                  </a:lnTo>
                  <a:cubicBezTo>
                    <a:pt x="372158" y="144412"/>
                    <a:pt x="370332" y="148139"/>
                    <a:pt x="368194" y="151689"/>
                  </a:cubicBezTo>
                  <a:lnTo>
                    <a:pt x="368194" y="151689"/>
                  </a:lnTo>
                  <a:cubicBezTo>
                    <a:pt x="366374" y="154873"/>
                    <a:pt x="364100" y="158057"/>
                    <a:pt x="361826" y="161468"/>
                  </a:cubicBezTo>
                  <a:cubicBezTo>
                    <a:pt x="361760" y="161921"/>
                    <a:pt x="361760" y="162380"/>
                    <a:pt x="361826" y="162833"/>
                  </a:cubicBezTo>
                  <a:lnTo>
                    <a:pt x="359552" y="165562"/>
                  </a:lnTo>
                  <a:lnTo>
                    <a:pt x="355458" y="170793"/>
                  </a:lnTo>
                  <a:cubicBezTo>
                    <a:pt x="355458" y="172157"/>
                    <a:pt x="353184" y="173522"/>
                    <a:pt x="352274" y="174659"/>
                  </a:cubicBezTo>
                  <a:lnTo>
                    <a:pt x="349545" y="177843"/>
                  </a:lnTo>
                  <a:lnTo>
                    <a:pt x="347726" y="179890"/>
                  </a:lnTo>
                  <a:lnTo>
                    <a:pt x="339084" y="188986"/>
                  </a:lnTo>
                  <a:lnTo>
                    <a:pt x="339084" y="188986"/>
                  </a:lnTo>
                  <a:cubicBezTo>
                    <a:pt x="338422" y="189534"/>
                    <a:pt x="337813" y="190144"/>
                    <a:pt x="337265" y="190806"/>
                  </a:cubicBezTo>
                  <a:lnTo>
                    <a:pt x="329987" y="197856"/>
                  </a:lnTo>
                  <a:lnTo>
                    <a:pt x="323164" y="203996"/>
                  </a:lnTo>
                  <a:lnTo>
                    <a:pt x="318389" y="208090"/>
                  </a:lnTo>
                  <a:lnTo>
                    <a:pt x="304971" y="219461"/>
                  </a:lnTo>
                  <a:lnTo>
                    <a:pt x="299740" y="223327"/>
                  </a:lnTo>
                  <a:lnTo>
                    <a:pt x="294282" y="227648"/>
                  </a:lnTo>
                  <a:lnTo>
                    <a:pt x="287687" y="234470"/>
                  </a:lnTo>
                  <a:lnTo>
                    <a:pt x="278590" y="241293"/>
                  </a:lnTo>
                  <a:cubicBezTo>
                    <a:pt x="273814" y="244477"/>
                    <a:pt x="269266" y="247888"/>
                    <a:pt x="264490" y="250845"/>
                  </a:cubicBezTo>
                  <a:cubicBezTo>
                    <a:pt x="262914" y="252111"/>
                    <a:pt x="261240" y="253251"/>
                    <a:pt x="259487" y="254256"/>
                  </a:cubicBezTo>
                  <a:cubicBezTo>
                    <a:pt x="257294" y="255753"/>
                    <a:pt x="255016" y="257119"/>
                    <a:pt x="252664" y="258350"/>
                  </a:cubicBezTo>
                  <a:cubicBezTo>
                    <a:pt x="244477" y="263580"/>
                    <a:pt x="236290" y="268356"/>
                    <a:pt x="228103" y="273132"/>
                  </a:cubicBezTo>
                  <a:lnTo>
                    <a:pt x="221507" y="276998"/>
                  </a:lnTo>
                  <a:lnTo>
                    <a:pt x="216277" y="279727"/>
                  </a:lnTo>
                  <a:lnTo>
                    <a:pt x="200130" y="287914"/>
                  </a:lnTo>
                  <a:cubicBezTo>
                    <a:pt x="196946" y="289279"/>
                    <a:pt x="193762" y="291098"/>
                    <a:pt x="190578" y="292690"/>
                  </a:cubicBezTo>
                  <a:lnTo>
                    <a:pt x="184893" y="295192"/>
                  </a:lnTo>
                  <a:lnTo>
                    <a:pt x="178525" y="297921"/>
                  </a:lnTo>
                  <a:lnTo>
                    <a:pt x="171702" y="300877"/>
                  </a:lnTo>
                  <a:lnTo>
                    <a:pt x="156693" y="306563"/>
                  </a:lnTo>
                  <a:lnTo>
                    <a:pt x="154873" y="306563"/>
                  </a:lnTo>
                  <a:lnTo>
                    <a:pt x="152827" y="306563"/>
                  </a:lnTo>
                  <a:lnTo>
                    <a:pt x="143502" y="309519"/>
                  </a:lnTo>
                  <a:lnTo>
                    <a:pt x="132131" y="312703"/>
                  </a:lnTo>
                  <a:lnTo>
                    <a:pt x="129630" y="312703"/>
                  </a:lnTo>
                  <a:lnTo>
                    <a:pt x="127583" y="312703"/>
                  </a:lnTo>
                  <a:lnTo>
                    <a:pt x="121443" y="314068"/>
                  </a:lnTo>
                  <a:lnTo>
                    <a:pt x="111209" y="315432"/>
                  </a:lnTo>
                  <a:lnTo>
                    <a:pt x="106205" y="315432"/>
                  </a:lnTo>
                  <a:lnTo>
                    <a:pt x="92105" y="315432"/>
                  </a:lnTo>
                  <a:cubicBezTo>
                    <a:pt x="91123" y="315562"/>
                    <a:pt x="90129" y="315562"/>
                    <a:pt x="89149" y="315432"/>
                  </a:cubicBezTo>
                  <a:lnTo>
                    <a:pt x="83918" y="315432"/>
                  </a:lnTo>
                  <a:lnTo>
                    <a:pt x="82781" y="315432"/>
                  </a:lnTo>
                  <a:lnTo>
                    <a:pt x="79597" y="313840"/>
                  </a:lnTo>
                  <a:lnTo>
                    <a:pt x="77550" y="313840"/>
                  </a:lnTo>
                  <a:cubicBezTo>
                    <a:pt x="75883" y="312557"/>
                    <a:pt x="74426" y="311022"/>
                    <a:pt x="73229" y="309292"/>
                  </a:cubicBezTo>
                  <a:lnTo>
                    <a:pt x="73229" y="309292"/>
                  </a:ln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gs>
                <a:gs pos="92000">
                  <a:srgbClr val="95D9F1"/>
                </a:gs>
                <a:gs pos="96000">
                  <a:schemeClr val="accent2"/>
                </a:gs>
              </a:gsLst>
              <a:lin ang="8858361" scaled="1"/>
            </a:gradFill>
            <a:ln w="227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83" name="任意多边形: 形状 82">
              <a:extLst>
                <a:ext uri="{FF2B5EF4-FFF2-40B4-BE49-F238E27FC236}">
                  <a16:creationId xmlns:a16="http://schemas.microsoft.com/office/drawing/2014/main" id="{CB13C105-D915-A720-35DF-CE1B291A4707}"/>
                </a:ext>
              </a:extLst>
            </p:cNvPr>
            <p:cNvSpPr/>
            <p:nvPr/>
          </p:nvSpPr>
          <p:spPr>
            <a:xfrm>
              <a:off x="8369308" y="3144460"/>
              <a:ext cx="308335" cy="211742"/>
            </a:xfrm>
            <a:custGeom>
              <a:avLst/>
              <a:gdLst>
                <a:gd name="connsiteX0" fmla="*/ 55354 w 308335"/>
                <a:gd name="connsiteY0" fmla="*/ 112807 h 211742"/>
                <a:gd name="connsiteX1" fmla="*/ 35796 w 308335"/>
                <a:gd name="connsiteY1" fmla="*/ 211507 h 211742"/>
                <a:gd name="connsiteX2" fmla="*/ 252982 w 308335"/>
                <a:gd name="connsiteY2" fmla="*/ 99162 h 211742"/>
                <a:gd name="connsiteX3" fmla="*/ 272540 w 308335"/>
                <a:gd name="connsiteY3" fmla="*/ 234 h 211742"/>
                <a:gd name="connsiteX4" fmla="*/ 55354 w 308335"/>
                <a:gd name="connsiteY4" fmla="*/ 112807 h 21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5" h="211742">
                  <a:moveTo>
                    <a:pt x="55354" y="112807"/>
                  </a:moveTo>
                  <a:cubicBezTo>
                    <a:pt x="-9916" y="171026"/>
                    <a:pt x="-18785" y="215373"/>
                    <a:pt x="35796" y="211507"/>
                  </a:cubicBezTo>
                  <a:cubicBezTo>
                    <a:pt x="90376" y="207641"/>
                    <a:pt x="187712" y="157381"/>
                    <a:pt x="252982" y="99162"/>
                  </a:cubicBezTo>
                  <a:cubicBezTo>
                    <a:pt x="318252" y="40942"/>
                    <a:pt x="327121" y="-3632"/>
                    <a:pt x="272540" y="234"/>
                  </a:cubicBezTo>
                  <a:cubicBezTo>
                    <a:pt x="217959" y="4100"/>
                    <a:pt x="120851" y="54360"/>
                    <a:pt x="55354" y="112807"/>
                  </a:cubicBezTo>
                  <a:close/>
                </a:path>
              </a:pathLst>
            </a:custGeom>
            <a:solidFill>
              <a:srgbClr val="D6D6D6"/>
            </a:solidFill>
            <a:ln w="22713" cap="flat">
              <a:noFill/>
              <a:prstDash val="solid"/>
              <a:miter/>
            </a:ln>
          </p:spPr>
          <p:txBody>
            <a:bodyPr rtlCol="0" anchor="ctr"/>
            <a:lstStyle/>
            <a:p>
              <a:endParaRPr lang="en-US"/>
            </a:p>
          </p:txBody>
        </p:sp>
        <p:sp>
          <p:nvSpPr>
            <p:cNvPr id="84" name="任意多边形: 形状 83">
              <a:extLst>
                <a:ext uri="{FF2B5EF4-FFF2-40B4-BE49-F238E27FC236}">
                  <a16:creationId xmlns:a16="http://schemas.microsoft.com/office/drawing/2014/main" id="{471F8EC0-A8B2-1EE9-A756-BC891D0EBA12}"/>
                </a:ext>
              </a:extLst>
            </p:cNvPr>
            <p:cNvSpPr/>
            <p:nvPr/>
          </p:nvSpPr>
          <p:spPr>
            <a:xfrm>
              <a:off x="7049782" y="1234629"/>
              <a:ext cx="1934311" cy="2186516"/>
            </a:xfrm>
            <a:custGeom>
              <a:avLst/>
              <a:gdLst>
                <a:gd name="connsiteX0" fmla="*/ 1814712 w 1934311"/>
                <a:gd name="connsiteY0" fmla="*/ 1728356 h 2186516"/>
                <a:gd name="connsiteX1" fmla="*/ 501359 w 1934311"/>
                <a:gd name="connsiteY1" fmla="*/ 1983294 h 2186516"/>
                <a:gd name="connsiteX2" fmla="*/ 119747 w 1934311"/>
                <a:gd name="connsiteY2" fmla="*/ 458213 h 2186516"/>
                <a:gd name="connsiteX3" fmla="*/ 1433100 w 1934311"/>
                <a:gd name="connsiteY3" fmla="*/ 203047 h 2186516"/>
                <a:gd name="connsiteX4" fmla="*/ 1814712 w 1934311"/>
                <a:gd name="connsiteY4" fmla="*/ 1728356 h 2186516"/>
                <a:gd name="connsiteX5" fmla="*/ 613022 w 1934311"/>
                <a:gd name="connsiteY5" fmla="*/ 1768609 h 2186516"/>
                <a:gd name="connsiteX6" fmla="*/ 1610033 w 1934311"/>
                <a:gd name="connsiteY6" fmla="*/ 1574847 h 2186516"/>
                <a:gd name="connsiteX7" fmla="*/ 1320982 w 1934311"/>
                <a:gd name="connsiteY7" fmla="*/ 417050 h 2186516"/>
                <a:gd name="connsiteX8" fmla="*/ 323516 w 1934311"/>
                <a:gd name="connsiteY8" fmla="*/ 610584 h 2186516"/>
                <a:gd name="connsiteX9" fmla="*/ 613022 w 1934311"/>
                <a:gd name="connsiteY9" fmla="*/ 1768609 h 2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311" h="2186516">
                  <a:moveTo>
                    <a:pt x="1814712" y="1728356"/>
                  </a:moveTo>
                  <a:cubicBezTo>
                    <a:pt x="1557272" y="2219584"/>
                    <a:pt x="969390" y="2333749"/>
                    <a:pt x="501359" y="1983294"/>
                  </a:cubicBezTo>
                  <a:cubicBezTo>
                    <a:pt x="33327" y="1632839"/>
                    <a:pt x="-137465" y="949441"/>
                    <a:pt x="119747" y="458213"/>
                  </a:cubicBezTo>
                  <a:cubicBezTo>
                    <a:pt x="376960" y="-33015"/>
                    <a:pt x="965296" y="-147180"/>
                    <a:pt x="1433100" y="203047"/>
                  </a:cubicBezTo>
                  <a:cubicBezTo>
                    <a:pt x="1900904" y="553274"/>
                    <a:pt x="2071697" y="1235990"/>
                    <a:pt x="1814712" y="1728356"/>
                  </a:cubicBezTo>
                  <a:close/>
                  <a:moveTo>
                    <a:pt x="613022" y="1768609"/>
                  </a:moveTo>
                  <a:cubicBezTo>
                    <a:pt x="968708" y="2034691"/>
                    <a:pt x="1415361" y="1948044"/>
                    <a:pt x="1610033" y="1574847"/>
                  </a:cubicBezTo>
                  <a:cubicBezTo>
                    <a:pt x="1804705" y="1201650"/>
                    <a:pt x="1676667" y="682222"/>
                    <a:pt x="1320982" y="417050"/>
                  </a:cubicBezTo>
                  <a:cubicBezTo>
                    <a:pt x="965296" y="151877"/>
                    <a:pt x="518415" y="237615"/>
                    <a:pt x="323516" y="610584"/>
                  </a:cubicBezTo>
                  <a:cubicBezTo>
                    <a:pt x="128617" y="983554"/>
                    <a:pt x="257791" y="1502300"/>
                    <a:pt x="613022" y="1768609"/>
                  </a:cubicBezTo>
                </a:path>
              </a:pathLst>
            </a:custGeom>
            <a:gradFill>
              <a:gsLst>
                <a:gs pos="0">
                  <a:srgbClr val="FFFFFF"/>
                </a:gs>
                <a:gs pos="98000">
                  <a:srgbClr val="D9D9D9"/>
                </a:gs>
              </a:gsLst>
              <a:lin ang="20810389" scaled="1"/>
            </a:gradFill>
            <a:ln w="22713" cap="flat">
              <a:noFill/>
              <a:prstDash val="solid"/>
              <a:miter/>
            </a:ln>
          </p:spPr>
          <p:txBody>
            <a:bodyPr rtlCol="0" anchor="ctr"/>
            <a:lstStyle/>
            <a:p>
              <a:endParaRPr lang="en-US"/>
            </a:p>
          </p:txBody>
        </p:sp>
        <p:sp>
          <p:nvSpPr>
            <p:cNvPr id="85" name="任意多边形: 形状 84">
              <a:extLst>
                <a:ext uri="{FF2B5EF4-FFF2-40B4-BE49-F238E27FC236}">
                  <a16:creationId xmlns:a16="http://schemas.microsoft.com/office/drawing/2014/main" id="{F84B7315-22E2-8235-C74B-3AD6B43DFFEE}"/>
                </a:ext>
              </a:extLst>
            </p:cNvPr>
            <p:cNvSpPr/>
            <p:nvPr/>
          </p:nvSpPr>
          <p:spPr>
            <a:xfrm>
              <a:off x="7061437" y="1245961"/>
              <a:ext cx="1910967" cy="2162767"/>
            </a:xfrm>
            <a:custGeom>
              <a:avLst/>
              <a:gdLst>
                <a:gd name="connsiteX0" fmla="*/ 496299 w 1910967"/>
                <a:gd name="connsiteY0" fmla="*/ 1961728 h 2162767"/>
                <a:gd name="connsiteX1" fmla="*/ 118326 w 1910967"/>
                <a:gd name="connsiteY1" fmla="*/ 452112 h 2162767"/>
                <a:gd name="connsiteX2" fmla="*/ 843570 w 1910967"/>
                <a:gd name="connsiteY2" fmla="*/ 0 h 2162767"/>
                <a:gd name="connsiteX3" fmla="*/ 1414622 w 1910967"/>
                <a:gd name="connsiteY3" fmla="*/ 200812 h 2162767"/>
                <a:gd name="connsiteX4" fmla="*/ 1792595 w 1910967"/>
                <a:gd name="connsiteY4" fmla="*/ 1710429 h 2162767"/>
                <a:gd name="connsiteX5" fmla="*/ 1067351 w 1910967"/>
                <a:gd name="connsiteY5" fmla="*/ 2162768 h 2162767"/>
                <a:gd name="connsiteX6" fmla="*/ 496299 w 1910967"/>
                <a:gd name="connsiteY6" fmla="*/ 1961728 h 2162767"/>
                <a:gd name="connsiteX7" fmla="*/ 302081 w 1910967"/>
                <a:gd name="connsiteY7" fmla="*/ 594022 h 2162767"/>
                <a:gd name="connsiteX8" fmla="*/ 594999 w 1910967"/>
                <a:gd name="connsiteY8" fmla="*/ 1766374 h 2162767"/>
                <a:gd name="connsiteX9" fmla="*/ 1040743 w 1910967"/>
                <a:gd name="connsiteY9" fmla="*/ 1923067 h 2162767"/>
                <a:gd name="connsiteX10" fmla="*/ 1040743 w 1910967"/>
                <a:gd name="connsiteY10" fmla="*/ 1923067 h 2162767"/>
                <a:gd name="connsiteX11" fmla="*/ 1609294 w 1910967"/>
                <a:gd name="connsiteY11" fmla="*/ 1568746 h 2162767"/>
                <a:gd name="connsiteX12" fmla="*/ 1316149 w 1910967"/>
                <a:gd name="connsiteY12" fmla="*/ 396621 h 2162767"/>
                <a:gd name="connsiteX13" fmla="*/ 870633 w 1910967"/>
                <a:gd name="connsiteY13" fmla="*/ 239929 h 2162767"/>
                <a:gd name="connsiteX14" fmla="*/ 302081 w 1910967"/>
                <a:gd name="connsiteY14" fmla="*/ 594022 h 21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0967" h="2162767">
                  <a:moveTo>
                    <a:pt x="496299" y="1961728"/>
                  </a:moveTo>
                  <a:cubicBezTo>
                    <a:pt x="33498" y="1615140"/>
                    <a:pt x="-136158" y="937882"/>
                    <a:pt x="118326" y="452112"/>
                  </a:cubicBezTo>
                  <a:cubicBezTo>
                    <a:pt x="266604" y="168973"/>
                    <a:pt x="537689" y="0"/>
                    <a:pt x="843570" y="0"/>
                  </a:cubicBezTo>
                  <a:cubicBezTo>
                    <a:pt x="1050688" y="3090"/>
                    <a:pt x="1251157" y="73586"/>
                    <a:pt x="1414622" y="200812"/>
                  </a:cubicBezTo>
                  <a:cubicBezTo>
                    <a:pt x="1877650" y="547628"/>
                    <a:pt x="2047079" y="1224204"/>
                    <a:pt x="1792595" y="1710429"/>
                  </a:cubicBezTo>
                  <a:cubicBezTo>
                    <a:pt x="1643862" y="1993795"/>
                    <a:pt x="1373232" y="2162768"/>
                    <a:pt x="1067351" y="2162768"/>
                  </a:cubicBezTo>
                  <a:cubicBezTo>
                    <a:pt x="860219" y="2159548"/>
                    <a:pt x="659766" y="2088977"/>
                    <a:pt x="496299" y="1961728"/>
                  </a:cubicBezTo>
                  <a:close/>
                  <a:moveTo>
                    <a:pt x="302081" y="594022"/>
                  </a:moveTo>
                  <a:cubicBezTo>
                    <a:pt x="104453" y="971540"/>
                    <a:pt x="235675" y="1497336"/>
                    <a:pt x="594999" y="1766374"/>
                  </a:cubicBezTo>
                  <a:cubicBezTo>
                    <a:pt x="722611" y="1865643"/>
                    <a:pt x="879086" y="1920647"/>
                    <a:pt x="1040743" y="1923067"/>
                  </a:cubicBezTo>
                  <a:lnTo>
                    <a:pt x="1040743" y="1923067"/>
                  </a:lnTo>
                  <a:cubicBezTo>
                    <a:pt x="1280672" y="1923067"/>
                    <a:pt x="1493310" y="1790481"/>
                    <a:pt x="1609294" y="1568746"/>
                  </a:cubicBezTo>
                  <a:cubicBezTo>
                    <a:pt x="1806922" y="1191455"/>
                    <a:pt x="1675473" y="665660"/>
                    <a:pt x="1316149" y="396621"/>
                  </a:cubicBezTo>
                  <a:cubicBezTo>
                    <a:pt x="1188653" y="297298"/>
                    <a:pt x="1032233" y="242282"/>
                    <a:pt x="870633" y="239929"/>
                  </a:cubicBezTo>
                  <a:cubicBezTo>
                    <a:pt x="630477" y="239929"/>
                    <a:pt x="418066" y="372287"/>
                    <a:pt x="302081" y="594022"/>
                  </a:cubicBezTo>
                  <a:close/>
                </a:path>
              </a:pathLst>
            </a:custGeom>
            <a:gradFill>
              <a:gsLst>
                <a:gs pos="0">
                  <a:srgbClr val="FFFFFF"/>
                </a:gs>
                <a:gs pos="98000">
                  <a:srgbClr val="D9D9D9"/>
                </a:gs>
              </a:gsLst>
              <a:lin ang="20810405" scaled="1"/>
            </a:gradFill>
            <a:ln w="22713" cap="flat">
              <a:no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E5DC739B-F2F7-72C5-CB2E-F50F9F25BD99}"/>
                </a:ext>
              </a:extLst>
            </p:cNvPr>
            <p:cNvSpPr/>
            <p:nvPr/>
          </p:nvSpPr>
          <p:spPr>
            <a:xfrm>
              <a:off x="6908678" y="1292354"/>
              <a:ext cx="1523716" cy="2184421"/>
            </a:xfrm>
            <a:custGeom>
              <a:avLst/>
              <a:gdLst>
                <a:gd name="connsiteX0" fmla="*/ 0 w 1523716"/>
                <a:gd name="connsiteY0" fmla="*/ 974951 h 2184421"/>
                <a:gd name="connsiteX1" fmla="*/ 0 w 1523716"/>
                <a:gd name="connsiteY1" fmla="*/ 925601 h 2184421"/>
                <a:gd name="connsiteX2" fmla="*/ 0 w 1523716"/>
                <a:gd name="connsiteY2" fmla="*/ 914457 h 2184421"/>
                <a:gd name="connsiteX3" fmla="*/ 0 w 1523716"/>
                <a:gd name="connsiteY3" fmla="*/ 910136 h 2184421"/>
                <a:gd name="connsiteX4" fmla="*/ 2274 w 1523716"/>
                <a:gd name="connsiteY4" fmla="*/ 877615 h 2184421"/>
                <a:gd name="connsiteX5" fmla="*/ 3639 w 1523716"/>
                <a:gd name="connsiteY5" fmla="*/ 856238 h 2184421"/>
                <a:gd name="connsiteX6" fmla="*/ 7732 w 1523716"/>
                <a:gd name="connsiteY6" fmla="*/ 820305 h 2184421"/>
                <a:gd name="connsiteX7" fmla="*/ 9779 w 1523716"/>
                <a:gd name="connsiteY7" fmla="*/ 802794 h 2184421"/>
                <a:gd name="connsiteX8" fmla="*/ 18194 w 1523716"/>
                <a:gd name="connsiteY8" fmla="*/ 750032 h 2184421"/>
                <a:gd name="connsiteX9" fmla="*/ 18194 w 1523716"/>
                <a:gd name="connsiteY9" fmla="*/ 747076 h 2184421"/>
                <a:gd name="connsiteX10" fmla="*/ 28655 w 1523716"/>
                <a:gd name="connsiteY10" fmla="*/ 697498 h 2184421"/>
                <a:gd name="connsiteX11" fmla="*/ 33203 w 1523716"/>
                <a:gd name="connsiteY11" fmla="*/ 680214 h 2184421"/>
                <a:gd name="connsiteX12" fmla="*/ 42300 w 1523716"/>
                <a:gd name="connsiteY12" fmla="*/ 645874 h 2184421"/>
                <a:gd name="connsiteX13" fmla="*/ 48668 w 1523716"/>
                <a:gd name="connsiteY13" fmla="*/ 625861 h 2184421"/>
                <a:gd name="connsiteX14" fmla="*/ 58447 w 1523716"/>
                <a:gd name="connsiteY14" fmla="*/ 595159 h 2184421"/>
                <a:gd name="connsiteX15" fmla="*/ 66407 w 1523716"/>
                <a:gd name="connsiteY15" fmla="*/ 573782 h 2184421"/>
                <a:gd name="connsiteX16" fmla="*/ 77323 w 1523716"/>
                <a:gd name="connsiteY16" fmla="*/ 545127 h 2184421"/>
                <a:gd name="connsiteX17" fmla="*/ 86420 w 1523716"/>
                <a:gd name="connsiteY17" fmla="*/ 522385 h 2184421"/>
                <a:gd name="connsiteX18" fmla="*/ 98700 w 1523716"/>
                <a:gd name="connsiteY18" fmla="*/ 495094 h 2184421"/>
                <a:gd name="connsiteX19" fmla="*/ 101884 w 1523716"/>
                <a:gd name="connsiteY19" fmla="*/ 488044 h 2184421"/>
                <a:gd name="connsiteX20" fmla="*/ 118031 w 1523716"/>
                <a:gd name="connsiteY20" fmla="*/ 455750 h 2184421"/>
                <a:gd name="connsiteX21" fmla="*/ 140773 w 1523716"/>
                <a:gd name="connsiteY21" fmla="*/ 416179 h 2184421"/>
                <a:gd name="connsiteX22" fmla="*/ 148278 w 1523716"/>
                <a:gd name="connsiteY22" fmla="*/ 403899 h 2184421"/>
                <a:gd name="connsiteX23" fmla="*/ 164425 w 1523716"/>
                <a:gd name="connsiteY23" fmla="*/ 377973 h 2184421"/>
                <a:gd name="connsiteX24" fmla="*/ 168973 w 1523716"/>
                <a:gd name="connsiteY24" fmla="*/ 374334 h 2184421"/>
                <a:gd name="connsiteX25" fmla="*/ 174204 w 1523716"/>
                <a:gd name="connsiteY25" fmla="*/ 366829 h 2184421"/>
                <a:gd name="connsiteX26" fmla="*/ 190806 w 1523716"/>
                <a:gd name="connsiteY26" fmla="*/ 342950 h 2184421"/>
                <a:gd name="connsiteX27" fmla="*/ 200130 w 1523716"/>
                <a:gd name="connsiteY27" fmla="*/ 330214 h 2184421"/>
                <a:gd name="connsiteX28" fmla="*/ 219233 w 1523716"/>
                <a:gd name="connsiteY28" fmla="*/ 305880 h 2184421"/>
                <a:gd name="connsiteX29" fmla="*/ 225146 w 1523716"/>
                <a:gd name="connsiteY29" fmla="*/ 298148 h 2184421"/>
                <a:gd name="connsiteX30" fmla="*/ 227193 w 1523716"/>
                <a:gd name="connsiteY30" fmla="*/ 295874 h 2184421"/>
                <a:gd name="connsiteX31" fmla="*/ 242658 w 1523716"/>
                <a:gd name="connsiteY31" fmla="*/ 277908 h 2184421"/>
                <a:gd name="connsiteX32" fmla="*/ 253119 w 1523716"/>
                <a:gd name="connsiteY32" fmla="*/ 266309 h 2184421"/>
                <a:gd name="connsiteX33" fmla="*/ 271085 w 1523716"/>
                <a:gd name="connsiteY33" fmla="*/ 247433 h 2184421"/>
                <a:gd name="connsiteX34" fmla="*/ 279045 w 1523716"/>
                <a:gd name="connsiteY34" fmla="*/ 238791 h 2184421"/>
                <a:gd name="connsiteX35" fmla="*/ 279045 w 1523716"/>
                <a:gd name="connsiteY35" fmla="*/ 238791 h 2184421"/>
                <a:gd name="connsiteX36" fmla="*/ 289279 w 1523716"/>
                <a:gd name="connsiteY36" fmla="*/ 228785 h 2184421"/>
                <a:gd name="connsiteX37" fmla="*/ 305653 w 1523716"/>
                <a:gd name="connsiteY37" fmla="*/ 213320 h 2184421"/>
                <a:gd name="connsiteX38" fmla="*/ 317252 w 1523716"/>
                <a:gd name="connsiteY38" fmla="*/ 202859 h 2184421"/>
                <a:gd name="connsiteX39" fmla="*/ 331352 w 1523716"/>
                <a:gd name="connsiteY39" fmla="*/ 190351 h 2184421"/>
                <a:gd name="connsiteX40" fmla="*/ 332489 w 1523716"/>
                <a:gd name="connsiteY40" fmla="*/ 190351 h 2184421"/>
                <a:gd name="connsiteX41" fmla="*/ 380929 w 1523716"/>
                <a:gd name="connsiteY41" fmla="*/ 152827 h 2184421"/>
                <a:gd name="connsiteX42" fmla="*/ 386615 w 1523716"/>
                <a:gd name="connsiteY42" fmla="*/ 146914 h 2184421"/>
                <a:gd name="connsiteX43" fmla="*/ 389344 w 1523716"/>
                <a:gd name="connsiteY43" fmla="*/ 145094 h 2184421"/>
                <a:gd name="connsiteX44" fmla="*/ 437102 w 1523716"/>
                <a:gd name="connsiteY44" fmla="*/ 114165 h 2184421"/>
                <a:gd name="connsiteX45" fmla="*/ 441423 w 1523716"/>
                <a:gd name="connsiteY45" fmla="*/ 111209 h 2184421"/>
                <a:gd name="connsiteX46" fmla="*/ 445744 w 1523716"/>
                <a:gd name="connsiteY46" fmla="*/ 108934 h 2184421"/>
                <a:gd name="connsiteX47" fmla="*/ 494867 w 1523716"/>
                <a:gd name="connsiteY47" fmla="*/ 82326 h 2184421"/>
                <a:gd name="connsiteX48" fmla="*/ 498051 w 1523716"/>
                <a:gd name="connsiteY48" fmla="*/ 80507 h 2184421"/>
                <a:gd name="connsiteX49" fmla="*/ 503509 w 1523716"/>
                <a:gd name="connsiteY49" fmla="*/ 78233 h 2184421"/>
                <a:gd name="connsiteX50" fmla="*/ 553087 w 1523716"/>
                <a:gd name="connsiteY50" fmla="*/ 55491 h 2184421"/>
                <a:gd name="connsiteX51" fmla="*/ 693632 w 1523716"/>
                <a:gd name="connsiteY51" fmla="*/ 0 h 2184421"/>
                <a:gd name="connsiteX52" fmla="*/ 644282 w 1523716"/>
                <a:gd name="connsiteY52" fmla="*/ 22742 h 2184421"/>
                <a:gd name="connsiteX53" fmla="*/ 635413 w 1523716"/>
                <a:gd name="connsiteY53" fmla="*/ 27063 h 2184421"/>
                <a:gd name="connsiteX54" fmla="*/ 586290 w 1523716"/>
                <a:gd name="connsiteY54" fmla="*/ 53444 h 2184421"/>
                <a:gd name="connsiteX55" fmla="*/ 577648 w 1523716"/>
                <a:gd name="connsiteY55" fmla="*/ 58674 h 2184421"/>
                <a:gd name="connsiteX56" fmla="*/ 529890 w 1523716"/>
                <a:gd name="connsiteY56" fmla="*/ 89831 h 2184421"/>
                <a:gd name="connsiteX57" fmla="*/ 523067 w 1523716"/>
                <a:gd name="connsiteY57" fmla="*/ 93697 h 2184421"/>
                <a:gd name="connsiteX58" fmla="*/ 474626 w 1523716"/>
                <a:gd name="connsiteY58" fmla="*/ 131222 h 2184421"/>
                <a:gd name="connsiteX59" fmla="*/ 459389 w 1523716"/>
                <a:gd name="connsiteY59" fmla="*/ 144639 h 2184421"/>
                <a:gd name="connsiteX60" fmla="*/ 447563 w 1523716"/>
                <a:gd name="connsiteY60" fmla="*/ 154873 h 2184421"/>
                <a:gd name="connsiteX61" fmla="*/ 431417 w 1523716"/>
                <a:gd name="connsiteY61" fmla="*/ 170565 h 2184421"/>
                <a:gd name="connsiteX62" fmla="*/ 420955 w 1523716"/>
                <a:gd name="connsiteY62" fmla="*/ 180344 h 2184421"/>
                <a:gd name="connsiteX63" fmla="*/ 412086 w 1523716"/>
                <a:gd name="connsiteY63" fmla="*/ 189669 h 2184421"/>
                <a:gd name="connsiteX64" fmla="*/ 394120 w 1523716"/>
                <a:gd name="connsiteY64" fmla="*/ 208545 h 2184421"/>
                <a:gd name="connsiteX65" fmla="*/ 383886 w 1523716"/>
                <a:gd name="connsiteY65" fmla="*/ 220143 h 2184421"/>
                <a:gd name="connsiteX66" fmla="*/ 368421 w 1523716"/>
                <a:gd name="connsiteY66" fmla="*/ 238337 h 2184421"/>
                <a:gd name="connsiteX67" fmla="*/ 360234 w 1523716"/>
                <a:gd name="connsiteY67" fmla="*/ 248343 h 2184421"/>
                <a:gd name="connsiteX68" fmla="*/ 341358 w 1523716"/>
                <a:gd name="connsiteY68" fmla="*/ 272677 h 2184421"/>
                <a:gd name="connsiteX69" fmla="*/ 332034 w 1523716"/>
                <a:gd name="connsiteY69" fmla="*/ 285413 h 2184421"/>
                <a:gd name="connsiteX70" fmla="*/ 315432 w 1523716"/>
                <a:gd name="connsiteY70" fmla="*/ 308155 h 2184421"/>
                <a:gd name="connsiteX71" fmla="*/ 306335 w 1523716"/>
                <a:gd name="connsiteY71" fmla="*/ 321800 h 2184421"/>
                <a:gd name="connsiteX72" fmla="*/ 290188 w 1523716"/>
                <a:gd name="connsiteY72" fmla="*/ 347498 h 2184421"/>
                <a:gd name="connsiteX73" fmla="*/ 282684 w 1523716"/>
                <a:gd name="connsiteY73" fmla="*/ 359779 h 2184421"/>
                <a:gd name="connsiteX74" fmla="*/ 259942 w 1523716"/>
                <a:gd name="connsiteY74" fmla="*/ 399578 h 2184421"/>
                <a:gd name="connsiteX75" fmla="*/ 240838 w 1523716"/>
                <a:gd name="connsiteY75" fmla="*/ 438694 h 2184421"/>
                <a:gd name="connsiteX76" fmla="*/ 228558 w 1523716"/>
                <a:gd name="connsiteY76" fmla="*/ 466212 h 2184421"/>
                <a:gd name="connsiteX77" fmla="*/ 219233 w 1523716"/>
                <a:gd name="connsiteY77" fmla="*/ 488954 h 2184421"/>
                <a:gd name="connsiteX78" fmla="*/ 209227 w 1523716"/>
                <a:gd name="connsiteY78" fmla="*/ 517154 h 2184421"/>
                <a:gd name="connsiteX79" fmla="*/ 201494 w 1523716"/>
                <a:gd name="connsiteY79" fmla="*/ 538531 h 2184421"/>
                <a:gd name="connsiteX80" fmla="*/ 191715 w 1523716"/>
                <a:gd name="connsiteY80" fmla="*/ 569006 h 2184421"/>
                <a:gd name="connsiteX81" fmla="*/ 185120 w 1523716"/>
                <a:gd name="connsiteY81" fmla="*/ 589474 h 2184421"/>
                <a:gd name="connsiteX82" fmla="*/ 176251 w 1523716"/>
                <a:gd name="connsiteY82" fmla="*/ 623359 h 2184421"/>
                <a:gd name="connsiteX83" fmla="*/ 171475 w 1523716"/>
                <a:gd name="connsiteY83" fmla="*/ 641098 h 2184421"/>
                <a:gd name="connsiteX84" fmla="*/ 161014 w 1523716"/>
                <a:gd name="connsiteY84" fmla="*/ 690676 h 2184421"/>
                <a:gd name="connsiteX85" fmla="*/ 161014 w 1523716"/>
                <a:gd name="connsiteY85" fmla="*/ 693405 h 2184421"/>
                <a:gd name="connsiteX86" fmla="*/ 152372 w 1523716"/>
                <a:gd name="connsiteY86" fmla="*/ 746394 h 2184421"/>
                <a:gd name="connsiteX87" fmla="*/ 150325 w 1523716"/>
                <a:gd name="connsiteY87" fmla="*/ 764133 h 2184421"/>
                <a:gd name="connsiteX88" fmla="*/ 146459 w 1523716"/>
                <a:gd name="connsiteY88" fmla="*/ 799838 h 2184421"/>
                <a:gd name="connsiteX89" fmla="*/ 144867 w 1523716"/>
                <a:gd name="connsiteY89" fmla="*/ 820988 h 2184421"/>
                <a:gd name="connsiteX90" fmla="*/ 142820 w 1523716"/>
                <a:gd name="connsiteY90" fmla="*/ 853509 h 2184421"/>
                <a:gd name="connsiteX91" fmla="*/ 142820 w 1523716"/>
                <a:gd name="connsiteY91" fmla="*/ 868973 h 2184421"/>
                <a:gd name="connsiteX92" fmla="*/ 142820 w 1523716"/>
                <a:gd name="connsiteY92" fmla="*/ 918324 h 2184421"/>
                <a:gd name="connsiteX93" fmla="*/ 142820 w 1523716"/>
                <a:gd name="connsiteY93" fmla="*/ 938109 h 2184421"/>
                <a:gd name="connsiteX94" fmla="*/ 145322 w 1523716"/>
                <a:gd name="connsiteY94" fmla="*/ 989279 h 2184421"/>
                <a:gd name="connsiteX95" fmla="*/ 145322 w 1523716"/>
                <a:gd name="connsiteY95" fmla="*/ 1002697 h 2184421"/>
                <a:gd name="connsiteX96" fmla="*/ 148051 w 1523716"/>
                <a:gd name="connsiteY96" fmla="*/ 1030897 h 2184421"/>
                <a:gd name="connsiteX97" fmla="*/ 150552 w 1523716"/>
                <a:gd name="connsiteY97" fmla="*/ 1055685 h 2184421"/>
                <a:gd name="connsiteX98" fmla="*/ 154646 w 1523716"/>
                <a:gd name="connsiteY98" fmla="*/ 1084113 h 2184421"/>
                <a:gd name="connsiteX99" fmla="*/ 158285 w 1523716"/>
                <a:gd name="connsiteY99" fmla="*/ 1108674 h 2184421"/>
                <a:gd name="connsiteX100" fmla="*/ 160786 w 1523716"/>
                <a:gd name="connsiteY100" fmla="*/ 1123684 h 2184421"/>
                <a:gd name="connsiteX101" fmla="*/ 167154 w 1523716"/>
                <a:gd name="connsiteY101" fmla="*/ 1158025 h 2184421"/>
                <a:gd name="connsiteX102" fmla="*/ 171248 w 1523716"/>
                <a:gd name="connsiteY102" fmla="*/ 1176673 h 2184421"/>
                <a:gd name="connsiteX103" fmla="*/ 178525 w 1523716"/>
                <a:gd name="connsiteY103" fmla="*/ 1208057 h 2184421"/>
                <a:gd name="connsiteX104" fmla="*/ 182619 w 1523716"/>
                <a:gd name="connsiteY104" fmla="*/ 1224204 h 2184421"/>
                <a:gd name="connsiteX105" fmla="*/ 191488 w 1523716"/>
                <a:gd name="connsiteY105" fmla="*/ 1256725 h 2184421"/>
                <a:gd name="connsiteX106" fmla="*/ 195809 w 1523716"/>
                <a:gd name="connsiteY106" fmla="*/ 1271962 h 2184421"/>
                <a:gd name="connsiteX107" fmla="*/ 201040 w 1523716"/>
                <a:gd name="connsiteY107" fmla="*/ 1288564 h 2184421"/>
                <a:gd name="connsiteX108" fmla="*/ 220370 w 1523716"/>
                <a:gd name="connsiteY108" fmla="*/ 1345646 h 2184421"/>
                <a:gd name="connsiteX109" fmla="*/ 225601 w 1523716"/>
                <a:gd name="connsiteY109" fmla="*/ 1359974 h 2184421"/>
                <a:gd name="connsiteX110" fmla="*/ 251072 w 1523716"/>
                <a:gd name="connsiteY110" fmla="*/ 1423197 h 2184421"/>
                <a:gd name="connsiteX111" fmla="*/ 256985 w 1523716"/>
                <a:gd name="connsiteY111" fmla="*/ 1436160 h 2184421"/>
                <a:gd name="connsiteX112" fmla="*/ 280864 w 1523716"/>
                <a:gd name="connsiteY112" fmla="*/ 1486192 h 2184421"/>
                <a:gd name="connsiteX113" fmla="*/ 289051 w 1523716"/>
                <a:gd name="connsiteY113" fmla="*/ 1502794 h 2184421"/>
                <a:gd name="connsiteX114" fmla="*/ 321800 w 1523716"/>
                <a:gd name="connsiteY114" fmla="*/ 1562378 h 2184421"/>
                <a:gd name="connsiteX115" fmla="*/ 323392 w 1523716"/>
                <a:gd name="connsiteY115" fmla="*/ 1564880 h 2184421"/>
                <a:gd name="connsiteX116" fmla="*/ 358642 w 1523716"/>
                <a:gd name="connsiteY116" fmla="*/ 1621053 h 2184421"/>
                <a:gd name="connsiteX117" fmla="*/ 368876 w 1523716"/>
                <a:gd name="connsiteY117" fmla="*/ 1636290 h 2184421"/>
                <a:gd name="connsiteX118" fmla="*/ 409129 w 1523716"/>
                <a:gd name="connsiteY118" fmla="*/ 1692463 h 2184421"/>
                <a:gd name="connsiteX119" fmla="*/ 411176 w 1523716"/>
                <a:gd name="connsiteY119" fmla="*/ 1694964 h 2184421"/>
                <a:gd name="connsiteX120" fmla="*/ 460526 w 1523716"/>
                <a:gd name="connsiteY120" fmla="*/ 1754776 h 2184421"/>
                <a:gd name="connsiteX121" fmla="*/ 474626 w 1523716"/>
                <a:gd name="connsiteY121" fmla="*/ 1770695 h 2184421"/>
                <a:gd name="connsiteX122" fmla="*/ 490091 w 1523716"/>
                <a:gd name="connsiteY122" fmla="*/ 1787297 h 2184421"/>
                <a:gd name="connsiteX123" fmla="*/ 510559 w 1523716"/>
                <a:gd name="connsiteY123" fmla="*/ 1808674 h 2184421"/>
                <a:gd name="connsiteX124" fmla="*/ 526706 w 1523716"/>
                <a:gd name="connsiteY124" fmla="*/ 1824821 h 2184421"/>
                <a:gd name="connsiteX125" fmla="*/ 545354 w 1523716"/>
                <a:gd name="connsiteY125" fmla="*/ 1842560 h 2184421"/>
                <a:gd name="connsiteX126" fmla="*/ 571053 w 1523716"/>
                <a:gd name="connsiteY126" fmla="*/ 1865302 h 2184421"/>
                <a:gd name="connsiteX127" fmla="*/ 589246 w 1523716"/>
                <a:gd name="connsiteY127" fmla="*/ 1880994 h 2184421"/>
                <a:gd name="connsiteX128" fmla="*/ 616764 w 1523716"/>
                <a:gd name="connsiteY128" fmla="*/ 1903736 h 2184421"/>
                <a:gd name="connsiteX129" fmla="*/ 642690 w 1523716"/>
                <a:gd name="connsiteY129" fmla="*/ 1924204 h 2184421"/>
                <a:gd name="connsiteX130" fmla="*/ 1087070 w 1523716"/>
                <a:gd name="connsiteY130" fmla="*/ 2117284 h 2184421"/>
                <a:gd name="connsiteX131" fmla="*/ 1200780 w 1523716"/>
                <a:gd name="connsiteY131" fmla="*/ 2127518 h 2184421"/>
                <a:gd name="connsiteX132" fmla="*/ 1256498 w 1523716"/>
                <a:gd name="connsiteY132" fmla="*/ 2127518 h 2184421"/>
                <a:gd name="connsiteX133" fmla="*/ 1523717 w 1523716"/>
                <a:gd name="connsiteY133" fmla="*/ 2069980 h 2184421"/>
                <a:gd name="connsiteX134" fmla="*/ 1523717 w 1523716"/>
                <a:gd name="connsiteY134" fmla="*/ 2069980 h 2184421"/>
                <a:gd name="connsiteX135" fmla="*/ 1382261 w 1523716"/>
                <a:gd name="connsiteY135" fmla="*/ 2126608 h 2184421"/>
                <a:gd name="connsiteX136" fmla="*/ 500325 w 1523716"/>
                <a:gd name="connsiteY136" fmla="*/ 1981059 h 2184421"/>
                <a:gd name="connsiteX137" fmla="*/ 486225 w 1523716"/>
                <a:gd name="connsiteY137" fmla="*/ 1970143 h 2184421"/>
                <a:gd name="connsiteX138" fmla="*/ 474172 w 1523716"/>
                <a:gd name="connsiteY138" fmla="*/ 1960364 h 2184421"/>
                <a:gd name="connsiteX139" fmla="*/ 446881 w 1523716"/>
                <a:gd name="connsiteY139" fmla="*/ 1937622 h 2184421"/>
                <a:gd name="connsiteX140" fmla="*/ 428688 w 1523716"/>
                <a:gd name="connsiteY140" fmla="*/ 1921930 h 2184421"/>
                <a:gd name="connsiteX141" fmla="*/ 402989 w 1523716"/>
                <a:gd name="connsiteY141" fmla="*/ 1899188 h 2184421"/>
                <a:gd name="connsiteX142" fmla="*/ 392755 w 1523716"/>
                <a:gd name="connsiteY142" fmla="*/ 1890091 h 2184421"/>
                <a:gd name="connsiteX143" fmla="*/ 384113 w 1523716"/>
                <a:gd name="connsiteY143" fmla="*/ 1881449 h 2184421"/>
                <a:gd name="connsiteX144" fmla="*/ 368194 w 1523716"/>
                <a:gd name="connsiteY144" fmla="*/ 1865529 h 2184421"/>
                <a:gd name="connsiteX145" fmla="*/ 347498 w 1523716"/>
                <a:gd name="connsiteY145" fmla="*/ 1844152 h 2184421"/>
                <a:gd name="connsiteX146" fmla="*/ 332261 w 1523716"/>
                <a:gd name="connsiteY146" fmla="*/ 1827550 h 2184421"/>
                <a:gd name="connsiteX147" fmla="*/ 324074 w 1523716"/>
                <a:gd name="connsiteY147" fmla="*/ 1818681 h 2184421"/>
                <a:gd name="connsiteX148" fmla="*/ 318389 w 1523716"/>
                <a:gd name="connsiteY148" fmla="*/ 1811404 h 2184421"/>
                <a:gd name="connsiteX149" fmla="*/ 269038 w 1523716"/>
                <a:gd name="connsiteY149" fmla="*/ 1751592 h 2184421"/>
                <a:gd name="connsiteX150" fmla="*/ 269038 w 1523716"/>
                <a:gd name="connsiteY150" fmla="*/ 1751592 h 2184421"/>
                <a:gd name="connsiteX151" fmla="*/ 267446 w 1523716"/>
                <a:gd name="connsiteY151" fmla="*/ 1749318 h 2184421"/>
                <a:gd name="connsiteX152" fmla="*/ 226966 w 1523716"/>
                <a:gd name="connsiteY152" fmla="*/ 1693145 h 2184421"/>
                <a:gd name="connsiteX153" fmla="*/ 221735 w 1523716"/>
                <a:gd name="connsiteY153" fmla="*/ 1685640 h 2184421"/>
                <a:gd name="connsiteX154" fmla="*/ 216959 w 1523716"/>
                <a:gd name="connsiteY154" fmla="*/ 1677908 h 2184421"/>
                <a:gd name="connsiteX155" fmla="*/ 181936 w 1523716"/>
                <a:gd name="connsiteY155" fmla="*/ 1621507 h 2184421"/>
                <a:gd name="connsiteX156" fmla="*/ 180572 w 1523716"/>
                <a:gd name="connsiteY156" fmla="*/ 1619233 h 2184421"/>
                <a:gd name="connsiteX157" fmla="*/ 180572 w 1523716"/>
                <a:gd name="connsiteY157" fmla="*/ 1619233 h 2184421"/>
                <a:gd name="connsiteX158" fmla="*/ 148051 w 1523716"/>
                <a:gd name="connsiteY158" fmla="*/ 1559649 h 2184421"/>
                <a:gd name="connsiteX159" fmla="*/ 144185 w 1523716"/>
                <a:gd name="connsiteY159" fmla="*/ 1552826 h 2184421"/>
                <a:gd name="connsiteX160" fmla="*/ 139636 w 1523716"/>
                <a:gd name="connsiteY160" fmla="*/ 1543047 h 2184421"/>
                <a:gd name="connsiteX161" fmla="*/ 115757 w 1523716"/>
                <a:gd name="connsiteY161" fmla="*/ 1493015 h 2184421"/>
                <a:gd name="connsiteX162" fmla="*/ 111436 w 1523716"/>
                <a:gd name="connsiteY162" fmla="*/ 1483918 h 2184421"/>
                <a:gd name="connsiteX163" fmla="*/ 110071 w 1523716"/>
                <a:gd name="connsiteY163" fmla="*/ 1480279 h 2184421"/>
                <a:gd name="connsiteX164" fmla="*/ 84373 w 1523716"/>
                <a:gd name="connsiteY164" fmla="*/ 1417056 h 2184421"/>
                <a:gd name="connsiteX165" fmla="*/ 82326 w 1523716"/>
                <a:gd name="connsiteY165" fmla="*/ 1412053 h 2184421"/>
                <a:gd name="connsiteX166" fmla="*/ 79142 w 1523716"/>
                <a:gd name="connsiteY166" fmla="*/ 1402502 h 2184421"/>
                <a:gd name="connsiteX167" fmla="*/ 59812 w 1523716"/>
                <a:gd name="connsiteY167" fmla="*/ 1345646 h 2184421"/>
                <a:gd name="connsiteX168" fmla="*/ 56628 w 1523716"/>
                <a:gd name="connsiteY168" fmla="*/ 1336095 h 2184421"/>
                <a:gd name="connsiteX169" fmla="*/ 53899 w 1523716"/>
                <a:gd name="connsiteY169" fmla="*/ 1329500 h 2184421"/>
                <a:gd name="connsiteX170" fmla="*/ 49578 w 1523716"/>
                <a:gd name="connsiteY170" fmla="*/ 1314263 h 2184421"/>
                <a:gd name="connsiteX171" fmla="*/ 40708 w 1523716"/>
                <a:gd name="connsiteY171" fmla="*/ 1281514 h 2184421"/>
                <a:gd name="connsiteX172" fmla="*/ 36615 w 1523716"/>
                <a:gd name="connsiteY172" fmla="*/ 1265367 h 2184421"/>
                <a:gd name="connsiteX173" fmla="*/ 33886 w 1523716"/>
                <a:gd name="connsiteY173" fmla="*/ 1254678 h 2184421"/>
                <a:gd name="connsiteX174" fmla="*/ 29565 w 1523716"/>
                <a:gd name="connsiteY174" fmla="*/ 1233983 h 2184421"/>
                <a:gd name="connsiteX175" fmla="*/ 25471 w 1523716"/>
                <a:gd name="connsiteY175" fmla="*/ 1215562 h 2184421"/>
                <a:gd name="connsiteX176" fmla="*/ 19103 w 1523716"/>
                <a:gd name="connsiteY176" fmla="*/ 1180994 h 2184421"/>
                <a:gd name="connsiteX177" fmla="*/ 16374 w 1523716"/>
                <a:gd name="connsiteY177" fmla="*/ 1166212 h 2184421"/>
                <a:gd name="connsiteX178" fmla="*/ 16374 w 1523716"/>
                <a:gd name="connsiteY178" fmla="*/ 1163255 h 2184421"/>
                <a:gd name="connsiteX179" fmla="*/ 13190 w 1523716"/>
                <a:gd name="connsiteY179" fmla="*/ 1140513 h 2184421"/>
                <a:gd name="connsiteX180" fmla="*/ 9324 w 1523716"/>
                <a:gd name="connsiteY180" fmla="*/ 1112086 h 2184421"/>
                <a:gd name="connsiteX181" fmla="*/ 6823 w 1523716"/>
                <a:gd name="connsiteY181" fmla="*/ 1087297 h 2184421"/>
                <a:gd name="connsiteX182" fmla="*/ 4094 w 1523716"/>
                <a:gd name="connsiteY182" fmla="*/ 1059097 h 2184421"/>
                <a:gd name="connsiteX183" fmla="*/ 4094 w 1523716"/>
                <a:gd name="connsiteY183" fmla="*/ 1055685 h 2184421"/>
                <a:gd name="connsiteX184" fmla="*/ 4094 w 1523716"/>
                <a:gd name="connsiteY184" fmla="*/ 1045679 h 2184421"/>
                <a:gd name="connsiteX185" fmla="*/ 1819 w 1523716"/>
                <a:gd name="connsiteY185" fmla="*/ 994509 h 2184421"/>
                <a:gd name="connsiteX186" fmla="*/ 0 w 1523716"/>
                <a:gd name="connsiteY186" fmla="*/ 974951 h 21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23716" h="2184421">
                  <a:moveTo>
                    <a:pt x="0" y="974951"/>
                  </a:moveTo>
                  <a:cubicBezTo>
                    <a:pt x="0" y="958350"/>
                    <a:pt x="0" y="941975"/>
                    <a:pt x="0" y="925601"/>
                  </a:cubicBezTo>
                  <a:lnTo>
                    <a:pt x="0" y="914457"/>
                  </a:lnTo>
                  <a:cubicBezTo>
                    <a:pt x="0" y="913093"/>
                    <a:pt x="0" y="911501"/>
                    <a:pt x="0" y="910136"/>
                  </a:cubicBezTo>
                  <a:cubicBezTo>
                    <a:pt x="0" y="899220"/>
                    <a:pt x="1365" y="887394"/>
                    <a:pt x="2274" y="877615"/>
                  </a:cubicBezTo>
                  <a:cubicBezTo>
                    <a:pt x="2274" y="870565"/>
                    <a:pt x="2274" y="863288"/>
                    <a:pt x="3639" y="856238"/>
                  </a:cubicBezTo>
                  <a:cubicBezTo>
                    <a:pt x="3639" y="844185"/>
                    <a:pt x="6140" y="833496"/>
                    <a:pt x="7732" y="820305"/>
                  </a:cubicBezTo>
                  <a:cubicBezTo>
                    <a:pt x="7732" y="814620"/>
                    <a:pt x="7732" y="808707"/>
                    <a:pt x="9779" y="802794"/>
                  </a:cubicBezTo>
                  <a:cubicBezTo>
                    <a:pt x="12053" y="785055"/>
                    <a:pt x="15010" y="767544"/>
                    <a:pt x="18194" y="750032"/>
                  </a:cubicBezTo>
                  <a:lnTo>
                    <a:pt x="18194" y="747076"/>
                  </a:lnTo>
                  <a:cubicBezTo>
                    <a:pt x="21378" y="730474"/>
                    <a:pt x="24789" y="713873"/>
                    <a:pt x="28655" y="697498"/>
                  </a:cubicBezTo>
                  <a:cubicBezTo>
                    <a:pt x="30019" y="691813"/>
                    <a:pt x="31611" y="685900"/>
                    <a:pt x="33203" y="680214"/>
                  </a:cubicBezTo>
                  <a:cubicBezTo>
                    <a:pt x="36160" y="668843"/>
                    <a:pt x="38889" y="657472"/>
                    <a:pt x="42300" y="645874"/>
                  </a:cubicBezTo>
                  <a:cubicBezTo>
                    <a:pt x="44347" y="639051"/>
                    <a:pt x="46621" y="632456"/>
                    <a:pt x="48668" y="625861"/>
                  </a:cubicBezTo>
                  <a:cubicBezTo>
                    <a:pt x="51852" y="615400"/>
                    <a:pt x="55036" y="605166"/>
                    <a:pt x="58447" y="595159"/>
                  </a:cubicBezTo>
                  <a:cubicBezTo>
                    <a:pt x="61858" y="585153"/>
                    <a:pt x="63678" y="580832"/>
                    <a:pt x="66407" y="573782"/>
                  </a:cubicBezTo>
                  <a:cubicBezTo>
                    <a:pt x="69136" y="566732"/>
                    <a:pt x="73457" y="554678"/>
                    <a:pt x="77323" y="545127"/>
                  </a:cubicBezTo>
                  <a:cubicBezTo>
                    <a:pt x="81189" y="535575"/>
                    <a:pt x="83463" y="530799"/>
                    <a:pt x="86420" y="522385"/>
                  </a:cubicBezTo>
                  <a:cubicBezTo>
                    <a:pt x="89376" y="513970"/>
                    <a:pt x="94379" y="504191"/>
                    <a:pt x="98700" y="495094"/>
                  </a:cubicBezTo>
                  <a:cubicBezTo>
                    <a:pt x="98700" y="492593"/>
                    <a:pt x="100747" y="490318"/>
                    <a:pt x="101884" y="488044"/>
                  </a:cubicBezTo>
                  <a:cubicBezTo>
                    <a:pt x="107115" y="477128"/>
                    <a:pt x="112346" y="466439"/>
                    <a:pt x="118031" y="455750"/>
                  </a:cubicBezTo>
                  <a:cubicBezTo>
                    <a:pt x="123717" y="445062"/>
                    <a:pt x="132359" y="429142"/>
                    <a:pt x="140773" y="416179"/>
                  </a:cubicBezTo>
                  <a:cubicBezTo>
                    <a:pt x="143047" y="411858"/>
                    <a:pt x="145776" y="407992"/>
                    <a:pt x="148278" y="403899"/>
                  </a:cubicBezTo>
                  <a:cubicBezTo>
                    <a:pt x="153509" y="395029"/>
                    <a:pt x="158739" y="386387"/>
                    <a:pt x="164425" y="377973"/>
                  </a:cubicBezTo>
                  <a:lnTo>
                    <a:pt x="168973" y="374334"/>
                  </a:lnTo>
                  <a:lnTo>
                    <a:pt x="174204" y="366829"/>
                  </a:lnTo>
                  <a:cubicBezTo>
                    <a:pt x="179662" y="358642"/>
                    <a:pt x="185120" y="350910"/>
                    <a:pt x="190806" y="342950"/>
                  </a:cubicBezTo>
                  <a:cubicBezTo>
                    <a:pt x="193990" y="338856"/>
                    <a:pt x="196946" y="334535"/>
                    <a:pt x="200130" y="330214"/>
                  </a:cubicBezTo>
                  <a:lnTo>
                    <a:pt x="219233" y="305880"/>
                  </a:lnTo>
                  <a:lnTo>
                    <a:pt x="225146" y="298148"/>
                  </a:lnTo>
                  <a:lnTo>
                    <a:pt x="227193" y="295874"/>
                  </a:lnTo>
                  <a:lnTo>
                    <a:pt x="242658" y="277908"/>
                  </a:lnTo>
                  <a:cubicBezTo>
                    <a:pt x="246296" y="274042"/>
                    <a:pt x="249480" y="269948"/>
                    <a:pt x="253119" y="266309"/>
                  </a:cubicBezTo>
                  <a:cubicBezTo>
                    <a:pt x="256758" y="262671"/>
                    <a:pt x="264945" y="253574"/>
                    <a:pt x="271085" y="247433"/>
                  </a:cubicBezTo>
                  <a:cubicBezTo>
                    <a:pt x="273814" y="244477"/>
                    <a:pt x="276316" y="241520"/>
                    <a:pt x="279045" y="238791"/>
                  </a:cubicBezTo>
                  <a:lnTo>
                    <a:pt x="279045" y="238791"/>
                  </a:lnTo>
                  <a:lnTo>
                    <a:pt x="289279" y="228785"/>
                  </a:lnTo>
                  <a:cubicBezTo>
                    <a:pt x="294737" y="223554"/>
                    <a:pt x="299968" y="218324"/>
                    <a:pt x="305653" y="213320"/>
                  </a:cubicBezTo>
                  <a:lnTo>
                    <a:pt x="317252" y="202859"/>
                  </a:lnTo>
                  <a:lnTo>
                    <a:pt x="331352" y="190351"/>
                  </a:lnTo>
                  <a:lnTo>
                    <a:pt x="332489" y="190351"/>
                  </a:lnTo>
                  <a:cubicBezTo>
                    <a:pt x="348181" y="176933"/>
                    <a:pt x="364555" y="164652"/>
                    <a:pt x="380929" y="152827"/>
                  </a:cubicBezTo>
                  <a:lnTo>
                    <a:pt x="386615" y="146914"/>
                  </a:lnTo>
                  <a:lnTo>
                    <a:pt x="389344" y="145094"/>
                  </a:lnTo>
                  <a:cubicBezTo>
                    <a:pt x="404808" y="134178"/>
                    <a:pt x="420728" y="123944"/>
                    <a:pt x="437102" y="114165"/>
                  </a:cubicBezTo>
                  <a:lnTo>
                    <a:pt x="441423" y="111209"/>
                  </a:lnTo>
                  <a:lnTo>
                    <a:pt x="445744" y="108934"/>
                  </a:lnTo>
                  <a:cubicBezTo>
                    <a:pt x="461966" y="99383"/>
                    <a:pt x="478340" y="90513"/>
                    <a:pt x="494867" y="82326"/>
                  </a:cubicBezTo>
                  <a:lnTo>
                    <a:pt x="498051" y="80507"/>
                  </a:lnTo>
                  <a:lnTo>
                    <a:pt x="503509" y="78233"/>
                  </a:lnTo>
                  <a:cubicBezTo>
                    <a:pt x="519883" y="70273"/>
                    <a:pt x="536257" y="62768"/>
                    <a:pt x="553087" y="55491"/>
                  </a:cubicBezTo>
                  <a:lnTo>
                    <a:pt x="693632" y="0"/>
                  </a:lnTo>
                  <a:cubicBezTo>
                    <a:pt x="677031" y="6595"/>
                    <a:pt x="660429" y="14100"/>
                    <a:pt x="644282" y="22742"/>
                  </a:cubicBezTo>
                  <a:lnTo>
                    <a:pt x="635413" y="27063"/>
                  </a:lnTo>
                  <a:cubicBezTo>
                    <a:pt x="618811" y="35250"/>
                    <a:pt x="602437" y="44120"/>
                    <a:pt x="586290" y="53444"/>
                  </a:cubicBezTo>
                  <a:lnTo>
                    <a:pt x="577648" y="58674"/>
                  </a:lnTo>
                  <a:cubicBezTo>
                    <a:pt x="561501" y="68454"/>
                    <a:pt x="545582" y="78687"/>
                    <a:pt x="529890" y="89831"/>
                  </a:cubicBezTo>
                  <a:lnTo>
                    <a:pt x="523067" y="93697"/>
                  </a:lnTo>
                  <a:cubicBezTo>
                    <a:pt x="506390" y="105523"/>
                    <a:pt x="490243" y="118031"/>
                    <a:pt x="474626" y="131222"/>
                  </a:cubicBezTo>
                  <a:cubicBezTo>
                    <a:pt x="469396" y="135543"/>
                    <a:pt x="464393" y="140091"/>
                    <a:pt x="459389" y="144639"/>
                  </a:cubicBezTo>
                  <a:lnTo>
                    <a:pt x="447563" y="154873"/>
                  </a:lnTo>
                  <a:cubicBezTo>
                    <a:pt x="442105" y="159877"/>
                    <a:pt x="436647" y="165335"/>
                    <a:pt x="431417" y="170565"/>
                  </a:cubicBezTo>
                  <a:lnTo>
                    <a:pt x="420955" y="180344"/>
                  </a:lnTo>
                  <a:lnTo>
                    <a:pt x="412086" y="189669"/>
                  </a:lnTo>
                  <a:lnTo>
                    <a:pt x="394120" y="208545"/>
                  </a:lnTo>
                  <a:lnTo>
                    <a:pt x="383886" y="220143"/>
                  </a:lnTo>
                  <a:cubicBezTo>
                    <a:pt x="378655" y="226283"/>
                    <a:pt x="373424" y="232196"/>
                    <a:pt x="368421" y="238337"/>
                  </a:cubicBezTo>
                  <a:lnTo>
                    <a:pt x="360234" y="248343"/>
                  </a:lnTo>
                  <a:cubicBezTo>
                    <a:pt x="353866" y="256303"/>
                    <a:pt x="347498" y="264263"/>
                    <a:pt x="341358" y="272677"/>
                  </a:cubicBezTo>
                  <a:cubicBezTo>
                    <a:pt x="338174" y="276771"/>
                    <a:pt x="334990" y="281092"/>
                    <a:pt x="332034" y="285413"/>
                  </a:cubicBezTo>
                  <a:cubicBezTo>
                    <a:pt x="326348" y="293145"/>
                    <a:pt x="320890" y="301105"/>
                    <a:pt x="315432" y="308155"/>
                  </a:cubicBezTo>
                  <a:lnTo>
                    <a:pt x="306335" y="321800"/>
                  </a:lnTo>
                  <a:cubicBezTo>
                    <a:pt x="300877" y="330214"/>
                    <a:pt x="295419" y="338856"/>
                    <a:pt x="290188" y="347498"/>
                  </a:cubicBezTo>
                  <a:lnTo>
                    <a:pt x="282684" y="359779"/>
                  </a:lnTo>
                  <a:cubicBezTo>
                    <a:pt x="275179" y="372742"/>
                    <a:pt x="267901" y="385932"/>
                    <a:pt x="259942" y="399578"/>
                  </a:cubicBezTo>
                  <a:cubicBezTo>
                    <a:pt x="251982" y="413223"/>
                    <a:pt x="246979" y="425504"/>
                    <a:pt x="240838" y="438694"/>
                  </a:cubicBezTo>
                  <a:cubicBezTo>
                    <a:pt x="236517" y="447791"/>
                    <a:pt x="232651" y="456888"/>
                    <a:pt x="228558" y="466212"/>
                  </a:cubicBezTo>
                  <a:cubicBezTo>
                    <a:pt x="224464" y="475536"/>
                    <a:pt x="222190" y="480539"/>
                    <a:pt x="219233" y="488954"/>
                  </a:cubicBezTo>
                  <a:lnTo>
                    <a:pt x="209227" y="517154"/>
                  </a:lnTo>
                  <a:cubicBezTo>
                    <a:pt x="206725" y="524431"/>
                    <a:pt x="203996" y="531481"/>
                    <a:pt x="201494" y="538531"/>
                  </a:cubicBezTo>
                  <a:cubicBezTo>
                    <a:pt x="198993" y="545582"/>
                    <a:pt x="194899" y="558999"/>
                    <a:pt x="191715" y="569006"/>
                  </a:cubicBezTo>
                  <a:cubicBezTo>
                    <a:pt x="188532" y="579012"/>
                    <a:pt x="187167" y="582651"/>
                    <a:pt x="185120" y="589474"/>
                  </a:cubicBezTo>
                  <a:cubicBezTo>
                    <a:pt x="181936" y="600617"/>
                    <a:pt x="179207" y="612216"/>
                    <a:pt x="176251" y="623359"/>
                  </a:cubicBezTo>
                  <a:lnTo>
                    <a:pt x="171475" y="641098"/>
                  </a:lnTo>
                  <a:cubicBezTo>
                    <a:pt x="167609" y="657472"/>
                    <a:pt x="164198" y="674074"/>
                    <a:pt x="161014" y="690676"/>
                  </a:cubicBezTo>
                  <a:cubicBezTo>
                    <a:pt x="161014" y="690676"/>
                    <a:pt x="161014" y="692495"/>
                    <a:pt x="161014" y="693405"/>
                  </a:cubicBezTo>
                  <a:cubicBezTo>
                    <a:pt x="157602" y="710916"/>
                    <a:pt x="154873" y="728655"/>
                    <a:pt x="152372" y="746394"/>
                  </a:cubicBezTo>
                  <a:lnTo>
                    <a:pt x="150325" y="764133"/>
                  </a:lnTo>
                  <a:cubicBezTo>
                    <a:pt x="148960" y="775958"/>
                    <a:pt x="147368" y="786875"/>
                    <a:pt x="146459" y="799838"/>
                  </a:cubicBezTo>
                  <a:cubicBezTo>
                    <a:pt x="146459" y="806888"/>
                    <a:pt x="146459" y="813938"/>
                    <a:pt x="144867" y="820988"/>
                  </a:cubicBezTo>
                  <a:cubicBezTo>
                    <a:pt x="144867" y="831904"/>
                    <a:pt x="143275" y="843730"/>
                    <a:pt x="142820" y="853509"/>
                  </a:cubicBezTo>
                  <a:cubicBezTo>
                    <a:pt x="142820" y="858739"/>
                    <a:pt x="142820" y="863970"/>
                    <a:pt x="142820" y="868973"/>
                  </a:cubicBezTo>
                  <a:cubicBezTo>
                    <a:pt x="142820" y="885575"/>
                    <a:pt x="142820" y="901949"/>
                    <a:pt x="142820" y="918324"/>
                  </a:cubicBezTo>
                  <a:cubicBezTo>
                    <a:pt x="142820" y="924919"/>
                    <a:pt x="142820" y="931514"/>
                    <a:pt x="142820" y="938109"/>
                  </a:cubicBezTo>
                  <a:cubicBezTo>
                    <a:pt x="142820" y="955166"/>
                    <a:pt x="144185" y="972222"/>
                    <a:pt x="145322" y="989279"/>
                  </a:cubicBezTo>
                  <a:lnTo>
                    <a:pt x="145322" y="1002697"/>
                  </a:lnTo>
                  <a:lnTo>
                    <a:pt x="148051" y="1030897"/>
                  </a:lnTo>
                  <a:cubicBezTo>
                    <a:pt x="148051" y="1039084"/>
                    <a:pt x="149643" y="1047498"/>
                    <a:pt x="150552" y="1055685"/>
                  </a:cubicBezTo>
                  <a:cubicBezTo>
                    <a:pt x="151462" y="1063873"/>
                    <a:pt x="153281" y="1074561"/>
                    <a:pt x="154646" y="1084113"/>
                  </a:cubicBezTo>
                  <a:cubicBezTo>
                    <a:pt x="156010" y="1093665"/>
                    <a:pt x="156920" y="1100487"/>
                    <a:pt x="158285" y="1108674"/>
                  </a:cubicBezTo>
                  <a:cubicBezTo>
                    <a:pt x="159649" y="1116862"/>
                    <a:pt x="159877" y="1118681"/>
                    <a:pt x="160786" y="1123684"/>
                  </a:cubicBezTo>
                  <a:cubicBezTo>
                    <a:pt x="162833" y="1135055"/>
                    <a:pt x="164880" y="1146426"/>
                    <a:pt x="167154" y="1158025"/>
                  </a:cubicBezTo>
                  <a:lnTo>
                    <a:pt x="171248" y="1176673"/>
                  </a:lnTo>
                  <a:cubicBezTo>
                    <a:pt x="173522" y="1187135"/>
                    <a:pt x="175796" y="1197596"/>
                    <a:pt x="178525" y="1208057"/>
                  </a:cubicBezTo>
                  <a:cubicBezTo>
                    <a:pt x="178525" y="1213288"/>
                    <a:pt x="181254" y="1218746"/>
                    <a:pt x="182619" y="1224204"/>
                  </a:cubicBezTo>
                  <a:cubicBezTo>
                    <a:pt x="185348" y="1235120"/>
                    <a:pt x="188304" y="1246946"/>
                    <a:pt x="191488" y="1256725"/>
                  </a:cubicBezTo>
                  <a:cubicBezTo>
                    <a:pt x="192853" y="1261956"/>
                    <a:pt x="194217" y="1266959"/>
                    <a:pt x="195809" y="1271962"/>
                  </a:cubicBezTo>
                  <a:cubicBezTo>
                    <a:pt x="197401" y="1276966"/>
                    <a:pt x="199220" y="1283106"/>
                    <a:pt x="201040" y="1288564"/>
                  </a:cubicBezTo>
                  <a:cubicBezTo>
                    <a:pt x="206953" y="1307667"/>
                    <a:pt x="213320" y="1326771"/>
                    <a:pt x="220370" y="1345646"/>
                  </a:cubicBezTo>
                  <a:cubicBezTo>
                    <a:pt x="221962" y="1350422"/>
                    <a:pt x="223782" y="1355198"/>
                    <a:pt x="225601" y="1359974"/>
                  </a:cubicBezTo>
                  <a:cubicBezTo>
                    <a:pt x="233561" y="1381351"/>
                    <a:pt x="241975" y="1402502"/>
                    <a:pt x="251072" y="1423197"/>
                  </a:cubicBezTo>
                  <a:cubicBezTo>
                    <a:pt x="252892" y="1427518"/>
                    <a:pt x="254938" y="1431839"/>
                    <a:pt x="256985" y="1436160"/>
                  </a:cubicBezTo>
                  <a:cubicBezTo>
                    <a:pt x="264490" y="1452989"/>
                    <a:pt x="272450" y="1469591"/>
                    <a:pt x="280864" y="1486192"/>
                  </a:cubicBezTo>
                  <a:lnTo>
                    <a:pt x="289051" y="1502794"/>
                  </a:lnTo>
                  <a:cubicBezTo>
                    <a:pt x="299513" y="1522807"/>
                    <a:pt x="310429" y="1542820"/>
                    <a:pt x="321800" y="1562378"/>
                  </a:cubicBezTo>
                  <a:lnTo>
                    <a:pt x="323392" y="1564880"/>
                  </a:lnTo>
                  <a:cubicBezTo>
                    <a:pt x="334535" y="1583983"/>
                    <a:pt x="346134" y="1602632"/>
                    <a:pt x="358642" y="1621053"/>
                  </a:cubicBezTo>
                  <a:lnTo>
                    <a:pt x="368876" y="1636290"/>
                  </a:lnTo>
                  <a:cubicBezTo>
                    <a:pt x="381839" y="1655166"/>
                    <a:pt x="395257" y="1674042"/>
                    <a:pt x="409129" y="1692463"/>
                  </a:cubicBezTo>
                  <a:lnTo>
                    <a:pt x="411176" y="1694964"/>
                  </a:lnTo>
                  <a:cubicBezTo>
                    <a:pt x="426868" y="1715432"/>
                    <a:pt x="443470" y="1735445"/>
                    <a:pt x="460526" y="1754776"/>
                  </a:cubicBezTo>
                  <a:lnTo>
                    <a:pt x="474626" y="1770695"/>
                  </a:lnTo>
                  <a:cubicBezTo>
                    <a:pt x="479630" y="1776381"/>
                    <a:pt x="484860" y="1781839"/>
                    <a:pt x="490091" y="1787297"/>
                  </a:cubicBezTo>
                  <a:cubicBezTo>
                    <a:pt x="495322" y="1792755"/>
                    <a:pt x="503509" y="1801624"/>
                    <a:pt x="510559" y="1808674"/>
                  </a:cubicBezTo>
                  <a:cubicBezTo>
                    <a:pt x="517609" y="1815724"/>
                    <a:pt x="521248" y="1819363"/>
                    <a:pt x="526706" y="1824821"/>
                  </a:cubicBezTo>
                  <a:lnTo>
                    <a:pt x="545354" y="1842560"/>
                  </a:lnTo>
                  <a:cubicBezTo>
                    <a:pt x="553769" y="1850520"/>
                    <a:pt x="562411" y="1858252"/>
                    <a:pt x="571053" y="1865302"/>
                  </a:cubicBezTo>
                  <a:lnTo>
                    <a:pt x="589246" y="1880994"/>
                  </a:lnTo>
                  <a:cubicBezTo>
                    <a:pt x="598343" y="1888499"/>
                    <a:pt x="607440" y="1896004"/>
                    <a:pt x="616764" y="1903736"/>
                  </a:cubicBezTo>
                  <a:cubicBezTo>
                    <a:pt x="626088" y="1911468"/>
                    <a:pt x="633821" y="1917609"/>
                    <a:pt x="642690" y="1924204"/>
                  </a:cubicBezTo>
                  <a:cubicBezTo>
                    <a:pt x="772720" y="2024069"/>
                    <a:pt x="925340" y="2090380"/>
                    <a:pt x="1087070" y="2117284"/>
                  </a:cubicBezTo>
                  <a:cubicBezTo>
                    <a:pt x="1124705" y="2123201"/>
                    <a:pt x="1162692" y="2126622"/>
                    <a:pt x="1200780" y="2127518"/>
                  </a:cubicBezTo>
                  <a:cubicBezTo>
                    <a:pt x="1219428" y="2127518"/>
                    <a:pt x="1238077" y="2127518"/>
                    <a:pt x="1256498" y="2127518"/>
                  </a:cubicBezTo>
                  <a:cubicBezTo>
                    <a:pt x="1348185" y="2123599"/>
                    <a:pt x="1438541" y="2104146"/>
                    <a:pt x="1523717" y="2069980"/>
                  </a:cubicBezTo>
                  <a:lnTo>
                    <a:pt x="1523717" y="2069980"/>
                  </a:lnTo>
                  <a:lnTo>
                    <a:pt x="1382261" y="2126608"/>
                  </a:lnTo>
                  <a:cubicBezTo>
                    <a:pt x="1110494" y="2234860"/>
                    <a:pt x="783691" y="2193697"/>
                    <a:pt x="500325" y="1981059"/>
                  </a:cubicBezTo>
                  <a:lnTo>
                    <a:pt x="486225" y="1970143"/>
                  </a:lnTo>
                  <a:lnTo>
                    <a:pt x="474172" y="1960364"/>
                  </a:lnTo>
                  <a:cubicBezTo>
                    <a:pt x="464847" y="1953086"/>
                    <a:pt x="455751" y="1945809"/>
                    <a:pt x="446881" y="1937622"/>
                  </a:cubicBezTo>
                  <a:cubicBezTo>
                    <a:pt x="438012" y="1929435"/>
                    <a:pt x="434600" y="1927160"/>
                    <a:pt x="428688" y="1921930"/>
                  </a:cubicBezTo>
                  <a:cubicBezTo>
                    <a:pt x="422775" y="1916699"/>
                    <a:pt x="411404" y="1906465"/>
                    <a:pt x="402989" y="1899188"/>
                  </a:cubicBezTo>
                  <a:lnTo>
                    <a:pt x="392755" y="1890091"/>
                  </a:lnTo>
                  <a:lnTo>
                    <a:pt x="384113" y="1881449"/>
                  </a:lnTo>
                  <a:lnTo>
                    <a:pt x="368194" y="1865529"/>
                  </a:lnTo>
                  <a:cubicBezTo>
                    <a:pt x="361144" y="1858480"/>
                    <a:pt x="354321" y="1851202"/>
                    <a:pt x="347498" y="1844152"/>
                  </a:cubicBezTo>
                  <a:cubicBezTo>
                    <a:pt x="340676" y="1837102"/>
                    <a:pt x="337265" y="1833008"/>
                    <a:pt x="332261" y="1827550"/>
                  </a:cubicBezTo>
                  <a:cubicBezTo>
                    <a:pt x="327258" y="1822092"/>
                    <a:pt x="326576" y="1821637"/>
                    <a:pt x="324074" y="1818681"/>
                  </a:cubicBezTo>
                  <a:lnTo>
                    <a:pt x="318389" y="1811404"/>
                  </a:lnTo>
                  <a:cubicBezTo>
                    <a:pt x="301332" y="1791845"/>
                    <a:pt x="284730" y="1772060"/>
                    <a:pt x="269038" y="1751592"/>
                  </a:cubicBezTo>
                  <a:lnTo>
                    <a:pt x="269038" y="1751592"/>
                  </a:lnTo>
                  <a:lnTo>
                    <a:pt x="267446" y="1749318"/>
                  </a:lnTo>
                  <a:cubicBezTo>
                    <a:pt x="253346" y="1730897"/>
                    <a:pt x="239929" y="1712248"/>
                    <a:pt x="226966" y="1693145"/>
                  </a:cubicBezTo>
                  <a:lnTo>
                    <a:pt x="221735" y="1685640"/>
                  </a:lnTo>
                  <a:cubicBezTo>
                    <a:pt x="219916" y="1683138"/>
                    <a:pt x="218551" y="1680409"/>
                    <a:pt x="216959" y="1677908"/>
                  </a:cubicBezTo>
                  <a:cubicBezTo>
                    <a:pt x="204678" y="1659107"/>
                    <a:pt x="193004" y="1640308"/>
                    <a:pt x="181936" y="1621507"/>
                  </a:cubicBezTo>
                  <a:lnTo>
                    <a:pt x="180572" y="1619233"/>
                  </a:lnTo>
                  <a:lnTo>
                    <a:pt x="180572" y="1619233"/>
                  </a:lnTo>
                  <a:cubicBezTo>
                    <a:pt x="169201" y="1599675"/>
                    <a:pt x="157830" y="1579662"/>
                    <a:pt x="148051" y="1559649"/>
                  </a:cubicBezTo>
                  <a:cubicBezTo>
                    <a:pt x="146686" y="1557375"/>
                    <a:pt x="145322" y="1555101"/>
                    <a:pt x="144185" y="1552826"/>
                  </a:cubicBezTo>
                  <a:cubicBezTo>
                    <a:pt x="143047" y="1550552"/>
                    <a:pt x="141228" y="1546231"/>
                    <a:pt x="139636" y="1543047"/>
                  </a:cubicBezTo>
                  <a:cubicBezTo>
                    <a:pt x="131449" y="1526673"/>
                    <a:pt x="123489" y="1509844"/>
                    <a:pt x="115757" y="1493015"/>
                  </a:cubicBezTo>
                  <a:lnTo>
                    <a:pt x="111436" y="1483918"/>
                  </a:lnTo>
                  <a:lnTo>
                    <a:pt x="110071" y="1480279"/>
                  </a:lnTo>
                  <a:cubicBezTo>
                    <a:pt x="100975" y="1459357"/>
                    <a:pt x="92333" y="1438207"/>
                    <a:pt x="84373" y="1417056"/>
                  </a:cubicBezTo>
                  <a:lnTo>
                    <a:pt x="82326" y="1412053"/>
                  </a:lnTo>
                  <a:cubicBezTo>
                    <a:pt x="82326" y="1408869"/>
                    <a:pt x="80279" y="1405685"/>
                    <a:pt x="79142" y="1402502"/>
                  </a:cubicBezTo>
                  <a:cubicBezTo>
                    <a:pt x="72320" y="1383626"/>
                    <a:pt x="65952" y="1364750"/>
                    <a:pt x="59812" y="1345646"/>
                  </a:cubicBezTo>
                  <a:cubicBezTo>
                    <a:pt x="59812" y="1342463"/>
                    <a:pt x="57765" y="1339279"/>
                    <a:pt x="56628" y="1336095"/>
                  </a:cubicBezTo>
                  <a:lnTo>
                    <a:pt x="53899" y="1329500"/>
                  </a:lnTo>
                  <a:cubicBezTo>
                    <a:pt x="52534" y="1324269"/>
                    <a:pt x="50942" y="1319266"/>
                    <a:pt x="49578" y="1314263"/>
                  </a:cubicBezTo>
                  <a:cubicBezTo>
                    <a:pt x="46394" y="1303346"/>
                    <a:pt x="43437" y="1292430"/>
                    <a:pt x="40708" y="1281514"/>
                  </a:cubicBezTo>
                  <a:lnTo>
                    <a:pt x="36615" y="1265367"/>
                  </a:lnTo>
                  <a:lnTo>
                    <a:pt x="33886" y="1254678"/>
                  </a:lnTo>
                  <a:cubicBezTo>
                    <a:pt x="32294" y="1247856"/>
                    <a:pt x="30929" y="1240806"/>
                    <a:pt x="29565" y="1233983"/>
                  </a:cubicBezTo>
                  <a:cubicBezTo>
                    <a:pt x="28200" y="1227160"/>
                    <a:pt x="26608" y="1221702"/>
                    <a:pt x="25471" y="1215562"/>
                  </a:cubicBezTo>
                  <a:cubicBezTo>
                    <a:pt x="23197" y="1203964"/>
                    <a:pt x="21150" y="1192820"/>
                    <a:pt x="19103" y="1180994"/>
                  </a:cubicBezTo>
                  <a:cubicBezTo>
                    <a:pt x="19103" y="1175991"/>
                    <a:pt x="17057" y="1171215"/>
                    <a:pt x="16374" y="1166212"/>
                  </a:cubicBezTo>
                  <a:cubicBezTo>
                    <a:pt x="16248" y="1165229"/>
                    <a:pt x="16248" y="1164238"/>
                    <a:pt x="16374" y="1163255"/>
                  </a:cubicBezTo>
                  <a:cubicBezTo>
                    <a:pt x="16374" y="1155978"/>
                    <a:pt x="14327" y="1148700"/>
                    <a:pt x="13190" y="1140513"/>
                  </a:cubicBezTo>
                  <a:cubicBezTo>
                    <a:pt x="12053" y="1132326"/>
                    <a:pt x="10461" y="1121637"/>
                    <a:pt x="9324" y="1112086"/>
                  </a:cubicBezTo>
                  <a:cubicBezTo>
                    <a:pt x="8187" y="1102534"/>
                    <a:pt x="7505" y="1095712"/>
                    <a:pt x="6823" y="1087297"/>
                  </a:cubicBezTo>
                  <a:cubicBezTo>
                    <a:pt x="6140" y="1078882"/>
                    <a:pt x="4776" y="1068648"/>
                    <a:pt x="4094" y="1059097"/>
                  </a:cubicBezTo>
                  <a:cubicBezTo>
                    <a:pt x="4094" y="1059097"/>
                    <a:pt x="4094" y="1056823"/>
                    <a:pt x="4094" y="1055685"/>
                  </a:cubicBezTo>
                  <a:cubicBezTo>
                    <a:pt x="4094" y="1054548"/>
                    <a:pt x="4094" y="1049090"/>
                    <a:pt x="4094" y="1045679"/>
                  </a:cubicBezTo>
                  <a:cubicBezTo>
                    <a:pt x="4094" y="1028622"/>
                    <a:pt x="2274" y="1011566"/>
                    <a:pt x="1819" y="994509"/>
                  </a:cubicBezTo>
                  <a:cubicBezTo>
                    <a:pt x="0" y="988369"/>
                    <a:pt x="0" y="981546"/>
                    <a:pt x="0" y="974951"/>
                  </a:cubicBezTo>
                  <a:close/>
                </a:path>
              </a:pathLst>
            </a:custGeom>
            <a:gradFill>
              <a:gsLst>
                <a:gs pos="0">
                  <a:srgbClr val="FFFFFF"/>
                </a:gs>
                <a:gs pos="98000">
                  <a:srgbClr val="A9A9A9"/>
                </a:gs>
              </a:gsLst>
              <a:lin ang="12995742" scaled="1"/>
            </a:gradFill>
            <a:ln w="22713" cap="flat">
              <a:noFill/>
              <a:prstDash val="solid"/>
              <a:miter/>
            </a:ln>
          </p:spPr>
          <p:txBody>
            <a:bodyPr rtlCol="0" anchor="ctr"/>
            <a:lstStyle/>
            <a:p>
              <a:endParaRPr lang="en-US"/>
            </a:p>
          </p:txBody>
        </p:sp>
      </p:grpSp>
    </p:spTree>
    <p:extLst>
      <p:ext uri="{BB962C8B-B14F-4D97-AF65-F5344CB8AC3E}">
        <p14:creationId xmlns:p14="http://schemas.microsoft.com/office/powerpoint/2010/main" val="303377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牙周病的分类</a:t>
            </a:r>
            <a:endParaRPr lang="en-US" dirty="0"/>
          </a:p>
        </p:txBody>
      </p:sp>
      <p:grpSp>
        <p:nvGrpSpPr>
          <p:cNvPr id="8" name="组合 7">
            <a:extLst>
              <a:ext uri="{FF2B5EF4-FFF2-40B4-BE49-F238E27FC236}">
                <a16:creationId xmlns:a16="http://schemas.microsoft.com/office/drawing/2014/main" id="{376DC71A-82DB-3843-857B-51F6F31FAD23}"/>
              </a:ext>
            </a:extLst>
          </p:cNvPr>
          <p:cNvGrpSpPr/>
          <p:nvPr/>
        </p:nvGrpSpPr>
        <p:grpSpPr>
          <a:xfrm>
            <a:off x="1547327" y="2671580"/>
            <a:ext cx="2268638" cy="2439687"/>
            <a:chOff x="2369130" y="2479876"/>
            <a:chExt cx="2268638" cy="2439687"/>
          </a:xfrm>
        </p:grpSpPr>
        <p:grpSp>
          <p:nvGrpSpPr>
            <p:cNvPr id="6" name="组合 5">
              <a:extLst>
                <a:ext uri="{FF2B5EF4-FFF2-40B4-BE49-F238E27FC236}">
                  <a16:creationId xmlns:a16="http://schemas.microsoft.com/office/drawing/2014/main" id="{639F90B8-5003-5B97-4DE1-FE41FAEE8787}"/>
                </a:ext>
              </a:extLst>
            </p:cNvPr>
            <p:cNvGrpSpPr/>
            <p:nvPr/>
          </p:nvGrpSpPr>
          <p:grpSpPr>
            <a:xfrm>
              <a:off x="2369130" y="2479876"/>
              <a:ext cx="2268638" cy="2439687"/>
              <a:chOff x="2369130" y="2479876"/>
              <a:chExt cx="2268638" cy="2439687"/>
            </a:xfrm>
          </p:grpSpPr>
          <p:sp>
            <p:nvSpPr>
              <p:cNvPr id="5" name="弧形 4">
                <a:extLst>
                  <a:ext uri="{FF2B5EF4-FFF2-40B4-BE49-F238E27FC236}">
                    <a16:creationId xmlns:a16="http://schemas.microsoft.com/office/drawing/2014/main" id="{F32FFA3E-A618-B34D-8A68-39713320D6BC}"/>
                  </a:ext>
                </a:extLst>
              </p:cNvPr>
              <p:cNvSpPr/>
              <p:nvPr/>
            </p:nvSpPr>
            <p:spPr>
              <a:xfrm>
                <a:off x="2369130" y="2479876"/>
                <a:ext cx="2268638" cy="2268638"/>
              </a:xfrm>
              <a:prstGeom prst="arc">
                <a:avLst>
                  <a:gd name="adj1" fmla="val 12504114"/>
                  <a:gd name="adj2" fmla="val 19466646"/>
                </a:avLst>
              </a:prstGeom>
              <a:noFill/>
              <a:ln w="22225" cap="flat" cmpd="sng" algn="ctr">
                <a:gradFill flip="none" rotWithShape="1">
                  <a:gsLst>
                    <a:gs pos="0">
                      <a:schemeClr val="accent3">
                        <a:lumMod val="20000"/>
                        <a:lumOff val="80000"/>
                        <a:alpha val="4000"/>
                      </a:schemeClr>
                    </a:gs>
                    <a:gs pos="59000">
                      <a:schemeClr val="accent4"/>
                    </a:gs>
                    <a:gs pos="100000">
                      <a:schemeClr val="accent3">
                        <a:lumMod val="20000"/>
                        <a:lumOff val="80000"/>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4" name="不完整圆 3">
                <a:extLst>
                  <a:ext uri="{FF2B5EF4-FFF2-40B4-BE49-F238E27FC236}">
                    <a16:creationId xmlns:a16="http://schemas.microsoft.com/office/drawing/2014/main" id="{E5E9A2B0-0357-56F3-6572-8459D86813ED}"/>
                  </a:ext>
                </a:extLst>
              </p:cNvPr>
              <p:cNvSpPr/>
              <p:nvPr/>
            </p:nvSpPr>
            <p:spPr>
              <a:xfrm>
                <a:off x="2369130" y="2650925"/>
                <a:ext cx="2268638" cy="2268638"/>
              </a:xfrm>
              <a:prstGeom prst="pie">
                <a:avLst>
                  <a:gd name="adj1" fmla="val 13113526"/>
                  <a:gd name="adj2" fmla="val 19229157"/>
                </a:avLst>
              </a:prstGeom>
              <a:gradFill flip="none" rotWithShape="1">
                <a:gsLst>
                  <a:gs pos="0">
                    <a:schemeClr val="accent4">
                      <a:alpha val="56000"/>
                    </a:schemeClr>
                  </a:gs>
                  <a:gs pos="94000">
                    <a:schemeClr val="accent3">
                      <a:alpha val="48000"/>
                    </a:schemeClr>
                  </a:gs>
                </a:gsLst>
                <a:lin ang="54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3302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文本框 6">
              <a:extLst>
                <a:ext uri="{FF2B5EF4-FFF2-40B4-BE49-F238E27FC236}">
                  <a16:creationId xmlns:a16="http://schemas.microsoft.com/office/drawing/2014/main" id="{4DE2B890-4AC5-D302-970B-4D9E896A8C8E}"/>
                </a:ext>
              </a:extLst>
            </p:cNvPr>
            <p:cNvSpPr txBox="1"/>
            <p:nvPr/>
          </p:nvSpPr>
          <p:spPr>
            <a:xfrm>
              <a:off x="3127272" y="2963119"/>
              <a:ext cx="752354" cy="358816"/>
            </a:xfrm>
            <a:prstGeom prst="rect">
              <a:avLst/>
            </a:prstGeom>
            <a:noFill/>
          </p:spPr>
          <p:txBody>
            <a:bodyPr wrap="square" lIns="0" tIns="0" rIns="0" bIns="0" rtlCol="0" anchor="t">
              <a:noAutofit/>
            </a:bodyPr>
            <a:lstStyle/>
            <a:p>
              <a:pPr algn="dist">
                <a:lnSpc>
                  <a:spcPct val="130000"/>
                </a:lnSpc>
              </a:pPr>
              <a:r>
                <a:rPr lang="zh-CN" altLang="en-US" sz="2000" dirty="0">
                  <a:solidFill>
                    <a:schemeClr val="bg1"/>
                  </a:solidFill>
                  <a:latin typeface="+mj-ea"/>
                  <a:ea typeface="+mj-ea"/>
                </a:rPr>
                <a:t>龈炎</a:t>
              </a:r>
              <a:endParaRPr lang="en-US" sz="2000" dirty="0">
                <a:solidFill>
                  <a:schemeClr val="bg1"/>
                </a:solidFill>
                <a:latin typeface="+mj-ea"/>
                <a:ea typeface="+mj-ea"/>
              </a:endParaRPr>
            </a:p>
          </p:txBody>
        </p:sp>
      </p:grpSp>
      <p:sp>
        <p:nvSpPr>
          <p:cNvPr id="14" name="文本框 13">
            <a:extLst>
              <a:ext uri="{FF2B5EF4-FFF2-40B4-BE49-F238E27FC236}">
                <a16:creationId xmlns:a16="http://schemas.microsoft.com/office/drawing/2014/main" id="{27181EB4-760F-9469-6E14-246543A35374}"/>
              </a:ext>
            </a:extLst>
          </p:cNvPr>
          <p:cNvSpPr txBox="1"/>
          <p:nvPr/>
        </p:nvSpPr>
        <p:spPr>
          <a:xfrm>
            <a:off x="1291127" y="1511862"/>
            <a:ext cx="2781038" cy="1377819"/>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主要是局限于牙龈组织的炎症性病变，一般不累及深部牙周组织。</a:t>
            </a:r>
            <a:endParaRPr lang="en-US" altLang="zh-CN" sz="1600" dirty="0">
              <a:solidFill>
                <a:schemeClr val="bg1"/>
              </a:solidFill>
              <a:latin typeface="+mn-ea"/>
            </a:endParaRPr>
          </a:p>
        </p:txBody>
      </p:sp>
      <p:grpSp>
        <p:nvGrpSpPr>
          <p:cNvPr id="9" name="组合 8">
            <a:extLst>
              <a:ext uri="{FF2B5EF4-FFF2-40B4-BE49-F238E27FC236}">
                <a16:creationId xmlns:a16="http://schemas.microsoft.com/office/drawing/2014/main" id="{7826B15C-8235-EE68-8DDB-3E097D7F8DD0}"/>
              </a:ext>
            </a:extLst>
          </p:cNvPr>
          <p:cNvGrpSpPr/>
          <p:nvPr/>
        </p:nvGrpSpPr>
        <p:grpSpPr>
          <a:xfrm flipV="1">
            <a:off x="3267345" y="2262089"/>
            <a:ext cx="2268638" cy="2439687"/>
            <a:chOff x="2369130" y="2479876"/>
            <a:chExt cx="2268638" cy="2439687"/>
          </a:xfrm>
        </p:grpSpPr>
        <p:grpSp>
          <p:nvGrpSpPr>
            <p:cNvPr id="10" name="组合 9">
              <a:extLst>
                <a:ext uri="{FF2B5EF4-FFF2-40B4-BE49-F238E27FC236}">
                  <a16:creationId xmlns:a16="http://schemas.microsoft.com/office/drawing/2014/main" id="{A49A008E-C3BF-F9B0-864F-08A9425F857B}"/>
                </a:ext>
              </a:extLst>
            </p:cNvPr>
            <p:cNvGrpSpPr/>
            <p:nvPr/>
          </p:nvGrpSpPr>
          <p:grpSpPr>
            <a:xfrm>
              <a:off x="2369130" y="2479876"/>
              <a:ext cx="2268638" cy="2439687"/>
              <a:chOff x="2369130" y="2479876"/>
              <a:chExt cx="2268638" cy="2439687"/>
            </a:xfrm>
          </p:grpSpPr>
          <p:sp>
            <p:nvSpPr>
              <p:cNvPr id="12" name="弧形 11">
                <a:extLst>
                  <a:ext uri="{FF2B5EF4-FFF2-40B4-BE49-F238E27FC236}">
                    <a16:creationId xmlns:a16="http://schemas.microsoft.com/office/drawing/2014/main" id="{3F555543-F469-A50D-CF4E-5CE8620F067A}"/>
                  </a:ext>
                </a:extLst>
              </p:cNvPr>
              <p:cNvSpPr/>
              <p:nvPr/>
            </p:nvSpPr>
            <p:spPr>
              <a:xfrm>
                <a:off x="2369130" y="2479876"/>
                <a:ext cx="2268638" cy="2268638"/>
              </a:xfrm>
              <a:prstGeom prst="arc">
                <a:avLst>
                  <a:gd name="adj1" fmla="val 12504114"/>
                  <a:gd name="adj2" fmla="val 19466646"/>
                </a:avLst>
              </a:prstGeom>
              <a:noFill/>
              <a:ln w="22225" cap="flat" cmpd="sng" algn="ctr">
                <a:gradFill flip="none" rotWithShape="1">
                  <a:gsLst>
                    <a:gs pos="0">
                      <a:schemeClr val="accent3">
                        <a:lumMod val="20000"/>
                        <a:lumOff val="80000"/>
                        <a:alpha val="4000"/>
                      </a:schemeClr>
                    </a:gs>
                    <a:gs pos="59000">
                      <a:schemeClr val="accent4"/>
                    </a:gs>
                    <a:gs pos="100000">
                      <a:schemeClr val="accent3">
                        <a:lumMod val="20000"/>
                        <a:lumOff val="80000"/>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3" name="不完整圆 12">
                <a:extLst>
                  <a:ext uri="{FF2B5EF4-FFF2-40B4-BE49-F238E27FC236}">
                    <a16:creationId xmlns:a16="http://schemas.microsoft.com/office/drawing/2014/main" id="{4E0D7877-2925-28C3-AAAF-57B7F966DD55}"/>
                  </a:ext>
                </a:extLst>
              </p:cNvPr>
              <p:cNvSpPr/>
              <p:nvPr/>
            </p:nvSpPr>
            <p:spPr>
              <a:xfrm>
                <a:off x="2369130" y="2650925"/>
                <a:ext cx="2268638" cy="2268638"/>
              </a:xfrm>
              <a:prstGeom prst="pie">
                <a:avLst>
                  <a:gd name="adj1" fmla="val 13113526"/>
                  <a:gd name="adj2" fmla="val 19229157"/>
                </a:avLst>
              </a:prstGeom>
              <a:gradFill flip="none" rotWithShape="1">
                <a:gsLst>
                  <a:gs pos="0">
                    <a:schemeClr val="accent4">
                      <a:alpha val="56000"/>
                    </a:schemeClr>
                  </a:gs>
                  <a:gs pos="94000">
                    <a:schemeClr val="accent3">
                      <a:alpha val="48000"/>
                    </a:schemeClr>
                  </a:gs>
                </a:gsLst>
                <a:lin ang="54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3302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文本框 10">
              <a:extLst>
                <a:ext uri="{FF2B5EF4-FFF2-40B4-BE49-F238E27FC236}">
                  <a16:creationId xmlns:a16="http://schemas.microsoft.com/office/drawing/2014/main" id="{3B4F5DF8-3AFE-4A94-C967-C07D15717A6A}"/>
                </a:ext>
              </a:extLst>
            </p:cNvPr>
            <p:cNvSpPr txBox="1"/>
            <p:nvPr/>
          </p:nvSpPr>
          <p:spPr>
            <a:xfrm flipV="1">
              <a:off x="3026766" y="2818114"/>
              <a:ext cx="953366" cy="463202"/>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j-ea"/>
                  <a:ea typeface="+mj-ea"/>
                </a:rPr>
                <a:t>牙周炎</a:t>
              </a:r>
              <a:endParaRPr lang="en-US" sz="2000" dirty="0">
                <a:solidFill>
                  <a:schemeClr val="bg1"/>
                </a:solidFill>
                <a:latin typeface="+mj-ea"/>
                <a:ea typeface="+mj-ea"/>
              </a:endParaRPr>
            </a:p>
          </p:txBody>
        </p:sp>
      </p:grpSp>
      <p:sp>
        <p:nvSpPr>
          <p:cNvPr id="16" name="文本框 15">
            <a:extLst>
              <a:ext uri="{FF2B5EF4-FFF2-40B4-BE49-F238E27FC236}">
                <a16:creationId xmlns:a16="http://schemas.microsoft.com/office/drawing/2014/main" id="{B3E31DA3-D0F1-5B30-2391-104559E2A3AD}"/>
              </a:ext>
            </a:extLst>
          </p:cNvPr>
          <p:cNvSpPr txBox="1"/>
          <p:nvPr/>
        </p:nvSpPr>
        <p:spPr>
          <a:xfrm>
            <a:off x="3011145" y="4848081"/>
            <a:ext cx="2781038" cy="1799141"/>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牙周病中最常见，主要表现牙龈红肿出血，牙周袋形成、牙周袋溢脓、牙齿松动、牙龈退缩、牙周脓肿等。</a:t>
            </a:r>
            <a:endParaRPr lang="en-US" altLang="zh-CN" sz="1600" dirty="0">
              <a:solidFill>
                <a:schemeClr val="bg1"/>
              </a:solidFill>
              <a:latin typeface="+mn-ea"/>
            </a:endParaRPr>
          </a:p>
        </p:txBody>
      </p:sp>
      <p:grpSp>
        <p:nvGrpSpPr>
          <p:cNvPr id="17" name="组合 16">
            <a:extLst>
              <a:ext uri="{FF2B5EF4-FFF2-40B4-BE49-F238E27FC236}">
                <a16:creationId xmlns:a16="http://schemas.microsoft.com/office/drawing/2014/main" id="{1AB27419-33AD-6769-AD6C-CCFCCC6D48F1}"/>
              </a:ext>
            </a:extLst>
          </p:cNvPr>
          <p:cNvGrpSpPr/>
          <p:nvPr/>
        </p:nvGrpSpPr>
        <p:grpSpPr>
          <a:xfrm>
            <a:off x="4987363" y="2671580"/>
            <a:ext cx="2268638" cy="2439687"/>
            <a:chOff x="2369130" y="2479876"/>
            <a:chExt cx="2268638" cy="2439687"/>
          </a:xfrm>
        </p:grpSpPr>
        <p:grpSp>
          <p:nvGrpSpPr>
            <p:cNvPr id="18" name="组合 17">
              <a:extLst>
                <a:ext uri="{FF2B5EF4-FFF2-40B4-BE49-F238E27FC236}">
                  <a16:creationId xmlns:a16="http://schemas.microsoft.com/office/drawing/2014/main" id="{2A835191-F4AE-F6D9-4974-661C71ACB483}"/>
                </a:ext>
              </a:extLst>
            </p:cNvPr>
            <p:cNvGrpSpPr/>
            <p:nvPr/>
          </p:nvGrpSpPr>
          <p:grpSpPr>
            <a:xfrm>
              <a:off x="2369130" y="2479876"/>
              <a:ext cx="2268638" cy="2439687"/>
              <a:chOff x="2369130" y="2479876"/>
              <a:chExt cx="2268638" cy="2439687"/>
            </a:xfrm>
          </p:grpSpPr>
          <p:sp>
            <p:nvSpPr>
              <p:cNvPr id="20" name="弧形 19">
                <a:extLst>
                  <a:ext uri="{FF2B5EF4-FFF2-40B4-BE49-F238E27FC236}">
                    <a16:creationId xmlns:a16="http://schemas.microsoft.com/office/drawing/2014/main" id="{BB1EF5AE-CF28-442F-8D43-1AE768D72696}"/>
                  </a:ext>
                </a:extLst>
              </p:cNvPr>
              <p:cNvSpPr/>
              <p:nvPr/>
            </p:nvSpPr>
            <p:spPr>
              <a:xfrm>
                <a:off x="2369130" y="2479876"/>
                <a:ext cx="2268638" cy="2268638"/>
              </a:xfrm>
              <a:prstGeom prst="arc">
                <a:avLst>
                  <a:gd name="adj1" fmla="val 12504114"/>
                  <a:gd name="adj2" fmla="val 19466646"/>
                </a:avLst>
              </a:prstGeom>
              <a:noFill/>
              <a:ln w="22225" cap="flat" cmpd="sng" algn="ctr">
                <a:gradFill flip="none" rotWithShape="1">
                  <a:gsLst>
                    <a:gs pos="0">
                      <a:schemeClr val="accent3">
                        <a:lumMod val="20000"/>
                        <a:lumOff val="80000"/>
                        <a:alpha val="4000"/>
                      </a:schemeClr>
                    </a:gs>
                    <a:gs pos="59000">
                      <a:schemeClr val="accent4"/>
                    </a:gs>
                    <a:gs pos="100000">
                      <a:schemeClr val="accent3">
                        <a:lumMod val="20000"/>
                        <a:lumOff val="80000"/>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1" name="不完整圆 20">
                <a:extLst>
                  <a:ext uri="{FF2B5EF4-FFF2-40B4-BE49-F238E27FC236}">
                    <a16:creationId xmlns:a16="http://schemas.microsoft.com/office/drawing/2014/main" id="{49B959AD-0AE9-0591-3E1E-9A3146EB3931}"/>
                  </a:ext>
                </a:extLst>
              </p:cNvPr>
              <p:cNvSpPr/>
              <p:nvPr/>
            </p:nvSpPr>
            <p:spPr>
              <a:xfrm>
                <a:off x="2369130" y="2650925"/>
                <a:ext cx="2268638" cy="2268638"/>
              </a:xfrm>
              <a:prstGeom prst="pie">
                <a:avLst>
                  <a:gd name="adj1" fmla="val 13113526"/>
                  <a:gd name="adj2" fmla="val 19229157"/>
                </a:avLst>
              </a:prstGeom>
              <a:gradFill flip="none" rotWithShape="1">
                <a:gsLst>
                  <a:gs pos="0">
                    <a:schemeClr val="accent4">
                      <a:alpha val="56000"/>
                    </a:schemeClr>
                  </a:gs>
                  <a:gs pos="94000">
                    <a:schemeClr val="accent3">
                      <a:alpha val="48000"/>
                    </a:schemeClr>
                  </a:gs>
                </a:gsLst>
                <a:lin ang="54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3302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文本框 18">
              <a:extLst>
                <a:ext uri="{FF2B5EF4-FFF2-40B4-BE49-F238E27FC236}">
                  <a16:creationId xmlns:a16="http://schemas.microsoft.com/office/drawing/2014/main" id="{009B6D85-7AD0-A9A0-85F7-F594E6789288}"/>
                </a:ext>
              </a:extLst>
            </p:cNvPr>
            <p:cNvSpPr txBox="1"/>
            <p:nvPr/>
          </p:nvSpPr>
          <p:spPr>
            <a:xfrm>
              <a:off x="2922434" y="2963119"/>
              <a:ext cx="1162030" cy="358816"/>
            </a:xfrm>
            <a:prstGeom prst="rect">
              <a:avLst/>
            </a:prstGeom>
            <a:noFill/>
          </p:spPr>
          <p:txBody>
            <a:bodyPr wrap="square" lIns="0" tIns="0" rIns="0" bIns="0" rtlCol="0" anchor="t">
              <a:noAutofit/>
            </a:bodyPr>
            <a:lstStyle>
              <a:defPPr>
                <a:defRPr lang="zh-CN"/>
              </a:defPPr>
              <a:lvl1pPr algn="ctr">
                <a:lnSpc>
                  <a:spcPct val="130000"/>
                </a:lnSpc>
                <a:defRPr sz="2000">
                  <a:solidFill>
                    <a:schemeClr val="bg1"/>
                  </a:solidFill>
                  <a:latin typeface="+mj-ea"/>
                  <a:ea typeface="+mj-ea"/>
                </a:defRPr>
              </a:lvl1pPr>
            </a:lstStyle>
            <a:p>
              <a:r>
                <a:rPr lang="zh-CN" altLang="en-US" dirty="0"/>
                <a:t>牙周创伤</a:t>
              </a:r>
              <a:endParaRPr lang="en-US" dirty="0"/>
            </a:p>
          </p:txBody>
        </p:sp>
      </p:grpSp>
      <p:sp>
        <p:nvSpPr>
          <p:cNvPr id="22" name="文本框 21">
            <a:extLst>
              <a:ext uri="{FF2B5EF4-FFF2-40B4-BE49-F238E27FC236}">
                <a16:creationId xmlns:a16="http://schemas.microsoft.com/office/drawing/2014/main" id="{89A476A8-1DCE-3A6F-269B-D195D03B34EB}"/>
              </a:ext>
            </a:extLst>
          </p:cNvPr>
          <p:cNvSpPr txBox="1"/>
          <p:nvPr/>
        </p:nvSpPr>
        <p:spPr>
          <a:xfrm>
            <a:off x="4731163" y="1511862"/>
            <a:ext cx="2781038" cy="1330767"/>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咬合压力过大或方向异常，牙周支持组织产生破坏的一种疾病。发展缓慢，无明显症状。</a:t>
            </a:r>
          </a:p>
        </p:txBody>
      </p:sp>
      <p:grpSp>
        <p:nvGrpSpPr>
          <p:cNvPr id="23" name="组合 22">
            <a:extLst>
              <a:ext uri="{FF2B5EF4-FFF2-40B4-BE49-F238E27FC236}">
                <a16:creationId xmlns:a16="http://schemas.microsoft.com/office/drawing/2014/main" id="{98A38358-914D-4011-D32C-3EEF3567AA27}"/>
              </a:ext>
            </a:extLst>
          </p:cNvPr>
          <p:cNvGrpSpPr/>
          <p:nvPr/>
        </p:nvGrpSpPr>
        <p:grpSpPr>
          <a:xfrm flipV="1">
            <a:off x="6707381" y="2262089"/>
            <a:ext cx="2268638" cy="2439687"/>
            <a:chOff x="2369130" y="2479876"/>
            <a:chExt cx="2268638" cy="2439687"/>
          </a:xfrm>
        </p:grpSpPr>
        <p:grpSp>
          <p:nvGrpSpPr>
            <p:cNvPr id="24" name="组合 23">
              <a:extLst>
                <a:ext uri="{FF2B5EF4-FFF2-40B4-BE49-F238E27FC236}">
                  <a16:creationId xmlns:a16="http://schemas.microsoft.com/office/drawing/2014/main" id="{F2478CF2-D1E7-5023-60D6-8F0363FCA9C8}"/>
                </a:ext>
              </a:extLst>
            </p:cNvPr>
            <p:cNvGrpSpPr/>
            <p:nvPr/>
          </p:nvGrpSpPr>
          <p:grpSpPr>
            <a:xfrm>
              <a:off x="2369130" y="2479876"/>
              <a:ext cx="2268638" cy="2439687"/>
              <a:chOff x="2369130" y="2479876"/>
              <a:chExt cx="2268638" cy="2439687"/>
            </a:xfrm>
          </p:grpSpPr>
          <p:sp>
            <p:nvSpPr>
              <p:cNvPr id="26" name="弧形 25">
                <a:extLst>
                  <a:ext uri="{FF2B5EF4-FFF2-40B4-BE49-F238E27FC236}">
                    <a16:creationId xmlns:a16="http://schemas.microsoft.com/office/drawing/2014/main" id="{EE90BEED-3BAC-34A8-D52B-5AC1D1CF9BEB}"/>
                  </a:ext>
                </a:extLst>
              </p:cNvPr>
              <p:cNvSpPr/>
              <p:nvPr/>
            </p:nvSpPr>
            <p:spPr>
              <a:xfrm>
                <a:off x="2369130" y="2479876"/>
                <a:ext cx="2268638" cy="2268638"/>
              </a:xfrm>
              <a:prstGeom prst="arc">
                <a:avLst>
                  <a:gd name="adj1" fmla="val 12504114"/>
                  <a:gd name="adj2" fmla="val 19466646"/>
                </a:avLst>
              </a:prstGeom>
              <a:noFill/>
              <a:ln w="22225" cap="flat" cmpd="sng" algn="ctr">
                <a:gradFill flip="none" rotWithShape="1">
                  <a:gsLst>
                    <a:gs pos="0">
                      <a:schemeClr val="accent3">
                        <a:lumMod val="20000"/>
                        <a:lumOff val="80000"/>
                        <a:alpha val="4000"/>
                      </a:schemeClr>
                    </a:gs>
                    <a:gs pos="59000">
                      <a:schemeClr val="accent4"/>
                    </a:gs>
                    <a:gs pos="100000">
                      <a:schemeClr val="accent3">
                        <a:lumMod val="20000"/>
                        <a:lumOff val="80000"/>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7" name="不完整圆 26">
                <a:extLst>
                  <a:ext uri="{FF2B5EF4-FFF2-40B4-BE49-F238E27FC236}">
                    <a16:creationId xmlns:a16="http://schemas.microsoft.com/office/drawing/2014/main" id="{6131A8E7-2F7E-F447-FF5E-A783CD783FAE}"/>
                  </a:ext>
                </a:extLst>
              </p:cNvPr>
              <p:cNvSpPr/>
              <p:nvPr/>
            </p:nvSpPr>
            <p:spPr>
              <a:xfrm>
                <a:off x="2369130" y="2650925"/>
                <a:ext cx="2268638" cy="2268638"/>
              </a:xfrm>
              <a:prstGeom prst="pie">
                <a:avLst>
                  <a:gd name="adj1" fmla="val 13113526"/>
                  <a:gd name="adj2" fmla="val 19229157"/>
                </a:avLst>
              </a:prstGeom>
              <a:gradFill flip="none" rotWithShape="1">
                <a:gsLst>
                  <a:gs pos="0">
                    <a:schemeClr val="accent4">
                      <a:alpha val="56000"/>
                    </a:schemeClr>
                  </a:gs>
                  <a:gs pos="94000">
                    <a:schemeClr val="accent3">
                      <a:alpha val="48000"/>
                    </a:schemeClr>
                  </a:gs>
                </a:gsLst>
                <a:lin ang="54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3302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文本框 24">
              <a:extLst>
                <a:ext uri="{FF2B5EF4-FFF2-40B4-BE49-F238E27FC236}">
                  <a16:creationId xmlns:a16="http://schemas.microsoft.com/office/drawing/2014/main" id="{44EFB009-A33C-1167-10CD-067F5332B834}"/>
                </a:ext>
              </a:extLst>
            </p:cNvPr>
            <p:cNvSpPr txBox="1"/>
            <p:nvPr/>
          </p:nvSpPr>
          <p:spPr>
            <a:xfrm flipV="1">
              <a:off x="3026766" y="2896082"/>
              <a:ext cx="953366" cy="463202"/>
            </a:xfrm>
            <a:prstGeom prst="rect">
              <a:avLst/>
            </a:prstGeom>
            <a:noFill/>
          </p:spPr>
          <p:txBody>
            <a:bodyPr wrap="square" lIns="0" tIns="0" rIns="0" bIns="0" rtlCol="0" anchor="t">
              <a:noAutofit/>
            </a:bodyPr>
            <a:lstStyle/>
            <a:p>
              <a:pPr algn="ctr"/>
              <a:r>
                <a:rPr lang="zh-CN" altLang="en-US" sz="2000" dirty="0">
                  <a:solidFill>
                    <a:schemeClr val="bg1"/>
                  </a:solidFill>
                  <a:latin typeface="+mj-ea"/>
                  <a:ea typeface="+mj-ea"/>
                </a:rPr>
                <a:t>青少年牙周炎</a:t>
              </a:r>
              <a:endParaRPr lang="en-US" sz="2000" dirty="0">
                <a:solidFill>
                  <a:schemeClr val="bg1"/>
                </a:solidFill>
                <a:latin typeface="+mj-ea"/>
                <a:ea typeface="+mj-ea"/>
              </a:endParaRPr>
            </a:p>
          </p:txBody>
        </p:sp>
      </p:grpSp>
      <p:sp>
        <p:nvSpPr>
          <p:cNvPr id="28" name="文本框 27">
            <a:extLst>
              <a:ext uri="{FF2B5EF4-FFF2-40B4-BE49-F238E27FC236}">
                <a16:creationId xmlns:a16="http://schemas.microsoft.com/office/drawing/2014/main" id="{42819F15-7803-12EE-0E2E-2093FFC292A1}"/>
              </a:ext>
            </a:extLst>
          </p:cNvPr>
          <p:cNvSpPr txBox="1"/>
          <p:nvPr/>
        </p:nvSpPr>
        <p:spPr>
          <a:xfrm>
            <a:off x="6451181" y="4848081"/>
            <a:ext cx="2781038" cy="1799141"/>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累及多数牙齿的牙周组织的慢性变性损害，大部分患者较年轻，病变发展迅速，发病因素可能与遗传有关。</a:t>
            </a:r>
            <a:endParaRPr lang="en-US" altLang="zh-CN" sz="1600" dirty="0">
              <a:solidFill>
                <a:schemeClr val="bg1"/>
              </a:solidFill>
              <a:latin typeface="+mn-ea"/>
            </a:endParaRPr>
          </a:p>
        </p:txBody>
      </p:sp>
      <p:grpSp>
        <p:nvGrpSpPr>
          <p:cNvPr id="29" name="组合 28">
            <a:extLst>
              <a:ext uri="{FF2B5EF4-FFF2-40B4-BE49-F238E27FC236}">
                <a16:creationId xmlns:a16="http://schemas.microsoft.com/office/drawing/2014/main" id="{643BCC2F-8F64-A3BD-0B77-88A03882B60D}"/>
              </a:ext>
            </a:extLst>
          </p:cNvPr>
          <p:cNvGrpSpPr/>
          <p:nvPr/>
        </p:nvGrpSpPr>
        <p:grpSpPr>
          <a:xfrm>
            <a:off x="8427400" y="2671580"/>
            <a:ext cx="2268638" cy="2439687"/>
            <a:chOff x="2369130" y="2479876"/>
            <a:chExt cx="2268638" cy="2439687"/>
          </a:xfrm>
        </p:grpSpPr>
        <p:grpSp>
          <p:nvGrpSpPr>
            <p:cNvPr id="30" name="组合 29">
              <a:extLst>
                <a:ext uri="{FF2B5EF4-FFF2-40B4-BE49-F238E27FC236}">
                  <a16:creationId xmlns:a16="http://schemas.microsoft.com/office/drawing/2014/main" id="{AC85FDE8-DB96-A3A9-418A-93F1AD828297}"/>
                </a:ext>
              </a:extLst>
            </p:cNvPr>
            <p:cNvGrpSpPr/>
            <p:nvPr/>
          </p:nvGrpSpPr>
          <p:grpSpPr>
            <a:xfrm>
              <a:off x="2369130" y="2479876"/>
              <a:ext cx="2268638" cy="2439687"/>
              <a:chOff x="2369130" y="2479876"/>
              <a:chExt cx="2268638" cy="2439687"/>
            </a:xfrm>
          </p:grpSpPr>
          <p:sp>
            <p:nvSpPr>
              <p:cNvPr id="32" name="弧形 31">
                <a:extLst>
                  <a:ext uri="{FF2B5EF4-FFF2-40B4-BE49-F238E27FC236}">
                    <a16:creationId xmlns:a16="http://schemas.microsoft.com/office/drawing/2014/main" id="{E32AAA21-7307-4BB2-A51A-A359524ED25B}"/>
                  </a:ext>
                </a:extLst>
              </p:cNvPr>
              <p:cNvSpPr/>
              <p:nvPr/>
            </p:nvSpPr>
            <p:spPr>
              <a:xfrm>
                <a:off x="2369130" y="2479876"/>
                <a:ext cx="2268638" cy="2268638"/>
              </a:xfrm>
              <a:prstGeom prst="arc">
                <a:avLst>
                  <a:gd name="adj1" fmla="val 12504114"/>
                  <a:gd name="adj2" fmla="val 19466646"/>
                </a:avLst>
              </a:prstGeom>
              <a:noFill/>
              <a:ln w="22225" cap="flat" cmpd="sng" algn="ctr">
                <a:gradFill flip="none" rotWithShape="1">
                  <a:gsLst>
                    <a:gs pos="0">
                      <a:schemeClr val="accent3">
                        <a:lumMod val="20000"/>
                        <a:lumOff val="80000"/>
                        <a:alpha val="4000"/>
                      </a:schemeClr>
                    </a:gs>
                    <a:gs pos="59000">
                      <a:schemeClr val="accent4"/>
                    </a:gs>
                    <a:gs pos="100000">
                      <a:schemeClr val="accent3">
                        <a:lumMod val="20000"/>
                        <a:lumOff val="80000"/>
                        <a:alpha val="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33" name="不完整圆 32">
                <a:extLst>
                  <a:ext uri="{FF2B5EF4-FFF2-40B4-BE49-F238E27FC236}">
                    <a16:creationId xmlns:a16="http://schemas.microsoft.com/office/drawing/2014/main" id="{EB204E6D-EA7D-6791-2A44-9C00B09A5F2F}"/>
                  </a:ext>
                </a:extLst>
              </p:cNvPr>
              <p:cNvSpPr/>
              <p:nvPr/>
            </p:nvSpPr>
            <p:spPr>
              <a:xfrm>
                <a:off x="2369130" y="2650925"/>
                <a:ext cx="2268638" cy="2268638"/>
              </a:xfrm>
              <a:prstGeom prst="pie">
                <a:avLst>
                  <a:gd name="adj1" fmla="val 13113526"/>
                  <a:gd name="adj2" fmla="val 19229157"/>
                </a:avLst>
              </a:prstGeom>
              <a:gradFill flip="none" rotWithShape="1">
                <a:gsLst>
                  <a:gs pos="0">
                    <a:schemeClr val="accent4">
                      <a:alpha val="56000"/>
                    </a:schemeClr>
                  </a:gs>
                  <a:gs pos="94000">
                    <a:schemeClr val="accent3">
                      <a:alpha val="48000"/>
                    </a:schemeClr>
                  </a:gs>
                </a:gsLst>
                <a:lin ang="54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330200" sx="102000" sy="102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文本框 30">
              <a:extLst>
                <a:ext uri="{FF2B5EF4-FFF2-40B4-BE49-F238E27FC236}">
                  <a16:creationId xmlns:a16="http://schemas.microsoft.com/office/drawing/2014/main" id="{635EADA0-ABE9-30FB-BE75-705119A243B8}"/>
                </a:ext>
              </a:extLst>
            </p:cNvPr>
            <p:cNvSpPr txBox="1"/>
            <p:nvPr/>
          </p:nvSpPr>
          <p:spPr>
            <a:xfrm>
              <a:off x="2922434" y="2963119"/>
              <a:ext cx="1162030" cy="358816"/>
            </a:xfrm>
            <a:prstGeom prst="rect">
              <a:avLst/>
            </a:prstGeom>
            <a:noFill/>
          </p:spPr>
          <p:txBody>
            <a:bodyPr wrap="square" lIns="0" tIns="0" rIns="0" bIns="0" rtlCol="0" anchor="t">
              <a:noAutofit/>
            </a:bodyPr>
            <a:lstStyle>
              <a:defPPr>
                <a:defRPr lang="zh-CN"/>
              </a:defPPr>
              <a:lvl1pPr algn="ctr">
                <a:lnSpc>
                  <a:spcPct val="130000"/>
                </a:lnSpc>
                <a:defRPr sz="2000">
                  <a:solidFill>
                    <a:schemeClr val="bg1"/>
                  </a:solidFill>
                  <a:latin typeface="+mj-ea"/>
                  <a:ea typeface="+mj-ea"/>
                </a:defRPr>
              </a:lvl1pPr>
            </a:lstStyle>
            <a:p>
              <a:r>
                <a:rPr lang="zh-CN" altLang="en-US" dirty="0"/>
                <a:t>牙周萎缩</a:t>
              </a:r>
              <a:endParaRPr lang="en-US" dirty="0"/>
            </a:p>
          </p:txBody>
        </p:sp>
      </p:grpSp>
      <p:sp>
        <p:nvSpPr>
          <p:cNvPr id="34" name="文本框 33">
            <a:extLst>
              <a:ext uri="{FF2B5EF4-FFF2-40B4-BE49-F238E27FC236}">
                <a16:creationId xmlns:a16="http://schemas.microsoft.com/office/drawing/2014/main" id="{F686C357-6CA6-EB8B-91FB-809E865A2909}"/>
              </a:ext>
            </a:extLst>
          </p:cNvPr>
          <p:cNvSpPr txBox="1"/>
          <p:nvPr/>
        </p:nvSpPr>
        <p:spPr>
          <a:xfrm>
            <a:off x="8171200" y="1511862"/>
            <a:ext cx="2781038" cy="1739780"/>
          </a:xfrm>
          <a:prstGeom prst="rect">
            <a:avLst/>
          </a:prstGeom>
          <a:noFill/>
          <a:effectLst>
            <a:outerShdw blurRad="330200" sx="102000" sy="102000" algn="ctr" rotWithShape="0">
              <a:schemeClr val="accent4">
                <a:alpha val="40000"/>
              </a:schemeClr>
            </a:outerShdw>
          </a:effectLst>
        </p:spPr>
        <p:txBody>
          <a:bodyPr wrap="square" lIns="0" tIns="0" rIns="0" bIns="0" rtlCol="0" anchor="t">
            <a:noAutofit/>
          </a:bodyPr>
          <a:lstStyle/>
          <a:p>
            <a:pPr algn="l">
              <a:lnSpc>
                <a:spcPct val="130000"/>
              </a:lnSpc>
            </a:pPr>
            <a:r>
              <a:rPr lang="zh-CN" altLang="en-US" sz="1600" dirty="0">
                <a:solidFill>
                  <a:schemeClr val="bg1"/>
                </a:solidFill>
                <a:latin typeface="+mn-ea"/>
              </a:rPr>
              <a:t>主要是牙龈和牙槽骨组织的退缩性病变。表现为牙龈退缩，牙颈部或牙根暴露。</a:t>
            </a:r>
            <a:endParaRPr lang="en-US" sz="1600" dirty="0">
              <a:solidFill>
                <a:schemeClr val="bg1"/>
              </a:solidFill>
              <a:latin typeface="+mn-ea"/>
            </a:endParaRPr>
          </a:p>
        </p:txBody>
      </p:sp>
    </p:spTree>
    <p:extLst>
      <p:ext uri="{BB962C8B-B14F-4D97-AF65-F5344CB8AC3E}">
        <p14:creationId xmlns:p14="http://schemas.microsoft.com/office/powerpoint/2010/main" val="57947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DF1F9CB-C954-FB99-44F2-FACED9E36FD7}"/>
              </a:ext>
            </a:extLst>
          </p:cNvPr>
          <p:cNvGrpSpPr/>
          <p:nvPr>
            <p:custDataLst>
              <p:tags r:id="rId1"/>
            </p:custDataLst>
          </p:nvPr>
        </p:nvGrpSpPr>
        <p:grpSpPr>
          <a:xfrm>
            <a:off x="2861657" y="1615103"/>
            <a:ext cx="3877056" cy="1631491"/>
            <a:chOff x="4831588" y="1154890"/>
            <a:chExt cx="3877056" cy="1631491"/>
          </a:xfrm>
        </p:grpSpPr>
        <p:sp>
          <p:nvSpPr>
            <p:cNvPr id="4" name="矩形 3">
              <a:extLst>
                <a:ext uri="{FF2B5EF4-FFF2-40B4-BE49-F238E27FC236}">
                  <a16:creationId xmlns:a16="http://schemas.microsoft.com/office/drawing/2014/main" id="{19340725-9055-6DFE-7DFC-4ECDA7AC6602}"/>
                </a:ext>
              </a:extLst>
            </p:cNvPr>
            <p:cNvSpPr/>
            <p:nvPr>
              <p:custDataLst>
                <p:tags r:id="rId8"/>
              </p:custDataLst>
            </p:nvPr>
          </p:nvSpPr>
          <p:spPr>
            <a:xfrm>
              <a:off x="4831588" y="1154890"/>
              <a:ext cx="3877056" cy="1631491"/>
            </a:xfrm>
            <a:prstGeom prst="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dirty="0"/>
            </a:p>
          </p:txBody>
        </p:sp>
        <p:sp>
          <p:nvSpPr>
            <p:cNvPr id="5" name="文本框 4">
              <a:extLst>
                <a:ext uri="{FF2B5EF4-FFF2-40B4-BE49-F238E27FC236}">
                  <a16:creationId xmlns:a16="http://schemas.microsoft.com/office/drawing/2014/main" id="{B2B89BC9-D36B-1B39-BE10-457B24B6DD12}"/>
                </a:ext>
              </a:extLst>
            </p:cNvPr>
            <p:cNvSpPr txBox="1"/>
            <p:nvPr/>
          </p:nvSpPr>
          <p:spPr>
            <a:xfrm>
              <a:off x="5051044" y="1383489"/>
              <a:ext cx="3438144" cy="1174290"/>
            </a:xfrm>
            <a:prstGeom prst="rect">
              <a:avLst/>
            </a:prstGeom>
            <a:noFill/>
            <a:effectLst/>
          </p:spPr>
          <p:txBody>
            <a:bodyPr wrap="square" lIns="0" tIns="0" rIns="0" bIns="0" rtlCol="0" anchor="t">
              <a:noAutofit/>
            </a:bodyPr>
            <a:lstStyle/>
            <a:p>
              <a:pPr>
                <a:lnSpc>
                  <a:spcPct val="130000"/>
                </a:lnSpc>
              </a:pPr>
              <a:r>
                <a:rPr lang="zh-CN" altLang="en-US" sz="1600" dirty="0">
                  <a:solidFill>
                    <a:schemeClr val="bg1"/>
                  </a:solidFill>
                  <a:latin typeface="+mn-ea"/>
                </a:rPr>
                <a:t>控制和消除牙菌斑，每天坚持正确刷牙，按摩牙龈，促进牙龈血液循环，增强牙龈组织的抗病能力。注意锻炼身体，增强机体免疫力。</a:t>
              </a:r>
            </a:p>
            <a:p>
              <a:pPr algn="l">
                <a:lnSpc>
                  <a:spcPct val="130000"/>
                </a:lnSpc>
              </a:pPr>
              <a:endParaRPr lang="en-US" sz="1600" dirty="0">
                <a:solidFill>
                  <a:schemeClr val="bg1"/>
                </a:solidFill>
                <a:latin typeface="+mn-ea"/>
              </a:endParaRPr>
            </a:p>
          </p:txBody>
        </p:sp>
      </p:grpSp>
      <p:sp>
        <p:nvSpPr>
          <p:cNvPr id="8" name="标题 7">
            <a:extLst>
              <a:ext uri="{FF2B5EF4-FFF2-40B4-BE49-F238E27FC236}">
                <a16:creationId xmlns:a16="http://schemas.microsoft.com/office/drawing/2014/main" id="{03025553-4EE8-6F3B-CC7B-19F7EB9B49C9}"/>
              </a:ext>
            </a:extLst>
          </p:cNvPr>
          <p:cNvSpPr>
            <a:spLocks noGrp="1"/>
          </p:cNvSpPr>
          <p:nvPr>
            <p:ph type="title"/>
          </p:nvPr>
        </p:nvSpPr>
        <p:spPr/>
        <p:txBody>
          <a:bodyPr/>
          <a:lstStyle/>
          <a:p>
            <a:r>
              <a:rPr lang="zh-CN" altLang="en-US" dirty="0"/>
              <a:t>牙周病的预防</a:t>
            </a:r>
            <a:endParaRPr lang="en-US" dirty="0"/>
          </a:p>
        </p:txBody>
      </p:sp>
      <p:grpSp>
        <p:nvGrpSpPr>
          <p:cNvPr id="12" name="组合 11">
            <a:extLst>
              <a:ext uri="{FF2B5EF4-FFF2-40B4-BE49-F238E27FC236}">
                <a16:creationId xmlns:a16="http://schemas.microsoft.com/office/drawing/2014/main" id="{DAD586CE-30E2-1D91-44DB-B727B26424F3}"/>
              </a:ext>
            </a:extLst>
          </p:cNvPr>
          <p:cNvGrpSpPr/>
          <p:nvPr>
            <p:custDataLst>
              <p:tags r:id="rId2"/>
            </p:custDataLst>
          </p:nvPr>
        </p:nvGrpSpPr>
        <p:grpSpPr>
          <a:xfrm>
            <a:off x="7097615" y="1615103"/>
            <a:ext cx="3877056" cy="1631491"/>
            <a:chOff x="4387596" y="1154890"/>
            <a:chExt cx="3877056" cy="1631491"/>
          </a:xfrm>
        </p:grpSpPr>
        <p:sp>
          <p:nvSpPr>
            <p:cNvPr id="13" name="矩形 12">
              <a:extLst>
                <a:ext uri="{FF2B5EF4-FFF2-40B4-BE49-F238E27FC236}">
                  <a16:creationId xmlns:a16="http://schemas.microsoft.com/office/drawing/2014/main" id="{EE6C7DC9-65A2-EECB-A8D6-16A1BE2CC565}"/>
                </a:ext>
              </a:extLst>
            </p:cNvPr>
            <p:cNvSpPr/>
            <p:nvPr>
              <p:custDataLst>
                <p:tags r:id="rId7"/>
              </p:custDataLst>
            </p:nvPr>
          </p:nvSpPr>
          <p:spPr>
            <a:xfrm>
              <a:off x="4387596" y="1154890"/>
              <a:ext cx="3877056" cy="1631491"/>
            </a:xfrm>
            <a:prstGeom prst="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dirty="0"/>
            </a:p>
          </p:txBody>
        </p:sp>
        <p:sp>
          <p:nvSpPr>
            <p:cNvPr id="14" name="文本框 13">
              <a:extLst>
                <a:ext uri="{FF2B5EF4-FFF2-40B4-BE49-F238E27FC236}">
                  <a16:creationId xmlns:a16="http://schemas.microsoft.com/office/drawing/2014/main" id="{73B3F9E2-D453-F40B-DDF9-B42A797BE9E6}"/>
                </a:ext>
              </a:extLst>
            </p:cNvPr>
            <p:cNvSpPr txBox="1"/>
            <p:nvPr/>
          </p:nvSpPr>
          <p:spPr>
            <a:xfrm>
              <a:off x="4607051" y="1383489"/>
              <a:ext cx="3438144" cy="1174290"/>
            </a:xfrm>
            <a:prstGeom prst="rect">
              <a:avLst/>
            </a:prstGeom>
            <a:noFill/>
            <a:effectLst/>
          </p:spPr>
          <p:txBody>
            <a:bodyPr wrap="square" lIns="0" tIns="0" rIns="0" bIns="0" rtlCol="0" anchor="t">
              <a:noAutofit/>
            </a:bodyPr>
            <a:lstStyle/>
            <a:p>
              <a:pPr>
                <a:lnSpc>
                  <a:spcPct val="130000"/>
                </a:lnSpc>
              </a:pPr>
              <a:r>
                <a:rPr lang="zh-CN" altLang="en-US" sz="1600" dirty="0">
                  <a:solidFill>
                    <a:schemeClr val="bg1"/>
                  </a:solidFill>
                  <a:latin typeface="+mn-ea"/>
                </a:rPr>
                <a:t>除去局部刺激因素，清洁牙齿和刮除牙周的牙石、牙垢，矫正不良修复体及矫治食物嵌塞，基本可治愈。</a:t>
              </a:r>
            </a:p>
            <a:p>
              <a:pPr algn="l">
                <a:lnSpc>
                  <a:spcPct val="130000"/>
                </a:lnSpc>
              </a:pPr>
              <a:endParaRPr lang="en-US" sz="1600" dirty="0">
                <a:solidFill>
                  <a:schemeClr val="bg1"/>
                </a:solidFill>
                <a:latin typeface="+mn-ea"/>
              </a:endParaRPr>
            </a:p>
          </p:txBody>
        </p:sp>
      </p:grpSp>
      <p:grpSp>
        <p:nvGrpSpPr>
          <p:cNvPr id="15" name="组合 14">
            <a:extLst>
              <a:ext uri="{FF2B5EF4-FFF2-40B4-BE49-F238E27FC236}">
                <a16:creationId xmlns:a16="http://schemas.microsoft.com/office/drawing/2014/main" id="{EF0266A4-4265-A762-D9BC-671E930507CD}"/>
              </a:ext>
            </a:extLst>
          </p:cNvPr>
          <p:cNvGrpSpPr/>
          <p:nvPr>
            <p:custDataLst>
              <p:tags r:id="rId3"/>
            </p:custDataLst>
          </p:nvPr>
        </p:nvGrpSpPr>
        <p:grpSpPr>
          <a:xfrm>
            <a:off x="2861657" y="3611406"/>
            <a:ext cx="3877056" cy="1631491"/>
            <a:chOff x="4831588" y="948214"/>
            <a:chExt cx="3877056" cy="1631491"/>
          </a:xfrm>
        </p:grpSpPr>
        <p:sp>
          <p:nvSpPr>
            <p:cNvPr id="16" name="矩形 15">
              <a:extLst>
                <a:ext uri="{FF2B5EF4-FFF2-40B4-BE49-F238E27FC236}">
                  <a16:creationId xmlns:a16="http://schemas.microsoft.com/office/drawing/2014/main" id="{96566DEB-B917-992E-564D-B35D5DD04805}"/>
                </a:ext>
              </a:extLst>
            </p:cNvPr>
            <p:cNvSpPr/>
            <p:nvPr>
              <p:custDataLst>
                <p:tags r:id="rId6"/>
              </p:custDataLst>
            </p:nvPr>
          </p:nvSpPr>
          <p:spPr>
            <a:xfrm>
              <a:off x="4831588" y="948214"/>
              <a:ext cx="3877056" cy="1631491"/>
            </a:xfrm>
            <a:prstGeom prst="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a:p>
          </p:txBody>
        </p:sp>
        <p:sp>
          <p:nvSpPr>
            <p:cNvPr id="17" name="文本框 16">
              <a:extLst>
                <a:ext uri="{FF2B5EF4-FFF2-40B4-BE49-F238E27FC236}">
                  <a16:creationId xmlns:a16="http://schemas.microsoft.com/office/drawing/2014/main" id="{BA9DAFB1-FCF2-B52A-7D26-09A490B9E860}"/>
                </a:ext>
              </a:extLst>
            </p:cNvPr>
            <p:cNvSpPr txBox="1"/>
            <p:nvPr/>
          </p:nvSpPr>
          <p:spPr>
            <a:xfrm>
              <a:off x="5051044" y="1176813"/>
              <a:ext cx="3438144" cy="1174290"/>
            </a:xfrm>
            <a:prstGeom prst="rect">
              <a:avLst/>
            </a:prstGeom>
            <a:noFill/>
            <a:effectLst/>
          </p:spPr>
          <p:txBody>
            <a:bodyPr wrap="square" lIns="0" tIns="0" rIns="0" bIns="0" rtlCol="0" anchor="t">
              <a:noAutofit/>
            </a:bodyPr>
            <a:lstStyle/>
            <a:p>
              <a:pPr>
                <a:lnSpc>
                  <a:spcPct val="130000"/>
                </a:lnSpc>
              </a:pPr>
              <a:r>
                <a:rPr lang="zh-CN" altLang="en-US" sz="1600" dirty="0">
                  <a:solidFill>
                    <a:schemeClr val="bg1"/>
                  </a:solidFill>
                  <a:latin typeface="+mn-ea"/>
                </a:rPr>
                <a:t>补充含有丰富维生素</a:t>
              </a:r>
              <a:r>
                <a:rPr lang="en-US" altLang="zh-CN" sz="1600" dirty="0">
                  <a:solidFill>
                    <a:schemeClr val="bg1"/>
                  </a:solidFill>
                  <a:latin typeface="+mn-ea"/>
                </a:rPr>
                <a:t>C</a:t>
              </a:r>
              <a:r>
                <a:rPr lang="zh-CN" altLang="en-US" sz="1600" dirty="0">
                  <a:solidFill>
                    <a:schemeClr val="bg1"/>
                  </a:solidFill>
                  <a:latin typeface="+mn-ea"/>
                </a:rPr>
                <a:t>的食品，调节牙周组织的营养，有利于牙周炎的康复。</a:t>
              </a:r>
            </a:p>
            <a:p>
              <a:pPr algn="l">
                <a:lnSpc>
                  <a:spcPct val="130000"/>
                </a:lnSpc>
              </a:pPr>
              <a:endParaRPr lang="en-US" sz="1600" dirty="0">
                <a:solidFill>
                  <a:schemeClr val="bg1"/>
                </a:solidFill>
                <a:latin typeface="+mn-ea"/>
              </a:endParaRPr>
            </a:p>
          </p:txBody>
        </p:sp>
      </p:grpSp>
      <p:grpSp>
        <p:nvGrpSpPr>
          <p:cNvPr id="18" name="组合 17">
            <a:extLst>
              <a:ext uri="{FF2B5EF4-FFF2-40B4-BE49-F238E27FC236}">
                <a16:creationId xmlns:a16="http://schemas.microsoft.com/office/drawing/2014/main" id="{2A0EFD69-E8EA-1B5C-D768-4F58931F8E8C}"/>
              </a:ext>
            </a:extLst>
          </p:cNvPr>
          <p:cNvGrpSpPr/>
          <p:nvPr>
            <p:custDataLst>
              <p:tags r:id="rId4"/>
            </p:custDataLst>
          </p:nvPr>
        </p:nvGrpSpPr>
        <p:grpSpPr>
          <a:xfrm>
            <a:off x="7097615" y="3611406"/>
            <a:ext cx="3877056" cy="1631491"/>
            <a:chOff x="4387596" y="948214"/>
            <a:chExt cx="3877056" cy="1631491"/>
          </a:xfrm>
        </p:grpSpPr>
        <p:sp>
          <p:nvSpPr>
            <p:cNvPr id="19" name="矩形 18">
              <a:extLst>
                <a:ext uri="{FF2B5EF4-FFF2-40B4-BE49-F238E27FC236}">
                  <a16:creationId xmlns:a16="http://schemas.microsoft.com/office/drawing/2014/main" id="{82BC2A23-87DF-C347-4CC6-F766FDC66580}"/>
                </a:ext>
              </a:extLst>
            </p:cNvPr>
            <p:cNvSpPr/>
            <p:nvPr>
              <p:custDataLst>
                <p:tags r:id="rId5"/>
              </p:custDataLst>
            </p:nvPr>
          </p:nvSpPr>
          <p:spPr>
            <a:xfrm>
              <a:off x="4387596" y="948214"/>
              <a:ext cx="3877056" cy="1631491"/>
            </a:xfrm>
            <a:prstGeom prst="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a:p>
          </p:txBody>
        </p:sp>
        <p:sp>
          <p:nvSpPr>
            <p:cNvPr id="20" name="文本框 19">
              <a:extLst>
                <a:ext uri="{FF2B5EF4-FFF2-40B4-BE49-F238E27FC236}">
                  <a16:creationId xmlns:a16="http://schemas.microsoft.com/office/drawing/2014/main" id="{E996DA03-5490-F520-816E-4ACD1039B483}"/>
                </a:ext>
              </a:extLst>
            </p:cNvPr>
            <p:cNvSpPr txBox="1"/>
            <p:nvPr/>
          </p:nvSpPr>
          <p:spPr>
            <a:xfrm>
              <a:off x="4607051" y="1176813"/>
              <a:ext cx="3438144" cy="1174290"/>
            </a:xfrm>
            <a:prstGeom prst="rect">
              <a:avLst/>
            </a:prstGeom>
            <a:noFill/>
            <a:effectLst/>
          </p:spPr>
          <p:txBody>
            <a:bodyPr wrap="square" lIns="0" tIns="0" rIns="0" bIns="0" rtlCol="0" anchor="t">
              <a:noAutofit/>
            </a:bodyPr>
            <a:lstStyle/>
            <a:p>
              <a:pPr>
                <a:lnSpc>
                  <a:spcPct val="130000"/>
                </a:lnSpc>
              </a:pPr>
              <a:r>
                <a:rPr lang="zh-CN" altLang="en-US" sz="1600" dirty="0">
                  <a:solidFill>
                    <a:schemeClr val="bg1"/>
                  </a:solidFill>
                  <a:latin typeface="+mn-ea"/>
                </a:rPr>
                <a:t>牙周病发病后应积极治疗，初期疗效尚好，晚期疗效较差，可丧失牙齿。</a:t>
              </a:r>
              <a:endParaRPr lang="en-US" sz="1600" dirty="0">
                <a:solidFill>
                  <a:schemeClr val="bg1"/>
                </a:solidFill>
                <a:latin typeface="+mn-ea"/>
              </a:endParaRPr>
            </a:p>
          </p:txBody>
        </p:sp>
      </p:grpSp>
      <p:pic>
        <p:nvPicPr>
          <p:cNvPr id="24" name="图片 23" descr="图片包含 人, 男人, 桌子, 纸&#10;&#10;描述已自动生成">
            <a:extLst>
              <a:ext uri="{FF2B5EF4-FFF2-40B4-BE49-F238E27FC236}">
                <a16:creationId xmlns:a16="http://schemas.microsoft.com/office/drawing/2014/main" id="{CBC877C8-45EB-0801-039B-21B3BA54F3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274" y="3233895"/>
            <a:ext cx="3384179" cy="3114811"/>
          </a:xfrm>
          <a:prstGeom prst="rect">
            <a:avLst/>
          </a:prstGeom>
        </p:spPr>
      </p:pic>
    </p:spTree>
    <p:extLst>
      <p:ext uri="{BB962C8B-B14F-4D97-AF65-F5344CB8AC3E}">
        <p14:creationId xmlns:p14="http://schemas.microsoft.com/office/powerpoint/2010/main" val="254865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87E3E8E4-C961-1E17-8B4B-087FEDBD089B}"/>
              </a:ext>
            </a:extLst>
          </p:cNvPr>
          <p:cNvGrpSpPr/>
          <p:nvPr/>
        </p:nvGrpSpPr>
        <p:grpSpPr>
          <a:xfrm>
            <a:off x="2133872" y="1500494"/>
            <a:ext cx="6293848" cy="2791052"/>
            <a:chOff x="2857496" y="980560"/>
            <a:chExt cx="6293848" cy="2791052"/>
          </a:xfrm>
        </p:grpSpPr>
        <p:sp>
          <p:nvSpPr>
            <p:cNvPr id="14" name="文本框 13">
              <a:extLst>
                <a:ext uri="{FF2B5EF4-FFF2-40B4-BE49-F238E27FC236}">
                  <a16:creationId xmlns:a16="http://schemas.microsoft.com/office/drawing/2014/main" id="{AB7EBBCC-48AE-D37A-990D-06840D67CE21}"/>
                </a:ext>
              </a:extLst>
            </p:cNvPr>
            <p:cNvSpPr txBox="1"/>
            <p:nvPr/>
          </p:nvSpPr>
          <p:spPr>
            <a:xfrm>
              <a:off x="2857496" y="3340725"/>
              <a:ext cx="6293847" cy="430887"/>
            </a:xfrm>
            <a:prstGeom prst="rect">
              <a:avLst/>
            </a:prstGeom>
            <a:noFill/>
            <a:effectLst/>
          </p:spPr>
          <p:txBody>
            <a:bodyPr wrap="square" lIns="0" tIns="0" rIns="0" bIns="0" rtlCol="0" anchor="t">
              <a:noAutofit/>
            </a:bodyPr>
            <a:lstStyle/>
            <a:p>
              <a:pPr algn="dist"/>
              <a:r>
                <a:rPr lang="en-US" altLang="zh-CN" sz="2800" dirty="0">
                  <a:solidFill>
                    <a:schemeClr val="bg1"/>
                  </a:solidFill>
                </a:rPr>
                <a:t>Extraction and restoration</a:t>
              </a:r>
              <a:endParaRPr lang="zh-CN" altLang="en-US" sz="2800" dirty="0">
                <a:solidFill>
                  <a:schemeClr val="bg1"/>
                </a:solidFill>
              </a:endParaRPr>
            </a:p>
          </p:txBody>
        </p:sp>
        <p:sp>
          <p:nvSpPr>
            <p:cNvPr id="15" name="文本框 14">
              <a:extLst>
                <a:ext uri="{FF2B5EF4-FFF2-40B4-BE49-F238E27FC236}">
                  <a16:creationId xmlns:a16="http://schemas.microsoft.com/office/drawing/2014/main" id="{7575EA8E-D91C-35C1-4D38-21EFD0A13C71}"/>
                </a:ext>
              </a:extLst>
            </p:cNvPr>
            <p:cNvSpPr txBox="1"/>
            <p:nvPr/>
          </p:nvSpPr>
          <p:spPr>
            <a:xfrm>
              <a:off x="4680028" y="980560"/>
              <a:ext cx="2648782" cy="2123658"/>
            </a:xfrm>
            <a:prstGeom prst="rect">
              <a:avLst/>
            </a:prstGeom>
            <a:noFill/>
            <a:effectLst/>
          </p:spPr>
          <p:txBody>
            <a:bodyPr wrap="square" lIns="0" tIns="0" rIns="0" bIns="0" rtlCol="0" anchor="t">
              <a:noAutofit/>
            </a:bodyPr>
            <a:lstStyle/>
            <a:p>
              <a:pPr algn="ctr"/>
              <a:r>
                <a:rPr lang="en-US" altLang="zh-CN"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rPr>
                <a:t>04</a:t>
              </a:r>
              <a:endParaRPr lang="zh-CN" altLang="en-US"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endParaRPr>
            </a:p>
          </p:txBody>
        </p:sp>
        <p:sp>
          <p:nvSpPr>
            <p:cNvPr id="16" name="文本框 15">
              <a:extLst>
                <a:ext uri="{FF2B5EF4-FFF2-40B4-BE49-F238E27FC236}">
                  <a16:creationId xmlns:a16="http://schemas.microsoft.com/office/drawing/2014/main" id="{1E679E1C-5060-983A-00DC-DD4ADD7EC647}"/>
                </a:ext>
              </a:extLst>
            </p:cNvPr>
            <p:cNvSpPr txBox="1"/>
            <p:nvPr/>
          </p:nvSpPr>
          <p:spPr>
            <a:xfrm>
              <a:off x="2857496" y="2409410"/>
              <a:ext cx="6293848" cy="923330"/>
            </a:xfrm>
            <a:prstGeom prst="rect">
              <a:avLst/>
            </a:prstGeom>
            <a:noFill/>
            <a:effectLst/>
          </p:spPr>
          <p:txBody>
            <a:bodyPr wrap="square" lIns="0" tIns="0" rIns="0" bIns="0" rtlCol="0" anchor="t">
              <a:noAutofit/>
            </a:bodyPr>
            <a:lstStyle/>
            <a:p>
              <a:pPr algn="dist"/>
              <a:r>
                <a:rPr lang="zh-CN" altLang="en-US" sz="6000" dirty="0">
                  <a:solidFill>
                    <a:schemeClr val="bg1">
                      <a:lumMod val="100000"/>
                    </a:schemeClr>
                  </a:solidFill>
                  <a:effectLst/>
                  <a:latin typeface="+mj-ea"/>
                  <a:ea typeface="+mj-ea"/>
                </a:rPr>
                <a:t>拔牙与修复项目</a:t>
              </a:r>
            </a:p>
          </p:txBody>
        </p:sp>
      </p:grpSp>
      <p:grpSp>
        <p:nvGrpSpPr>
          <p:cNvPr id="84" name="组合 83">
            <a:extLst>
              <a:ext uri="{FF2B5EF4-FFF2-40B4-BE49-F238E27FC236}">
                <a16:creationId xmlns:a16="http://schemas.microsoft.com/office/drawing/2014/main" id="{61A85A71-C8DD-BC1A-2E32-212AC4A16204}"/>
              </a:ext>
            </a:extLst>
          </p:cNvPr>
          <p:cNvGrpSpPr/>
          <p:nvPr/>
        </p:nvGrpSpPr>
        <p:grpSpPr>
          <a:xfrm>
            <a:off x="8309428" y="2248685"/>
            <a:ext cx="3495870" cy="4084458"/>
            <a:chOff x="8309428" y="2248685"/>
            <a:chExt cx="3495870" cy="4084458"/>
          </a:xfrm>
        </p:grpSpPr>
        <p:sp>
          <p:nvSpPr>
            <p:cNvPr id="5" name="任意多边形: 形状 4">
              <a:extLst>
                <a:ext uri="{FF2B5EF4-FFF2-40B4-BE49-F238E27FC236}">
                  <a16:creationId xmlns:a16="http://schemas.microsoft.com/office/drawing/2014/main" id="{AADF82DD-5C52-CE2E-99BD-E77B680948B5}"/>
                </a:ext>
              </a:extLst>
            </p:cNvPr>
            <p:cNvSpPr/>
            <p:nvPr/>
          </p:nvSpPr>
          <p:spPr>
            <a:xfrm>
              <a:off x="8457153" y="5946644"/>
              <a:ext cx="3095809" cy="386499"/>
            </a:xfrm>
            <a:custGeom>
              <a:avLst/>
              <a:gdLst>
                <a:gd name="connsiteX0" fmla="*/ 3095809 w 3095809"/>
                <a:gd name="connsiteY0" fmla="*/ 193250 h 386499"/>
                <a:gd name="connsiteX1" fmla="*/ 1547905 w 3095809"/>
                <a:gd name="connsiteY1" fmla="*/ 386499 h 386499"/>
                <a:gd name="connsiteX2" fmla="*/ 0 w 3095809"/>
                <a:gd name="connsiteY2" fmla="*/ 193250 h 386499"/>
                <a:gd name="connsiteX3" fmla="*/ 1547905 w 3095809"/>
                <a:gd name="connsiteY3" fmla="*/ 0 h 386499"/>
                <a:gd name="connsiteX4" fmla="*/ 3095809 w 3095809"/>
                <a:gd name="connsiteY4" fmla="*/ 193250 h 38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809" h="386499">
                  <a:moveTo>
                    <a:pt x="3095809" y="193250"/>
                  </a:moveTo>
                  <a:cubicBezTo>
                    <a:pt x="3095809" y="299978"/>
                    <a:pt x="2402789" y="386499"/>
                    <a:pt x="1547905" y="386499"/>
                  </a:cubicBezTo>
                  <a:cubicBezTo>
                    <a:pt x="693021" y="386499"/>
                    <a:pt x="0" y="299978"/>
                    <a:pt x="0" y="193250"/>
                  </a:cubicBezTo>
                  <a:cubicBezTo>
                    <a:pt x="0" y="86521"/>
                    <a:pt x="693021" y="0"/>
                    <a:pt x="1547905" y="0"/>
                  </a:cubicBezTo>
                  <a:cubicBezTo>
                    <a:pt x="2402789" y="0"/>
                    <a:pt x="3095809" y="86521"/>
                    <a:pt x="3095809" y="193250"/>
                  </a:cubicBezTo>
                  <a:close/>
                </a:path>
              </a:pathLst>
            </a:custGeom>
            <a:solidFill>
              <a:srgbClr val="52BDFF"/>
            </a:solidFill>
            <a:ln w="4055" cap="flat">
              <a:noFill/>
              <a:prstDash val="solid"/>
              <a:miter/>
            </a:ln>
          </p:spPr>
          <p:txBody>
            <a:bodyPr rtlCol="0" anchor="ctr"/>
            <a:lstStyle/>
            <a:p>
              <a:endParaRPr lang="en-US"/>
            </a:p>
          </p:txBody>
        </p:sp>
        <p:sp>
          <p:nvSpPr>
            <p:cNvPr id="6" name="任意多边形: 形状 5">
              <a:extLst>
                <a:ext uri="{FF2B5EF4-FFF2-40B4-BE49-F238E27FC236}">
                  <a16:creationId xmlns:a16="http://schemas.microsoft.com/office/drawing/2014/main" id="{4F0EB973-35A6-4751-F4AB-B883A93CACFF}"/>
                </a:ext>
              </a:extLst>
            </p:cNvPr>
            <p:cNvSpPr/>
            <p:nvPr/>
          </p:nvSpPr>
          <p:spPr>
            <a:xfrm>
              <a:off x="8494465" y="3491646"/>
              <a:ext cx="668619" cy="811697"/>
            </a:xfrm>
            <a:custGeom>
              <a:avLst/>
              <a:gdLst>
                <a:gd name="connsiteX0" fmla="*/ 229862 w 668619"/>
                <a:gd name="connsiteY0" fmla="*/ 295089 h 811697"/>
                <a:gd name="connsiteX1" fmla="*/ 375114 w 668619"/>
                <a:gd name="connsiteY1" fmla="*/ 220557 h 811697"/>
                <a:gd name="connsiteX2" fmla="*/ 262888 w 668619"/>
                <a:gd name="connsiteY2" fmla="*/ 178807 h 811697"/>
                <a:gd name="connsiteX3" fmla="*/ 252177 w 668619"/>
                <a:gd name="connsiteY3" fmla="*/ 165661 h 811697"/>
                <a:gd name="connsiteX4" fmla="*/ 293196 w 668619"/>
                <a:gd name="connsiteY4" fmla="*/ 9739 h 811697"/>
                <a:gd name="connsiteX5" fmla="*/ 179105 w 668619"/>
                <a:gd name="connsiteY5" fmla="*/ 118678 h 811697"/>
                <a:gd name="connsiteX6" fmla="*/ 158818 w 668619"/>
                <a:gd name="connsiteY6" fmla="*/ 118434 h 811697"/>
                <a:gd name="connsiteX7" fmla="*/ 50285 w 668619"/>
                <a:gd name="connsiteY7" fmla="*/ 7629 h 811697"/>
                <a:gd name="connsiteX8" fmla="*/ 96944 w 668619"/>
                <a:gd name="connsiteY8" fmla="*/ 163673 h 811697"/>
                <a:gd name="connsiteX9" fmla="*/ 86760 w 668619"/>
                <a:gd name="connsiteY9" fmla="*/ 177062 h 811697"/>
                <a:gd name="connsiteX10" fmla="*/ 421 w 668619"/>
                <a:gd name="connsiteY10" fmla="*/ 223681 h 811697"/>
                <a:gd name="connsiteX11" fmla="*/ 132446 w 668619"/>
                <a:gd name="connsiteY11" fmla="*/ 298822 h 811697"/>
                <a:gd name="connsiteX12" fmla="*/ 668619 w 668619"/>
                <a:gd name="connsiteY12" fmla="*/ 807852 h 811697"/>
                <a:gd name="connsiteX13" fmla="*/ 661763 w 668619"/>
                <a:gd name="connsiteY13" fmla="*/ 712668 h 811697"/>
                <a:gd name="connsiteX14" fmla="*/ 229862 w 668619"/>
                <a:gd name="connsiteY14" fmla="*/ 295089 h 8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8619" h="811697">
                  <a:moveTo>
                    <a:pt x="229862" y="295089"/>
                  </a:moveTo>
                  <a:cubicBezTo>
                    <a:pt x="229862" y="295089"/>
                    <a:pt x="385744" y="308438"/>
                    <a:pt x="375114" y="220557"/>
                  </a:cubicBezTo>
                  <a:cubicBezTo>
                    <a:pt x="371056" y="186232"/>
                    <a:pt x="319650" y="152556"/>
                    <a:pt x="262888" y="178807"/>
                  </a:cubicBezTo>
                  <a:cubicBezTo>
                    <a:pt x="254774" y="182621"/>
                    <a:pt x="244833" y="171057"/>
                    <a:pt x="252177" y="165661"/>
                  </a:cubicBezTo>
                  <a:cubicBezTo>
                    <a:pt x="307032" y="125534"/>
                    <a:pt x="347564" y="36436"/>
                    <a:pt x="293196" y="9739"/>
                  </a:cubicBezTo>
                  <a:cubicBezTo>
                    <a:pt x="256356" y="-8398"/>
                    <a:pt x="185921" y="55302"/>
                    <a:pt x="179105" y="118678"/>
                  </a:cubicBezTo>
                  <a:cubicBezTo>
                    <a:pt x="177969" y="129186"/>
                    <a:pt x="157398" y="128983"/>
                    <a:pt x="158818" y="118434"/>
                  </a:cubicBezTo>
                  <a:cubicBezTo>
                    <a:pt x="170219" y="24142"/>
                    <a:pt x="80025" y="-18662"/>
                    <a:pt x="50285" y="7629"/>
                  </a:cubicBezTo>
                  <a:cubicBezTo>
                    <a:pt x="16001" y="38018"/>
                    <a:pt x="30851" y="116324"/>
                    <a:pt x="96944" y="163673"/>
                  </a:cubicBezTo>
                  <a:cubicBezTo>
                    <a:pt x="103923" y="168664"/>
                    <a:pt x="94794" y="179902"/>
                    <a:pt x="86760" y="177062"/>
                  </a:cubicBezTo>
                  <a:cubicBezTo>
                    <a:pt x="58927" y="166716"/>
                    <a:pt x="3788" y="181119"/>
                    <a:pt x="421" y="223681"/>
                  </a:cubicBezTo>
                  <a:cubicBezTo>
                    <a:pt x="-8667" y="340125"/>
                    <a:pt x="132446" y="298822"/>
                    <a:pt x="132446" y="298822"/>
                  </a:cubicBezTo>
                  <a:cubicBezTo>
                    <a:pt x="132446" y="298822"/>
                    <a:pt x="224303" y="863397"/>
                    <a:pt x="668619" y="807852"/>
                  </a:cubicBezTo>
                  <a:lnTo>
                    <a:pt x="661763" y="712668"/>
                  </a:lnTo>
                  <a:cubicBezTo>
                    <a:pt x="661763" y="712668"/>
                    <a:pt x="337178" y="789757"/>
                    <a:pt x="229862" y="295089"/>
                  </a:cubicBezTo>
                  <a:close/>
                </a:path>
              </a:pathLst>
            </a:custGeom>
            <a:solidFill>
              <a:srgbClr val="3D96FF"/>
            </a:solidFill>
            <a:ln w="4055" cap="flat">
              <a:noFill/>
              <a:prstDash val="solid"/>
              <a:miter/>
            </a:ln>
          </p:spPr>
          <p:txBody>
            <a:bodyPr rtlCol="0" anchor="ctr"/>
            <a:lstStyle/>
            <a:p>
              <a:endParaRPr lang="en-US"/>
            </a:p>
          </p:txBody>
        </p:sp>
        <p:sp>
          <p:nvSpPr>
            <p:cNvPr id="7" name="任意多边形: 形状 6">
              <a:extLst>
                <a:ext uri="{FF2B5EF4-FFF2-40B4-BE49-F238E27FC236}">
                  <a16:creationId xmlns:a16="http://schemas.microsoft.com/office/drawing/2014/main" id="{D4FDEF70-07B3-7EFE-B384-3D945ADB4248}"/>
                </a:ext>
              </a:extLst>
            </p:cNvPr>
            <p:cNvSpPr/>
            <p:nvPr/>
          </p:nvSpPr>
          <p:spPr>
            <a:xfrm>
              <a:off x="8626911" y="3790468"/>
              <a:ext cx="536173" cy="512875"/>
            </a:xfrm>
            <a:custGeom>
              <a:avLst/>
              <a:gdLst>
                <a:gd name="connsiteX0" fmla="*/ 0 w 536173"/>
                <a:gd name="connsiteY0" fmla="*/ 0 h 512875"/>
                <a:gd name="connsiteX1" fmla="*/ 536174 w 536173"/>
                <a:gd name="connsiteY1" fmla="*/ 509030 h 512875"/>
                <a:gd name="connsiteX2" fmla="*/ 534591 w 536173"/>
                <a:gd name="connsiteY2" fmla="*/ 487080 h 512875"/>
                <a:gd name="connsiteX3" fmla="*/ 0 w 536173"/>
                <a:gd name="connsiteY3" fmla="*/ 0 h 512875"/>
              </a:gdLst>
              <a:ahLst/>
              <a:cxnLst>
                <a:cxn ang="0">
                  <a:pos x="connsiteX0" y="connsiteY0"/>
                </a:cxn>
                <a:cxn ang="0">
                  <a:pos x="connsiteX1" y="connsiteY1"/>
                </a:cxn>
                <a:cxn ang="0">
                  <a:pos x="connsiteX2" y="connsiteY2"/>
                </a:cxn>
                <a:cxn ang="0">
                  <a:pos x="connsiteX3" y="connsiteY3"/>
                </a:cxn>
              </a:cxnLst>
              <a:rect l="l" t="t" r="r" b="b"/>
              <a:pathLst>
                <a:path w="536173" h="512875">
                  <a:moveTo>
                    <a:pt x="0" y="0"/>
                  </a:moveTo>
                  <a:cubicBezTo>
                    <a:pt x="0" y="0"/>
                    <a:pt x="91858" y="564575"/>
                    <a:pt x="536174" y="509030"/>
                  </a:cubicBezTo>
                  <a:lnTo>
                    <a:pt x="534591" y="487080"/>
                  </a:lnTo>
                  <a:cubicBezTo>
                    <a:pt x="109142" y="434863"/>
                    <a:pt x="0" y="0"/>
                    <a:pt x="0" y="0"/>
                  </a:cubicBezTo>
                  <a:close/>
                </a:path>
              </a:pathLst>
            </a:custGeom>
            <a:solidFill>
              <a:srgbClr val="4777F8"/>
            </a:solidFill>
            <a:ln w="4055" cap="flat">
              <a:noFill/>
              <a:prstDash val="solid"/>
              <a:miter/>
            </a:ln>
          </p:spPr>
          <p:txBody>
            <a:bodyPr rtlCol="0" anchor="ctr"/>
            <a:lstStyle/>
            <a:p>
              <a:endParaRPr lang="en-US"/>
            </a:p>
          </p:txBody>
        </p:sp>
        <p:sp>
          <p:nvSpPr>
            <p:cNvPr id="8" name="任意多边形: 形状 7">
              <a:extLst>
                <a:ext uri="{FF2B5EF4-FFF2-40B4-BE49-F238E27FC236}">
                  <a16:creationId xmlns:a16="http://schemas.microsoft.com/office/drawing/2014/main" id="{BAB007F4-8A5E-EDC7-2FAF-4E083C5CD14E}"/>
                </a:ext>
              </a:extLst>
            </p:cNvPr>
            <p:cNvSpPr/>
            <p:nvPr/>
          </p:nvSpPr>
          <p:spPr>
            <a:xfrm>
              <a:off x="8494723" y="3714555"/>
              <a:ext cx="132188" cy="83034"/>
            </a:xfrm>
            <a:custGeom>
              <a:avLst/>
              <a:gdLst>
                <a:gd name="connsiteX0" fmla="*/ 132188 w 132188"/>
                <a:gd name="connsiteY0" fmla="*/ 75912 h 83034"/>
                <a:gd name="connsiteX1" fmla="*/ 447 w 132188"/>
                <a:gd name="connsiteY1" fmla="*/ 0 h 83034"/>
                <a:gd name="connsiteX2" fmla="*/ 447 w 132188"/>
                <a:gd name="connsiteY2" fmla="*/ 893 h 83034"/>
                <a:gd name="connsiteX3" fmla="*/ 132188 w 132188"/>
                <a:gd name="connsiteY3" fmla="*/ 75912 h 83034"/>
              </a:gdLst>
              <a:ahLst/>
              <a:cxnLst>
                <a:cxn ang="0">
                  <a:pos x="connsiteX0" y="connsiteY0"/>
                </a:cxn>
                <a:cxn ang="0">
                  <a:pos x="connsiteX1" y="connsiteY1"/>
                </a:cxn>
                <a:cxn ang="0">
                  <a:pos x="connsiteX2" y="connsiteY2"/>
                </a:cxn>
                <a:cxn ang="0">
                  <a:pos x="connsiteX3" y="connsiteY3"/>
                </a:cxn>
              </a:cxnLst>
              <a:rect l="l" t="t" r="r" b="b"/>
              <a:pathLst>
                <a:path w="132188" h="83034">
                  <a:moveTo>
                    <a:pt x="132188" y="75912"/>
                  </a:moveTo>
                  <a:cubicBezTo>
                    <a:pt x="42278" y="67230"/>
                    <a:pt x="11037" y="24303"/>
                    <a:pt x="447" y="0"/>
                  </a:cubicBezTo>
                  <a:cubicBezTo>
                    <a:pt x="464" y="296"/>
                    <a:pt x="464" y="596"/>
                    <a:pt x="447" y="893"/>
                  </a:cubicBezTo>
                  <a:cubicBezTo>
                    <a:pt x="-8925" y="117216"/>
                    <a:pt x="132147" y="75912"/>
                    <a:pt x="132188" y="75912"/>
                  </a:cubicBezTo>
                  <a:close/>
                </a:path>
              </a:pathLst>
            </a:custGeom>
            <a:solidFill>
              <a:srgbClr val="4777F8"/>
            </a:solidFill>
            <a:ln w="4055" cap="flat">
              <a:no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31C9C3D9-8F78-077D-9EF9-D01F9F090E75}"/>
                </a:ext>
              </a:extLst>
            </p:cNvPr>
            <p:cNvSpPr/>
            <p:nvPr/>
          </p:nvSpPr>
          <p:spPr>
            <a:xfrm>
              <a:off x="8724327" y="3691145"/>
              <a:ext cx="145771" cy="96314"/>
            </a:xfrm>
            <a:custGeom>
              <a:avLst/>
              <a:gdLst>
                <a:gd name="connsiteX0" fmla="*/ 145252 w 145771"/>
                <a:gd name="connsiteY0" fmla="*/ 21057 h 96314"/>
                <a:gd name="connsiteX1" fmla="*/ 136610 w 145771"/>
                <a:gd name="connsiteY1" fmla="*/ 0 h 96314"/>
                <a:gd name="connsiteX2" fmla="*/ 0 w 145771"/>
                <a:gd name="connsiteY2" fmla="*/ 95590 h 96314"/>
                <a:gd name="connsiteX3" fmla="*/ 145252 w 145771"/>
                <a:gd name="connsiteY3" fmla="*/ 21057 h 96314"/>
              </a:gdLst>
              <a:ahLst/>
              <a:cxnLst>
                <a:cxn ang="0">
                  <a:pos x="connsiteX0" y="connsiteY0"/>
                </a:cxn>
                <a:cxn ang="0">
                  <a:pos x="connsiteX1" y="connsiteY1"/>
                </a:cxn>
                <a:cxn ang="0">
                  <a:pos x="connsiteX2" y="connsiteY2"/>
                </a:cxn>
                <a:cxn ang="0">
                  <a:pos x="connsiteX3" y="connsiteY3"/>
                </a:cxn>
              </a:cxnLst>
              <a:rect l="l" t="t" r="r" b="b"/>
              <a:pathLst>
                <a:path w="145771" h="96314">
                  <a:moveTo>
                    <a:pt x="145252" y="21057"/>
                  </a:moveTo>
                  <a:cubicBezTo>
                    <a:pt x="144181" y="13426"/>
                    <a:pt x="141211" y="6183"/>
                    <a:pt x="136610" y="0"/>
                  </a:cubicBezTo>
                  <a:cubicBezTo>
                    <a:pt x="110440" y="75628"/>
                    <a:pt x="0" y="95590"/>
                    <a:pt x="0" y="95590"/>
                  </a:cubicBezTo>
                  <a:cubicBezTo>
                    <a:pt x="0" y="95590"/>
                    <a:pt x="155882" y="108939"/>
                    <a:pt x="145252" y="21057"/>
                  </a:cubicBezTo>
                  <a:close/>
                </a:path>
              </a:pathLst>
            </a:custGeom>
            <a:solidFill>
              <a:srgbClr val="4777F8"/>
            </a:solidFill>
            <a:ln w="4055"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482B7789-7DBF-41A7-118C-5BEA312F4261}"/>
                </a:ext>
              </a:extLst>
            </p:cNvPr>
            <p:cNvSpPr/>
            <p:nvPr/>
          </p:nvSpPr>
          <p:spPr>
            <a:xfrm>
              <a:off x="8746642" y="3503778"/>
              <a:ext cx="66734" cy="153528"/>
            </a:xfrm>
            <a:custGeom>
              <a:avLst/>
              <a:gdLst>
                <a:gd name="connsiteX0" fmla="*/ 0 w 66734"/>
                <a:gd name="connsiteY0" fmla="*/ 153529 h 153528"/>
                <a:gd name="connsiteX1" fmla="*/ 45401 w 66734"/>
                <a:gd name="connsiteY1" fmla="*/ 0 h 153528"/>
                <a:gd name="connsiteX2" fmla="*/ 0 w 66734"/>
                <a:gd name="connsiteY2" fmla="*/ 153529 h 153528"/>
              </a:gdLst>
              <a:ahLst/>
              <a:cxnLst>
                <a:cxn ang="0">
                  <a:pos x="connsiteX0" y="connsiteY0"/>
                </a:cxn>
                <a:cxn ang="0">
                  <a:pos x="connsiteX1" y="connsiteY1"/>
                </a:cxn>
                <a:cxn ang="0">
                  <a:pos x="connsiteX2" y="connsiteY2"/>
                </a:cxn>
              </a:cxnLst>
              <a:rect l="l" t="t" r="r" b="b"/>
              <a:pathLst>
                <a:path w="66734" h="153528">
                  <a:moveTo>
                    <a:pt x="0" y="153529"/>
                  </a:moveTo>
                  <a:cubicBezTo>
                    <a:pt x="53313" y="114538"/>
                    <a:pt x="93075" y="29294"/>
                    <a:pt x="45401" y="0"/>
                  </a:cubicBezTo>
                  <a:cubicBezTo>
                    <a:pt x="57776" y="66134"/>
                    <a:pt x="0" y="153529"/>
                    <a:pt x="0" y="153529"/>
                  </a:cubicBezTo>
                  <a:close/>
                </a:path>
              </a:pathLst>
            </a:custGeom>
            <a:solidFill>
              <a:srgbClr val="4777F8"/>
            </a:solidFill>
            <a:ln w="4055" cap="flat">
              <a:noFill/>
              <a:prstDash val="solid"/>
              <a:miter/>
            </a:ln>
          </p:spPr>
          <p:txBody>
            <a:bodyPr rtlCol="0" anchor="ctr"/>
            <a:lstStyle/>
            <a:p>
              <a:endParaRPr lang="en-US"/>
            </a:p>
          </p:txBody>
        </p:sp>
        <p:sp>
          <p:nvSpPr>
            <p:cNvPr id="11" name="任意多边形: 形状 10">
              <a:extLst>
                <a:ext uri="{FF2B5EF4-FFF2-40B4-BE49-F238E27FC236}">
                  <a16:creationId xmlns:a16="http://schemas.microsoft.com/office/drawing/2014/main" id="{8E96048F-FBF5-6C8E-D3BE-B03D34EDE113}"/>
                </a:ext>
              </a:extLst>
            </p:cNvPr>
            <p:cNvSpPr/>
            <p:nvPr/>
          </p:nvSpPr>
          <p:spPr>
            <a:xfrm>
              <a:off x="8527099" y="3504995"/>
              <a:ext cx="61510" cy="148010"/>
            </a:xfrm>
            <a:custGeom>
              <a:avLst/>
              <a:gdLst>
                <a:gd name="connsiteX0" fmla="*/ 61511 w 61510"/>
                <a:gd name="connsiteY0" fmla="*/ 148011 h 148010"/>
                <a:gd name="connsiteX1" fmla="*/ 12417 w 61510"/>
                <a:gd name="connsiteY1" fmla="*/ 0 h 148010"/>
                <a:gd name="connsiteX2" fmla="*/ 61511 w 61510"/>
                <a:gd name="connsiteY2" fmla="*/ 148011 h 148010"/>
              </a:gdLst>
              <a:ahLst/>
              <a:cxnLst>
                <a:cxn ang="0">
                  <a:pos x="connsiteX0" y="connsiteY0"/>
                </a:cxn>
                <a:cxn ang="0">
                  <a:pos x="connsiteX1" y="connsiteY1"/>
                </a:cxn>
                <a:cxn ang="0">
                  <a:pos x="connsiteX2" y="connsiteY2"/>
                </a:cxn>
              </a:cxnLst>
              <a:rect l="l" t="t" r="r" b="b"/>
              <a:pathLst>
                <a:path w="61510" h="148010">
                  <a:moveTo>
                    <a:pt x="61511" y="148011"/>
                  </a:moveTo>
                  <a:cubicBezTo>
                    <a:pt x="17976" y="80862"/>
                    <a:pt x="12499" y="974"/>
                    <a:pt x="12417" y="0"/>
                  </a:cubicBezTo>
                  <a:cubicBezTo>
                    <a:pt x="-14117" y="33026"/>
                    <a:pt x="1706" y="103218"/>
                    <a:pt x="61511" y="148011"/>
                  </a:cubicBezTo>
                  <a:close/>
                </a:path>
              </a:pathLst>
            </a:custGeom>
            <a:solidFill>
              <a:srgbClr val="4777F8"/>
            </a:solidFill>
            <a:ln w="4055" cap="flat">
              <a:noFill/>
              <a:prstDash val="solid"/>
              <a:miter/>
            </a:ln>
          </p:spPr>
          <p:txBody>
            <a:bodyPr rtlCol="0" anchor="ctr"/>
            <a:lstStyle/>
            <a:p>
              <a:endParaRPr lang="en-US"/>
            </a:p>
          </p:txBody>
        </p:sp>
        <p:sp>
          <p:nvSpPr>
            <p:cNvPr id="12" name="任意多边形: 形状 11">
              <a:extLst>
                <a:ext uri="{FF2B5EF4-FFF2-40B4-BE49-F238E27FC236}">
                  <a16:creationId xmlns:a16="http://schemas.microsoft.com/office/drawing/2014/main" id="{A5E46916-2A1C-7EDD-12DF-0698072D8309}"/>
                </a:ext>
              </a:extLst>
            </p:cNvPr>
            <p:cNvSpPr/>
            <p:nvPr/>
          </p:nvSpPr>
          <p:spPr>
            <a:xfrm>
              <a:off x="8696980" y="3796511"/>
              <a:ext cx="107994" cy="266036"/>
            </a:xfrm>
            <a:custGeom>
              <a:avLst/>
              <a:gdLst>
                <a:gd name="connsiteX0" fmla="*/ 34163 w 107994"/>
                <a:gd name="connsiteY0" fmla="*/ 83583 h 266036"/>
                <a:gd name="connsiteX1" fmla="*/ 107195 w 107994"/>
                <a:gd name="connsiteY1" fmla="*/ 265716 h 266036"/>
                <a:gd name="connsiteX2" fmla="*/ 7466 w 107994"/>
                <a:gd name="connsiteY2" fmla="*/ 125089 h 266036"/>
                <a:gd name="connsiteX3" fmla="*/ 11929 w 107994"/>
                <a:gd name="connsiteY3" fmla="*/ 2 h 266036"/>
                <a:gd name="connsiteX4" fmla="*/ 34163 w 107994"/>
                <a:gd name="connsiteY4" fmla="*/ 83583 h 266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4" h="266036">
                  <a:moveTo>
                    <a:pt x="34163" y="83583"/>
                  </a:moveTo>
                  <a:cubicBezTo>
                    <a:pt x="66135" y="201651"/>
                    <a:pt x="114823" y="260522"/>
                    <a:pt x="107195" y="265716"/>
                  </a:cubicBezTo>
                  <a:cubicBezTo>
                    <a:pt x="99567" y="270909"/>
                    <a:pt x="29213" y="212606"/>
                    <a:pt x="7466" y="125089"/>
                  </a:cubicBezTo>
                  <a:cubicBezTo>
                    <a:pt x="-7870" y="63378"/>
                    <a:pt x="3896" y="449"/>
                    <a:pt x="11929" y="2"/>
                  </a:cubicBezTo>
                  <a:cubicBezTo>
                    <a:pt x="17691" y="-322"/>
                    <a:pt x="20247" y="32136"/>
                    <a:pt x="34163" y="83583"/>
                  </a:cubicBezTo>
                  <a:close/>
                </a:path>
              </a:pathLst>
            </a:custGeom>
            <a:solidFill>
              <a:srgbClr val="2CB7FF"/>
            </a:solidFill>
            <a:ln w="4055" cap="flat">
              <a:no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640949C7-92A1-FFF1-52BF-10AED61E22B6}"/>
                </a:ext>
              </a:extLst>
            </p:cNvPr>
            <p:cNvSpPr/>
            <p:nvPr/>
          </p:nvSpPr>
          <p:spPr>
            <a:xfrm>
              <a:off x="8574050" y="3512536"/>
              <a:ext cx="54732" cy="86576"/>
            </a:xfrm>
            <a:custGeom>
              <a:avLst/>
              <a:gdLst>
                <a:gd name="connsiteX0" fmla="*/ 53591 w 54732"/>
                <a:gd name="connsiteY0" fmla="*/ 54495 h 86576"/>
                <a:gd name="connsiteX1" fmla="*/ 50467 w 54732"/>
                <a:gd name="connsiteY1" fmla="*/ 86386 h 86576"/>
                <a:gd name="connsiteX2" fmla="*/ 1779 w 54732"/>
                <a:gd name="connsiteY2" fmla="*/ 1182 h 86576"/>
                <a:gd name="connsiteX3" fmla="*/ 36428 w 54732"/>
                <a:gd name="connsiteY3" fmla="*/ 17858 h 86576"/>
                <a:gd name="connsiteX4" fmla="*/ 53591 w 54732"/>
                <a:gd name="connsiteY4" fmla="*/ 54495 h 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2" h="86576">
                  <a:moveTo>
                    <a:pt x="53591" y="54495"/>
                  </a:moveTo>
                  <a:cubicBezTo>
                    <a:pt x="53591" y="55875"/>
                    <a:pt x="57648" y="83870"/>
                    <a:pt x="50467" y="86386"/>
                  </a:cubicBezTo>
                  <a:cubicBezTo>
                    <a:pt x="37321" y="90971"/>
                    <a:pt x="-9663" y="11447"/>
                    <a:pt x="1779" y="1182"/>
                  </a:cubicBezTo>
                  <a:cubicBezTo>
                    <a:pt x="7256" y="-3727"/>
                    <a:pt x="26123" y="7593"/>
                    <a:pt x="36428" y="17858"/>
                  </a:cubicBezTo>
                  <a:cubicBezTo>
                    <a:pt x="46036" y="27843"/>
                    <a:pt x="52071" y="40725"/>
                    <a:pt x="53591" y="54495"/>
                  </a:cubicBezTo>
                  <a:close/>
                </a:path>
              </a:pathLst>
            </a:custGeom>
            <a:solidFill>
              <a:srgbClr val="2CB7FF"/>
            </a:solidFill>
            <a:ln w="4055" cap="flat">
              <a:no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54FF9108-024D-226F-0BCA-8D4597666628}"/>
                </a:ext>
              </a:extLst>
            </p:cNvPr>
            <p:cNvSpPr/>
            <p:nvPr/>
          </p:nvSpPr>
          <p:spPr>
            <a:xfrm>
              <a:off x="8699406" y="3520118"/>
              <a:ext cx="68196" cy="79908"/>
            </a:xfrm>
            <a:custGeom>
              <a:avLst/>
              <a:gdLst>
                <a:gd name="connsiteX0" fmla="*/ 8530 w 68196"/>
                <a:gd name="connsiteY0" fmla="*/ 45007 h 79908"/>
                <a:gd name="connsiteX1" fmla="*/ 2119 w 68196"/>
                <a:gd name="connsiteY1" fmla="*/ 76086 h 79908"/>
                <a:gd name="connsiteX2" fmla="*/ 53120 w 68196"/>
                <a:gd name="connsiteY2" fmla="*/ 61074 h 79908"/>
                <a:gd name="connsiteX3" fmla="*/ 61234 w 68196"/>
                <a:gd name="connsiteY3" fmla="*/ 1066 h 79908"/>
                <a:gd name="connsiteX4" fmla="*/ 8530 w 68196"/>
                <a:gd name="connsiteY4" fmla="*/ 45007 h 7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6" h="79908">
                  <a:moveTo>
                    <a:pt x="8530" y="45007"/>
                  </a:moveTo>
                  <a:cubicBezTo>
                    <a:pt x="4473" y="52756"/>
                    <a:pt x="-3926" y="69026"/>
                    <a:pt x="2119" y="76086"/>
                  </a:cubicBezTo>
                  <a:cubicBezTo>
                    <a:pt x="9544" y="84768"/>
                    <a:pt x="37702" y="78195"/>
                    <a:pt x="53120" y="61074"/>
                  </a:cubicBezTo>
                  <a:cubicBezTo>
                    <a:pt x="70972" y="41274"/>
                    <a:pt x="72027" y="7071"/>
                    <a:pt x="61234" y="1066"/>
                  </a:cubicBezTo>
                  <a:cubicBezTo>
                    <a:pt x="49509" y="-5547"/>
                    <a:pt x="21635" y="19770"/>
                    <a:pt x="8530" y="45007"/>
                  </a:cubicBezTo>
                  <a:close/>
                </a:path>
              </a:pathLst>
            </a:custGeom>
            <a:solidFill>
              <a:srgbClr val="2CB7FF"/>
            </a:solidFill>
            <a:ln w="4055" cap="flat">
              <a:no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8B0DE728-40F7-BFB3-3B12-F85C4ED01C58}"/>
                </a:ext>
              </a:extLst>
            </p:cNvPr>
            <p:cNvSpPr/>
            <p:nvPr/>
          </p:nvSpPr>
          <p:spPr>
            <a:xfrm>
              <a:off x="8756053" y="3676417"/>
              <a:ext cx="71581" cy="41457"/>
            </a:xfrm>
            <a:custGeom>
              <a:avLst/>
              <a:gdLst>
                <a:gd name="connsiteX0" fmla="*/ 41631 w 71581"/>
                <a:gd name="connsiteY0" fmla="*/ 0 h 41457"/>
                <a:gd name="connsiteX1" fmla="*/ 3 w 71581"/>
                <a:gd name="connsiteY1" fmla="*/ 17122 h 41457"/>
                <a:gd name="connsiteX2" fmla="*/ 62404 w 71581"/>
                <a:gd name="connsiteY2" fmla="*/ 36191 h 41457"/>
                <a:gd name="connsiteX3" fmla="*/ 70032 w 71581"/>
                <a:gd name="connsiteY3" fmla="*/ 10224 h 41457"/>
                <a:gd name="connsiteX4" fmla="*/ 41631 w 71581"/>
                <a:gd name="connsiteY4" fmla="*/ 0 h 4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1" h="41457">
                  <a:moveTo>
                    <a:pt x="41631" y="0"/>
                  </a:moveTo>
                  <a:cubicBezTo>
                    <a:pt x="23779" y="0"/>
                    <a:pt x="287" y="7668"/>
                    <a:pt x="3" y="17122"/>
                  </a:cubicBezTo>
                  <a:cubicBezTo>
                    <a:pt x="-403" y="30227"/>
                    <a:pt x="43619" y="51365"/>
                    <a:pt x="62404" y="36191"/>
                  </a:cubicBezTo>
                  <a:cubicBezTo>
                    <a:pt x="69586" y="30389"/>
                    <a:pt x="74130" y="18420"/>
                    <a:pt x="70032" y="10224"/>
                  </a:cubicBezTo>
                  <a:cubicBezTo>
                    <a:pt x="65041" y="203"/>
                    <a:pt x="49137" y="81"/>
                    <a:pt x="41631" y="0"/>
                  </a:cubicBezTo>
                  <a:close/>
                </a:path>
              </a:pathLst>
            </a:custGeom>
            <a:solidFill>
              <a:srgbClr val="2CB7FF"/>
            </a:solidFill>
            <a:ln w="4055" cap="flat">
              <a:noFill/>
              <a:prstDash val="solid"/>
              <a:miter/>
            </a:ln>
          </p:spPr>
          <p:txBody>
            <a:bodyPr rtlCol="0" anchor="ctr"/>
            <a:lstStyle/>
            <a:p>
              <a:endParaRPr lang="en-US"/>
            </a:p>
          </p:txBody>
        </p:sp>
        <p:sp>
          <p:nvSpPr>
            <p:cNvPr id="19" name="任意多边形: 形状 18">
              <a:extLst>
                <a:ext uri="{FF2B5EF4-FFF2-40B4-BE49-F238E27FC236}">
                  <a16:creationId xmlns:a16="http://schemas.microsoft.com/office/drawing/2014/main" id="{9D52083F-CB74-D486-5431-CC43E4A57040}"/>
                </a:ext>
              </a:extLst>
            </p:cNvPr>
            <p:cNvSpPr/>
            <p:nvPr/>
          </p:nvSpPr>
          <p:spPr>
            <a:xfrm>
              <a:off x="8513994" y="3682463"/>
              <a:ext cx="74563" cy="42600"/>
            </a:xfrm>
            <a:custGeom>
              <a:avLst/>
              <a:gdLst>
                <a:gd name="connsiteX0" fmla="*/ 74373 w 74563"/>
                <a:gd name="connsiteY0" fmla="*/ 29009 h 42600"/>
                <a:gd name="connsiteX1" fmla="*/ 43172 w 74563"/>
                <a:gd name="connsiteY1" fmla="*/ 42601 h 42600"/>
                <a:gd name="connsiteX2" fmla="*/ 43 w 74563"/>
                <a:gd name="connsiteY2" fmla="*/ 16918 h 42600"/>
                <a:gd name="connsiteX3" fmla="*/ 38141 w 74563"/>
                <a:gd name="connsiteY3" fmla="*/ 243 h 42600"/>
                <a:gd name="connsiteX4" fmla="*/ 74373 w 74563"/>
                <a:gd name="connsiteY4" fmla="*/ 29009 h 4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63" h="42600">
                  <a:moveTo>
                    <a:pt x="74373" y="29009"/>
                  </a:moveTo>
                  <a:cubicBezTo>
                    <a:pt x="72385" y="38300"/>
                    <a:pt x="54776" y="42601"/>
                    <a:pt x="43172" y="42601"/>
                  </a:cubicBezTo>
                  <a:cubicBezTo>
                    <a:pt x="22074" y="42601"/>
                    <a:pt x="-1134" y="28400"/>
                    <a:pt x="43" y="16918"/>
                  </a:cubicBezTo>
                  <a:cubicBezTo>
                    <a:pt x="1098" y="6775"/>
                    <a:pt x="21344" y="-1543"/>
                    <a:pt x="38141" y="243"/>
                  </a:cubicBezTo>
                  <a:cubicBezTo>
                    <a:pt x="57535" y="2271"/>
                    <a:pt x="76686" y="18176"/>
                    <a:pt x="74373" y="29009"/>
                  </a:cubicBezTo>
                  <a:close/>
                </a:path>
              </a:pathLst>
            </a:custGeom>
            <a:solidFill>
              <a:srgbClr val="2CB7FF"/>
            </a:solidFill>
            <a:ln w="4055" cap="flat">
              <a:noFill/>
              <a:prstDash val="solid"/>
              <a:miter/>
            </a:ln>
          </p:spPr>
          <p:txBody>
            <a:bodyPr rtlCol="0" anchor="ctr"/>
            <a:lstStyle/>
            <a:p>
              <a:endParaRPr lang="en-US"/>
            </a:p>
          </p:txBody>
        </p:sp>
        <p:sp>
          <p:nvSpPr>
            <p:cNvPr id="20" name="任意多边形: 形状 19">
              <a:extLst>
                <a:ext uri="{FF2B5EF4-FFF2-40B4-BE49-F238E27FC236}">
                  <a16:creationId xmlns:a16="http://schemas.microsoft.com/office/drawing/2014/main" id="{2C439A76-CF2D-4E67-F090-14C02308B049}"/>
                </a:ext>
              </a:extLst>
            </p:cNvPr>
            <p:cNvSpPr/>
            <p:nvPr/>
          </p:nvSpPr>
          <p:spPr>
            <a:xfrm>
              <a:off x="8309428" y="3195017"/>
              <a:ext cx="2289376" cy="2992778"/>
            </a:xfrm>
            <a:custGeom>
              <a:avLst/>
              <a:gdLst>
                <a:gd name="connsiteX0" fmla="*/ 2289377 w 2289376"/>
                <a:gd name="connsiteY0" fmla="*/ 388528 h 2992778"/>
                <a:gd name="connsiteX1" fmla="*/ 1647754 w 2289376"/>
                <a:gd name="connsiteY1" fmla="*/ 2679692 h 2992778"/>
                <a:gd name="connsiteX2" fmla="*/ 1736041 w 2289376"/>
                <a:gd name="connsiteY2" fmla="*/ 2876471 h 2992778"/>
                <a:gd name="connsiteX3" fmla="*/ 1489640 w 2289376"/>
                <a:gd name="connsiteY3" fmla="*/ 2988128 h 2992778"/>
                <a:gd name="connsiteX4" fmla="*/ 193492 w 2289376"/>
                <a:gd name="connsiteY4" fmla="*/ 2545395 h 2992778"/>
                <a:gd name="connsiteX5" fmla="*/ 24829 w 2289376"/>
                <a:gd name="connsiteY5" fmla="*/ 2260774 h 2992778"/>
                <a:gd name="connsiteX6" fmla="*/ 215929 w 2289376"/>
                <a:gd name="connsiteY6" fmla="*/ 2188148 h 2992778"/>
                <a:gd name="connsiteX7" fmla="*/ 1209442 w 2289376"/>
                <a:gd name="connsiteY7" fmla="*/ 0 h 2992778"/>
                <a:gd name="connsiteX8" fmla="*/ 1693196 w 2289376"/>
                <a:gd name="connsiteY8" fmla="*/ 309573 h 2992778"/>
                <a:gd name="connsiteX9" fmla="*/ 2289377 w 2289376"/>
                <a:gd name="connsiteY9" fmla="*/ 388528 h 2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9376" h="2992778">
                  <a:moveTo>
                    <a:pt x="2289377" y="388528"/>
                  </a:moveTo>
                  <a:cubicBezTo>
                    <a:pt x="2074583" y="1165706"/>
                    <a:pt x="1647754" y="2679692"/>
                    <a:pt x="1647754" y="2679692"/>
                  </a:cubicBezTo>
                  <a:cubicBezTo>
                    <a:pt x="1776289" y="2731828"/>
                    <a:pt x="1762332" y="2803399"/>
                    <a:pt x="1736041" y="2876471"/>
                  </a:cubicBezTo>
                  <a:cubicBezTo>
                    <a:pt x="1709749" y="2949543"/>
                    <a:pt x="1682038" y="3010362"/>
                    <a:pt x="1489640" y="2988128"/>
                  </a:cubicBezTo>
                  <a:cubicBezTo>
                    <a:pt x="1297243" y="2965894"/>
                    <a:pt x="313061" y="2606092"/>
                    <a:pt x="193492" y="2545395"/>
                  </a:cubicBezTo>
                  <a:cubicBezTo>
                    <a:pt x="73923" y="2484697"/>
                    <a:pt x="-55303" y="2385171"/>
                    <a:pt x="24829" y="2260774"/>
                  </a:cubicBezTo>
                  <a:cubicBezTo>
                    <a:pt x="104961" y="2136377"/>
                    <a:pt x="215929" y="2188148"/>
                    <a:pt x="215929" y="2188148"/>
                  </a:cubicBezTo>
                  <a:cubicBezTo>
                    <a:pt x="413844" y="1677171"/>
                    <a:pt x="1209442" y="0"/>
                    <a:pt x="1209442" y="0"/>
                  </a:cubicBezTo>
                  <a:cubicBezTo>
                    <a:pt x="1346770" y="136512"/>
                    <a:pt x="1511712" y="242067"/>
                    <a:pt x="1693196" y="309573"/>
                  </a:cubicBezTo>
                  <a:cubicBezTo>
                    <a:pt x="1883536" y="380069"/>
                    <a:pt x="2087246" y="407046"/>
                    <a:pt x="2289377" y="388528"/>
                  </a:cubicBezTo>
                  <a:close/>
                </a:path>
              </a:pathLst>
            </a:custGeom>
            <a:solidFill>
              <a:srgbClr val="3D96FF"/>
            </a:solidFill>
            <a:ln w="4055" cap="flat">
              <a:noFill/>
              <a:prstDash val="solid"/>
              <a:miter/>
            </a:ln>
          </p:spPr>
          <p:txBody>
            <a:bodyPr rtlCol="0" anchor="ctr"/>
            <a:lstStyle/>
            <a:p>
              <a:endParaRPr lang="en-US"/>
            </a:p>
          </p:txBody>
        </p:sp>
        <p:sp>
          <p:nvSpPr>
            <p:cNvPr id="21" name="任意多边形: 形状 20">
              <a:extLst>
                <a:ext uri="{FF2B5EF4-FFF2-40B4-BE49-F238E27FC236}">
                  <a16:creationId xmlns:a16="http://schemas.microsoft.com/office/drawing/2014/main" id="{361644D4-F63C-8B09-1B36-3407BFDD1F13}"/>
                </a:ext>
              </a:extLst>
            </p:cNvPr>
            <p:cNvSpPr/>
            <p:nvPr/>
          </p:nvSpPr>
          <p:spPr>
            <a:xfrm>
              <a:off x="8309449" y="5486424"/>
              <a:ext cx="1753518" cy="701280"/>
            </a:xfrm>
            <a:custGeom>
              <a:avLst/>
              <a:gdLst>
                <a:gd name="connsiteX0" fmla="*/ 1736020 w 1753518"/>
                <a:gd name="connsiteY0" fmla="*/ 585064 h 701280"/>
                <a:gd name="connsiteX1" fmla="*/ 1693012 w 1753518"/>
                <a:gd name="connsiteY1" fmla="*/ 410925 h 701280"/>
                <a:gd name="connsiteX2" fmla="*/ 848402 w 1753518"/>
                <a:gd name="connsiteY2" fmla="*/ 407111 h 701280"/>
                <a:gd name="connsiteX3" fmla="*/ 8985 w 1753518"/>
                <a:gd name="connsiteY3" fmla="*/ 0 h 701280"/>
                <a:gd name="connsiteX4" fmla="*/ 193471 w 1753518"/>
                <a:gd name="connsiteY4" fmla="*/ 253947 h 701280"/>
                <a:gd name="connsiteX5" fmla="*/ 1489619 w 1753518"/>
                <a:gd name="connsiteY5" fmla="*/ 696681 h 701280"/>
                <a:gd name="connsiteX6" fmla="*/ 1736020 w 1753518"/>
                <a:gd name="connsiteY6" fmla="*/ 585064 h 70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518" h="701280">
                  <a:moveTo>
                    <a:pt x="1736020" y="585064"/>
                  </a:moveTo>
                  <a:cubicBezTo>
                    <a:pt x="1758700" y="522054"/>
                    <a:pt x="1772089" y="460180"/>
                    <a:pt x="1693012" y="410925"/>
                  </a:cubicBezTo>
                  <a:cubicBezTo>
                    <a:pt x="1558512" y="559381"/>
                    <a:pt x="1362585" y="573501"/>
                    <a:pt x="848402" y="407111"/>
                  </a:cubicBezTo>
                  <a:cubicBezTo>
                    <a:pt x="416339" y="267296"/>
                    <a:pt x="143728" y="98187"/>
                    <a:pt x="8985" y="0"/>
                  </a:cubicBezTo>
                  <a:cubicBezTo>
                    <a:pt x="-33739" y="110075"/>
                    <a:pt x="83883" y="198321"/>
                    <a:pt x="193471" y="253947"/>
                  </a:cubicBezTo>
                  <a:cubicBezTo>
                    <a:pt x="313040" y="314807"/>
                    <a:pt x="1297059" y="674609"/>
                    <a:pt x="1489619" y="696681"/>
                  </a:cubicBezTo>
                  <a:cubicBezTo>
                    <a:pt x="1682179" y="718753"/>
                    <a:pt x="1709769" y="658096"/>
                    <a:pt x="1736020" y="585064"/>
                  </a:cubicBezTo>
                  <a:close/>
                </a:path>
              </a:pathLst>
            </a:custGeom>
            <a:solidFill>
              <a:srgbClr val="4777F8"/>
            </a:solidFill>
            <a:ln w="4055" cap="flat">
              <a:noFill/>
              <a:prstDash val="solid"/>
              <a:miter/>
            </a:ln>
          </p:spPr>
          <p:txBody>
            <a:bodyPr rtlCol="0" anchor="ctr"/>
            <a:lstStyle/>
            <a:p>
              <a:endParaRPr lang="en-US"/>
            </a:p>
          </p:txBody>
        </p:sp>
        <p:sp>
          <p:nvSpPr>
            <p:cNvPr id="22" name="任意多边形: 形状 21">
              <a:extLst>
                <a:ext uri="{FF2B5EF4-FFF2-40B4-BE49-F238E27FC236}">
                  <a16:creationId xmlns:a16="http://schemas.microsoft.com/office/drawing/2014/main" id="{98A90A62-2A65-EA84-1AB7-8F5547629688}"/>
                </a:ext>
              </a:extLst>
            </p:cNvPr>
            <p:cNvSpPr/>
            <p:nvPr/>
          </p:nvSpPr>
          <p:spPr>
            <a:xfrm>
              <a:off x="9362623" y="3582733"/>
              <a:ext cx="1236181" cy="2292137"/>
            </a:xfrm>
            <a:custGeom>
              <a:avLst/>
              <a:gdLst>
                <a:gd name="connsiteX0" fmla="*/ 1236182 w 1236181"/>
                <a:gd name="connsiteY0" fmla="*/ 812 h 2292137"/>
                <a:gd name="connsiteX1" fmla="*/ 979800 w 1236181"/>
                <a:gd name="connsiteY1" fmla="*/ 0 h 2292137"/>
                <a:gd name="connsiteX2" fmla="*/ 0 w 1236181"/>
                <a:gd name="connsiteY2" fmla="*/ 2143072 h 2292137"/>
                <a:gd name="connsiteX3" fmla="*/ 594558 w 1236181"/>
                <a:gd name="connsiteY3" fmla="*/ 2292137 h 2292137"/>
                <a:gd name="connsiteX4" fmla="*/ 1236182 w 1236181"/>
                <a:gd name="connsiteY4" fmla="*/ 812 h 229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81" h="2292137">
                  <a:moveTo>
                    <a:pt x="1236182" y="812"/>
                  </a:moveTo>
                  <a:cubicBezTo>
                    <a:pt x="1150885" y="8581"/>
                    <a:pt x="1065044" y="8309"/>
                    <a:pt x="979800" y="0"/>
                  </a:cubicBezTo>
                  <a:cubicBezTo>
                    <a:pt x="665724" y="1213948"/>
                    <a:pt x="0" y="2143072"/>
                    <a:pt x="0" y="2143072"/>
                  </a:cubicBezTo>
                  <a:cubicBezTo>
                    <a:pt x="335377" y="2275502"/>
                    <a:pt x="594558" y="2292137"/>
                    <a:pt x="594558" y="2292137"/>
                  </a:cubicBezTo>
                  <a:cubicBezTo>
                    <a:pt x="594558" y="2292137"/>
                    <a:pt x="1021388" y="777989"/>
                    <a:pt x="1236182" y="812"/>
                  </a:cubicBezTo>
                  <a:close/>
                </a:path>
              </a:pathLst>
            </a:custGeom>
            <a:solidFill>
              <a:srgbClr val="4777F8"/>
            </a:solidFill>
            <a:ln w="4055" cap="flat">
              <a:no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21AAD931-3D3A-3ED3-365D-CAB22ADD2657}"/>
                </a:ext>
              </a:extLst>
            </p:cNvPr>
            <p:cNvSpPr/>
            <p:nvPr/>
          </p:nvSpPr>
          <p:spPr>
            <a:xfrm>
              <a:off x="8463044" y="5442640"/>
              <a:ext cx="1202909" cy="455049"/>
            </a:xfrm>
            <a:custGeom>
              <a:avLst/>
              <a:gdLst>
                <a:gd name="connsiteX0" fmla="*/ 1202822 w 1202909"/>
                <a:gd name="connsiteY0" fmla="*/ 439209 h 455049"/>
                <a:gd name="connsiteX1" fmla="*/ 392861 w 1202909"/>
                <a:gd name="connsiteY1" fmla="*/ 277444 h 455049"/>
                <a:gd name="connsiteX2" fmla="*/ 560 w 1202909"/>
                <a:gd name="connsiteY2" fmla="*/ 2764 h 455049"/>
                <a:gd name="connsiteX3" fmla="*/ 400449 w 1202909"/>
                <a:gd name="connsiteY3" fmla="*/ 154507 h 455049"/>
                <a:gd name="connsiteX4" fmla="*/ 1202822 w 1202909"/>
                <a:gd name="connsiteY4" fmla="*/ 439209 h 45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909" h="455049">
                  <a:moveTo>
                    <a:pt x="1202822" y="439209"/>
                  </a:moveTo>
                  <a:cubicBezTo>
                    <a:pt x="1195966" y="472276"/>
                    <a:pt x="788977" y="468665"/>
                    <a:pt x="392861" y="277444"/>
                  </a:cubicBezTo>
                  <a:cubicBezTo>
                    <a:pt x="176404" y="172968"/>
                    <a:pt x="-11612" y="24673"/>
                    <a:pt x="560" y="2764"/>
                  </a:cubicBezTo>
                  <a:cubicBezTo>
                    <a:pt x="10460" y="-14926"/>
                    <a:pt x="148936" y="54251"/>
                    <a:pt x="400449" y="154507"/>
                  </a:cubicBezTo>
                  <a:cubicBezTo>
                    <a:pt x="941369" y="370113"/>
                    <a:pt x="1208462" y="412025"/>
                    <a:pt x="1202822" y="439209"/>
                  </a:cubicBezTo>
                  <a:close/>
                </a:path>
              </a:pathLst>
            </a:custGeom>
            <a:solidFill>
              <a:srgbClr val="2CB7FF"/>
            </a:solidFill>
            <a:ln w="4055" cap="flat">
              <a:no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C93922EB-B138-5CBE-0449-F1BB575AD258}"/>
                </a:ext>
              </a:extLst>
            </p:cNvPr>
            <p:cNvSpPr/>
            <p:nvPr/>
          </p:nvSpPr>
          <p:spPr>
            <a:xfrm>
              <a:off x="8689935" y="3460819"/>
              <a:ext cx="1103399" cy="1880740"/>
            </a:xfrm>
            <a:custGeom>
              <a:avLst/>
              <a:gdLst>
                <a:gd name="connsiteX0" fmla="*/ 1098463 w 1103399"/>
                <a:gd name="connsiteY0" fmla="*/ 426335 h 1880740"/>
                <a:gd name="connsiteX1" fmla="*/ 6762 w 1103399"/>
                <a:gd name="connsiteY1" fmla="*/ 1871995 h 1880740"/>
                <a:gd name="connsiteX2" fmla="*/ 407827 w 1103399"/>
                <a:gd name="connsiteY2" fmla="*/ 855476 h 1880740"/>
                <a:gd name="connsiteX3" fmla="*/ 880504 w 1103399"/>
                <a:gd name="connsiteY3" fmla="*/ 236 h 1880740"/>
                <a:gd name="connsiteX4" fmla="*/ 1098463 w 1103399"/>
                <a:gd name="connsiteY4" fmla="*/ 426335 h 188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99" h="1880740">
                  <a:moveTo>
                    <a:pt x="1098463" y="426335"/>
                  </a:moveTo>
                  <a:cubicBezTo>
                    <a:pt x="1183666" y="1203513"/>
                    <a:pt x="139436" y="1971602"/>
                    <a:pt x="6762" y="1871995"/>
                  </a:cubicBezTo>
                  <a:cubicBezTo>
                    <a:pt x="-16973" y="1854224"/>
                    <a:pt x="1325" y="1818398"/>
                    <a:pt x="407827" y="855476"/>
                  </a:cubicBezTo>
                  <a:cubicBezTo>
                    <a:pt x="680925" y="208619"/>
                    <a:pt x="771038" y="-8203"/>
                    <a:pt x="880504" y="236"/>
                  </a:cubicBezTo>
                  <a:cubicBezTo>
                    <a:pt x="991350" y="8797"/>
                    <a:pt x="1078623" y="245013"/>
                    <a:pt x="1098463" y="426335"/>
                  </a:cubicBezTo>
                  <a:close/>
                </a:path>
              </a:pathLst>
            </a:custGeom>
            <a:solidFill>
              <a:srgbClr val="2CB7FF"/>
            </a:solidFill>
            <a:ln w="4055" cap="flat">
              <a:no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6B9E0876-13F3-E851-D79E-D70145716734}"/>
                </a:ext>
              </a:extLst>
            </p:cNvPr>
            <p:cNvSpPr/>
            <p:nvPr/>
          </p:nvSpPr>
          <p:spPr>
            <a:xfrm>
              <a:off x="8805156" y="3566444"/>
              <a:ext cx="759358" cy="1654712"/>
            </a:xfrm>
            <a:custGeom>
              <a:avLst/>
              <a:gdLst>
                <a:gd name="connsiteX0" fmla="*/ 40688 w 759358"/>
                <a:gd name="connsiteY0" fmla="*/ 1654713 h 1654712"/>
                <a:gd name="connsiteX1" fmla="*/ 1 w 759358"/>
                <a:gd name="connsiteY1" fmla="*/ 1613523 h 1654712"/>
                <a:gd name="connsiteX2" fmla="*/ 3320 w 759358"/>
                <a:gd name="connsiteY2" fmla="*/ 1597626 h 1654712"/>
                <a:gd name="connsiteX3" fmla="*/ 680891 w 759358"/>
                <a:gd name="connsiteY3" fmla="*/ 24688 h 1654712"/>
                <a:gd name="connsiteX4" fmla="*/ 734670 w 759358"/>
                <a:gd name="connsiteY4" fmla="*/ 3367 h 1654712"/>
                <a:gd name="connsiteX5" fmla="*/ 755991 w 759358"/>
                <a:gd name="connsiteY5" fmla="*/ 57147 h 1654712"/>
                <a:gd name="connsiteX6" fmla="*/ 78258 w 759358"/>
                <a:gd name="connsiteY6" fmla="*/ 1630004 h 1654712"/>
                <a:gd name="connsiteX7" fmla="*/ 40688 w 759358"/>
                <a:gd name="connsiteY7" fmla="*/ 1654713 h 165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58" h="1654712">
                  <a:moveTo>
                    <a:pt x="40688" y="1654713"/>
                  </a:moveTo>
                  <a:cubicBezTo>
                    <a:pt x="18080" y="1654575"/>
                    <a:pt x="-137" y="1636135"/>
                    <a:pt x="1" y="1613523"/>
                  </a:cubicBezTo>
                  <a:cubicBezTo>
                    <a:pt x="33" y="1608058"/>
                    <a:pt x="1161" y="1602650"/>
                    <a:pt x="3320" y="1597626"/>
                  </a:cubicBezTo>
                  <a:lnTo>
                    <a:pt x="680891" y="24688"/>
                  </a:lnTo>
                  <a:cubicBezTo>
                    <a:pt x="689853" y="3951"/>
                    <a:pt x="713933" y="-5596"/>
                    <a:pt x="734670" y="3367"/>
                  </a:cubicBezTo>
                  <a:cubicBezTo>
                    <a:pt x="755407" y="12330"/>
                    <a:pt x="764954" y="36410"/>
                    <a:pt x="755991" y="57147"/>
                  </a:cubicBezTo>
                  <a:lnTo>
                    <a:pt x="78258" y="1630004"/>
                  </a:lnTo>
                  <a:cubicBezTo>
                    <a:pt x="71783" y="1644996"/>
                    <a:pt x="57018" y="1654709"/>
                    <a:pt x="40688" y="1654713"/>
                  </a:cubicBezTo>
                  <a:close/>
                </a:path>
              </a:pathLst>
            </a:custGeom>
            <a:solidFill>
              <a:srgbClr val="57DBFF"/>
            </a:solidFill>
            <a:ln w="4055" cap="flat">
              <a:no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E6F5042D-A7C3-9757-276A-F3F0E1CCF880}"/>
                </a:ext>
              </a:extLst>
            </p:cNvPr>
            <p:cNvSpPr/>
            <p:nvPr/>
          </p:nvSpPr>
          <p:spPr>
            <a:xfrm>
              <a:off x="8714046" y="5572159"/>
              <a:ext cx="677817" cy="264418"/>
            </a:xfrm>
            <a:custGeom>
              <a:avLst/>
              <a:gdLst>
                <a:gd name="connsiteX0" fmla="*/ 659816 w 677817"/>
                <a:gd name="connsiteY0" fmla="*/ 264208 h 264418"/>
                <a:gd name="connsiteX1" fmla="*/ 656449 w 677817"/>
                <a:gd name="connsiteY1" fmla="*/ 263843 h 264418"/>
                <a:gd name="connsiteX2" fmla="*/ 8699 w 677817"/>
                <a:gd name="connsiteY2" fmla="*/ 30791 h 264418"/>
                <a:gd name="connsiteX3" fmla="*/ 1903 w 677817"/>
                <a:gd name="connsiteY3" fmla="*/ 8699 h 264418"/>
                <a:gd name="connsiteX4" fmla="*/ 23995 w 677817"/>
                <a:gd name="connsiteY4" fmla="*/ 1903 h 264418"/>
                <a:gd name="connsiteX5" fmla="*/ 663184 w 677817"/>
                <a:gd name="connsiteY5" fmla="*/ 231871 h 264418"/>
                <a:gd name="connsiteX6" fmla="*/ 677730 w 677817"/>
                <a:gd name="connsiteY6" fmla="*/ 249784 h 264418"/>
                <a:gd name="connsiteX7" fmla="*/ 659816 w 677817"/>
                <a:gd name="connsiteY7" fmla="*/ 264330 h 26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17" h="264418">
                  <a:moveTo>
                    <a:pt x="659816" y="264208"/>
                  </a:moveTo>
                  <a:cubicBezTo>
                    <a:pt x="658685" y="264204"/>
                    <a:pt x="657557" y="264082"/>
                    <a:pt x="656449" y="263843"/>
                  </a:cubicBezTo>
                  <a:cubicBezTo>
                    <a:pt x="314904" y="191785"/>
                    <a:pt x="11742" y="32576"/>
                    <a:pt x="8699" y="30791"/>
                  </a:cubicBezTo>
                  <a:cubicBezTo>
                    <a:pt x="722" y="26567"/>
                    <a:pt x="-2321" y="16676"/>
                    <a:pt x="1903" y="8699"/>
                  </a:cubicBezTo>
                  <a:cubicBezTo>
                    <a:pt x="6127" y="722"/>
                    <a:pt x="16019" y="-2321"/>
                    <a:pt x="23995" y="1903"/>
                  </a:cubicBezTo>
                  <a:cubicBezTo>
                    <a:pt x="26998" y="3485"/>
                    <a:pt x="326305" y="160787"/>
                    <a:pt x="663184" y="231871"/>
                  </a:cubicBezTo>
                  <a:cubicBezTo>
                    <a:pt x="672147" y="232800"/>
                    <a:pt x="678659" y="240822"/>
                    <a:pt x="677730" y="249784"/>
                  </a:cubicBezTo>
                  <a:cubicBezTo>
                    <a:pt x="676800" y="258747"/>
                    <a:pt x="668779" y="265259"/>
                    <a:pt x="659816" y="264330"/>
                  </a:cubicBezTo>
                  <a:close/>
                </a:path>
              </a:pathLst>
            </a:custGeom>
            <a:solidFill>
              <a:srgbClr val="57DBFF"/>
            </a:solidFill>
            <a:ln w="4055" cap="flat">
              <a:noFill/>
              <a:prstDash val="solid"/>
              <a:miter/>
            </a:ln>
          </p:spPr>
          <p:txBody>
            <a:bodyPr rtlCol="0" anchor="ctr"/>
            <a:lstStyle/>
            <a:p>
              <a:endParaRPr lang="en-US"/>
            </a:p>
          </p:txBody>
        </p:sp>
        <p:sp>
          <p:nvSpPr>
            <p:cNvPr id="27" name="任意多边形: 形状 26">
              <a:extLst>
                <a:ext uri="{FF2B5EF4-FFF2-40B4-BE49-F238E27FC236}">
                  <a16:creationId xmlns:a16="http://schemas.microsoft.com/office/drawing/2014/main" id="{0B53495C-2495-ED7A-E791-27DB3523EACF}"/>
                </a:ext>
              </a:extLst>
            </p:cNvPr>
            <p:cNvSpPr/>
            <p:nvPr/>
          </p:nvSpPr>
          <p:spPr>
            <a:xfrm>
              <a:off x="10067816" y="2248685"/>
              <a:ext cx="623540" cy="543425"/>
            </a:xfrm>
            <a:custGeom>
              <a:avLst/>
              <a:gdLst>
                <a:gd name="connsiteX0" fmla="*/ 8 w 623540"/>
                <a:gd name="connsiteY0" fmla="*/ 375874 h 543425"/>
                <a:gd name="connsiteX1" fmla="*/ 17657 w 623540"/>
                <a:gd name="connsiteY1" fmla="*/ 296756 h 543425"/>
                <a:gd name="connsiteX2" fmla="*/ 166682 w 623540"/>
                <a:gd name="connsiteY2" fmla="*/ 188345 h 543425"/>
                <a:gd name="connsiteX3" fmla="*/ 301304 w 623540"/>
                <a:gd name="connsiteY3" fmla="*/ 168992 h 543425"/>
                <a:gd name="connsiteX4" fmla="*/ 446921 w 623540"/>
                <a:gd name="connsiteY4" fmla="*/ 127567 h 543425"/>
                <a:gd name="connsiteX5" fmla="*/ 267020 w 623540"/>
                <a:gd name="connsiteY5" fmla="*/ 10351 h 543425"/>
                <a:gd name="connsiteX6" fmla="*/ 570506 w 623540"/>
                <a:gd name="connsiteY6" fmla="*/ 122738 h 543425"/>
                <a:gd name="connsiteX7" fmla="*/ 612986 w 623540"/>
                <a:gd name="connsiteY7" fmla="*/ 204818 h 543425"/>
                <a:gd name="connsiteX8" fmla="*/ 622886 w 623540"/>
                <a:gd name="connsiteY8" fmla="*/ 297406 h 543425"/>
                <a:gd name="connsiteX9" fmla="*/ 580041 w 623540"/>
                <a:gd name="connsiteY9" fmla="*/ 427240 h 543425"/>
                <a:gd name="connsiteX10" fmla="*/ 508430 w 623540"/>
                <a:gd name="connsiteY10" fmla="*/ 506235 h 543425"/>
                <a:gd name="connsiteX11" fmla="*/ 466234 w 623540"/>
                <a:gd name="connsiteY11" fmla="*/ 543400 h 543425"/>
                <a:gd name="connsiteX12" fmla="*/ 8 w 623540"/>
                <a:gd name="connsiteY12" fmla="*/ 375874 h 5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540" h="543425">
                  <a:moveTo>
                    <a:pt x="8" y="375874"/>
                  </a:moveTo>
                  <a:cubicBezTo>
                    <a:pt x="-252" y="348497"/>
                    <a:pt x="5786" y="321426"/>
                    <a:pt x="17657" y="296756"/>
                  </a:cubicBezTo>
                  <a:cubicBezTo>
                    <a:pt x="53646" y="223725"/>
                    <a:pt x="133412" y="198732"/>
                    <a:pt x="166682" y="188345"/>
                  </a:cubicBezTo>
                  <a:cubicBezTo>
                    <a:pt x="207661" y="175524"/>
                    <a:pt x="212003" y="182868"/>
                    <a:pt x="301304" y="168992"/>
                  </a:cubicBezTo>
                  <a:cubicBezTo>
                    <a:pt x="392593" y="154832"/>
                    <a:pt x="438238" y="147731"/>
                    <a:pt x="446921" y="127567"/>
                  </a:cubicBezTo>
                  <a:cubicBezTo>
                    <a:pt x="467207" y="80177"/>
                    <a:pt x="351452" y="13231"/>
                    <a:pt x="267020" y="10351"/>
                  </a:cubicBezTo>
                  <a:cubicBezTo>
                    <a:pt x="381436" y="-31967"/>
                    <a:pt x="528108" y="65449"/>
                    <a:pt x="570506" y="122738"/>
                  </a:cubicBezTo>
                  <a:cubicBezTo>
                    <a:pt x="588801" y="147753"/>
                    <a:pt x="603127" y="175438"/>
                    <a:pt x="612986" y="204818"/>
                  </a:cubicBezTo>
                  <a:cubicBezTo>
                    <a:pt x="621734" y="234853"/>
                    <a:pt x="625086" y="266200"/>
                    <a:pt x="622886" y="297406"/>
                  </a:cubicBezTo>
                  <a:cubicBezTo>
                    <a:pt x="619681" y="343584"/>
                    <a:pt x="604949" y="388222"/>
                    <a:pt x="580041" y="427240"/>
                  </a:cubicBezTo>
                  <a:cubicBezTo>
                    <a:pt x="561580" y="455641"/>
                    <a:pt x="540564" y="475684"/>
                    <a:pt x="508430" y="506235"/>
                  </a:cubicBezTo>
                  <a:cubicBezTo>
                    <a:pt x="491511" y="522465"/>
                    <a:pt x="476742" y="534637"/>
                    <a:pt x="466234" y="543400"/>
                  </a:cubicBezTo>
                  <a:cubicBezTo>
                    <a:pt x="466071" y="543684"/>
                    <a:pt x="151549" y="544293"/>
                    <a:pt x="8" y="375874"/>
                  </a:cubicBezTo>
                  <a:close/>
                </a:path>
              </a:pathLst>
            </a:custGeom>
            <a:solidFill>
              <a:srgbClr val="70F1A6"/>
            </a:solidFill>
            <a:ln w="4055" cap="flat">
              <a:no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9A441F2D-B7F1-947A-D0D0-7F84ADB7728E}"/>
                </a:ext>
              </a:extLst>
            </p:cNvPr>
            <p:cNvSpPr/>
            <p:nvPr/>
          </p:nvSpPr>
          <p:spPr>
            <a:xfrm>
              <a:off x="10114747" y="2397978"/>
              <a:ext cx="422635" cy="233476"/>
            </a:xfrm>
            <a:custGeom>
              <a:avLst/>
              <a:gdLst>
                <a:gd name="connsiteX0" fmla="*/ 6431 w 422635"/>
                <a:gd name="connsiteY0" fmla="*/ 161948 h 233476"/>
                <a:gd name="connsiteX1" fmla="*/ 5579 w 422635"/>
                <a:gd name="connsiteY1" fmla="*/ 215342 h 233476"/>
                <a:gd name="connsiteX2" fmla="*/ 243784 w 422635"/>
                <a:gd name="connsiteY2" fmla="*/ 179273 h 233476"/>
                <a:gd name="connsiteX3" fmla="*/ 420967 w 422635"/>
                <a:gd name="connsiteY3" fmla="*/ 3388 h 233476"/>
                <a:gd name="connsiteX4" fmla="*/ 285655 w 422635"/>
                <a:gd name="connsiteY4" fmla="*/ 33737 h 233476"/>
                <a:gd name="connsiteX5" fmla="*/ 74675 w 422635"/>
                <a:gd name="connsiteY5" fmla="*/ 87334 h 233476"/>
                <a:gd name="connsiteX6" fmla="*/ 6431 w 422635"/>
                <a:gd name="connsiteY6" fmla="*/ 161948 h 2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35" h="233476">
                  <a:moveTo>
                    <a:pt x="6431" y="161948"/>
                  </a:moveTo>
                  <a:cubicBezTo>
                    <a:pt x="2374" y="174323"/>
                    <a:pt x="-5294" y="199235"/>
                    <a:pt x="5579" y="215342"/>
                  </a:cubicBezTo>
                  <a:cubicBezTo>
                    <a:pt x="31668" y="253927"/>
                    <a:pt x="154888" y="225770"/>
                    <a:pt x="243784" y="179273"/>
                  </a:cubicBezTo>
                  <a:cubicBezTo>
                    <a:pt x="351952" y="122471"/>
                    <a:pt x="435614" y="25095"/>
                    <a:pt x="420967" y="3388"/>
                  </a:cubicBezTo>
                  <a:cubicBezTo>
                    <a:pt x="413177" y="-8094"/>
                    <a:pt x="384208" y="11503"/>
                    <a:pt x="285655" y="33737"/>
                  </a:cubicBezTo>
                  <a:cubicBezTo>
                    <a:pt x="175621" y="58081"/>
                    <a:pt x="137685" y="49966"/>
                    <a:pt x="74675" y="87334"/>
                  </a:cubicBezTo>
                  <a:cubicBezTo>
                    <a:pt x="35522" y="110380"/>
                    <a:pt x="15195" y="134196"/>
                    <a:pt x="6431" y="161948"/>
                  </a:cubicBezTo>
                  <a:close/>
                </a:path>
              </a:pathLst>
            </a:custGeom>
            <a:solidFill>
              <a:srgbClr val="8BFABE"/>
            </a:solidFill>
            <a:ln w="4055" cap="flat">
              <a:noFill/>
              <a:prstDash val="solid"/>
              <a:miter/>
            </a:ln>
          </p:spPr>
          <p:txBody>
            <a:bodyPr rtlCol="0" anchor="ctr"/>
            <a:lstStyle/>
            <a:p>
              <a:endParaRPr lang="en-US"/>
            </a:p>
          </p:txBody>
        </p:sp>
        <p:sp>
          <p:nvSpPr>
            <p:cNvPr id="29" name="任意多边形: 形状 28">
              <a:extLst>
                <a:ext uri="{FF2B5EF4-FFF2-40B4-BE49-F238E27FC236}">
                  <a16:creationId xmlns:a16="http://schemas.microsoft.com/office/drawing/2014/main" id="{5E648654-A1CC-53E8-7152-1EA8D887EC3A}"/>
                </a:ext>
              </a:extLst>
            </p:cNvPr>
            <p:cNvSpPr/>
            <p:nvPr/>
          </p:nvSpPr>
          <p:spPr>
            <a:xfrm>
              <a:off x="10560143" y="2325293"/>
              <a:ext cx="108674" cy="378258"/>
            </a:xfrm>
            <a:custGeom>
              <a:avLst/>
              <a:gdLst>
                <a:gd name="connsiteX0" fmla="*/ 108448 w 108674"/>
                <a:gd name="connsiteY0" fmla="*/ 176248 h 378258"/>
                <a:gd name="connsiteX1" fmla="*/ 2957 w 108674"/>
                <a:gd name="connsiteY1" fmla="*/ 377977 h 378258"/>
                <a:gd name="connsiteX2" fmla="*/ 48805 w 108674"/>
                <a:gd name="connsiteY2" fmla="*/ 203310 h 378258"/>
                <a:gd name="connsiteX3" fmla="*/ 1375 w 108674"/>
                <a:gd name="connsiteY3" fmla="*/ 445 h 378258"/>
                <a:gd name="connsiteX4" fmla="*/ 108448 w 108674"/>
                <a:gd name="connsiteY4" fmla="*/ 176248 h 3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74" h="378258">
                  <a:moveTo>
                    <a:pt x="108448" y="176248"/>
                  </a:moveTo>
                  <a:cubicBezTo>
                    <a:pt x="114047" y="291922"/>
                    <a:pt x="14196" y="384023"/>
                    <a:pt x="2957" y="377977"/>
                  </a:cubicBezTo>
                  <a:cubicBezTo>
                    <a:pt x="-5806" y="373190"/>
                    <a:pt x="45924" y="309003"/>
                    <a:pt x="48805" y="203310"/>
                  </a:cubicBezTo>
                  <a:cubicBezTo>
                    <a:pt x="52010" y="83904"/>
                    <a:pt x="-9904" y="6733"/>
                    <a:pt x="1375" y="445"/>
                  </a:cubicBezTo>
                  <a:cubicBezTo>
                    <a:pt x="13628" y="-6615"/>
                    <a:pt x="103376" y="71204"/>
                    <a:pt x="108448" y="176248"/>
                  </a:cubicBezTo>
                  <a:close/>
                </a:path>
              </a:pathLst>
            </a:custGeom>
            <a:solidFill>
              <a:srgbClr val="8BFABE"/>
            </a:solidFill>
            <a:ln w="4055" cap="flat">
              <a:noFill/>
              <a:prstDash val="solid"/>
              <a:miter/>
            </a:ln>
          </p:spPr>
          <p:txBody>
            <a:bodyPr rtlCol="0" anchor="ctr"/>
            <a:lstStyle/>
            <a:p>
              <a:endParaRPr lang="en-US"/>
            </a:p>
          </p:txBody>
        </p:sp>
        <p:sp>
          <p:nvSpPr>
            <p:cNvPr id="31" name="任意多边形: 形状 30">
              <a:extLst>
                <a:ext uri="{FF2B5EF4-FFF2-40B4-BE49-F238E27FC236}">
                  <a16:creationId xmlns:a16="http://schemas.microsoft.com/office/drawing/2014/main" id="{54889C51-2448-3E4C-BEE8-9912B851CC14}"/>
                </a:ext>
              </a:extLst>
            </p:cNvPr>
            <p:cNvSpPr/>
            <p:nvPr/>
          </p:nvSpPr>
          <p:spPr>
            <a:xfrm>
              <a:off x="10347656" y="2451026"/>
              <a:ext cx="228154" cy="263537"/>
            </a:xfrm>
            <a:custGeom>
              <a:avLst/>
              <a:gdLst>
                <a:gd name="connsiteX0" fmla="*/ 135150 w 228154"/>
                <a:gd name="connsiteY0" fmla="*/ 144726 h 263537"/>
                <a:gd name="connsiteX1" fmla="*/ 82 w 228154"/>
                <a:gd name="connsiteY1" fmla="*/ 236259 h 263537"/>
                <a:gd name="connsiteX2" fmla="*/ 155802 w 228154"/>
                <a:gd name="connsiteY2" fmla="*/ 243805 h 263537"/>
                <a:gd name="connsiteX3" fmla="*/ 213375 w 228154"/>
                <a:gd name="connsiteY3" fmla="*/ 42 h 263537"/>
                <a:gd name="connsiteX4" fmla="*/ 135150 w 228154"/>
                <a:gd name="connsiteY4" fmla="*/ 144726 h 263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54" h="263537">
                  <a:moveTo>
                    <a:pt x="135150" y="144726"/>
                  </a:moveTo>
                  <a:cubicBezTo>
                    <a:pt x="70558" y="212280"/>
                    <a:pt x="-2798" y="216784"/>
                    <a:pt x="82" y="236259"/>
                  </a:cubicBezTo>
                  <a:cubicBezTo>
                    <a:pt x="3288" y="257316"/>
                    <a:pt x="93806" y="281498"/>
                    <a:pt x="155802" y="243805"/>
                  </a:cubicBezTo>
                  <a:cubicBezTo>
                    <a:pt x="253177" y="184609"/>
                    <a:pt x="229482" y="3207"/>
                    <a:pt x="213375" y="42"/>
                  </a:cubicBezTo>
                  <a:cubicBezTo>
                    <a:pt x="202704" y="-2068"/>
                    <a:pt x="201406" y="75386"/>
                    <a:pt x="135150" y="144726"/>
                  </a:cubicBezTo>
                  <a:close/>
                </a:path>
              </a:pathLst>
            </a:custGeom>
            <a:solidFill>
              <a:srgbClr val="5CE1AC"/>
            </a:solidFill>
            <a:ln w="4055" cap="flat">
              <a:noFill/>
              <a:prstDash val="solid"/>
              <a:miter/>
            </a:ln>
          </p:spPr>
          <p:txBody>
            <a:bodyPr rtlCol="0" anchor="ctr"/>
            <a:lstStyle/>
            <a:p>
              <a:endParaRPr lang="en-US"/>
            </a:p>
          </p:txBody>
        </p:sp>
        <p:sp>
          <p:nvSpPr>
            <p:cNvPr id="32" name="任意多边形: 形状 31">
              <a:extLst>
                <a:ext uri="{FF2B5EF4-FFF2-40B4-BE49-F238E27FC236}">
                  <a16:creationId xmlns:a16="http://schemas.microsoft.com/office/drawing/2014/main" id="{DE180B05-7CA6-5367-286C-5EC8F57FDFD6}"/>
                </a:ext>
              </a:extLst>
            </p:cNvPr>
            <p:cNvSpPr/>
            <p:nvPr/>
          </p:nvSpPr>
          <p:spPr>
            <a:xfrm>
              <a:off x="10147607" y="2471547"/>
              <a:ext cx="175682" cy="108806"/>
            </a:xfrm>
            <a:custGeom>
              <a:avLst/>
              <a:gdLst>
                <a:gd name="connsiteX0" fmla="*/ 18080 w 175682"/>
                <a:gd name="connsiteY0" fmla="*/ 65212 h 108806"/>
                <a:gd name="connsiteX1" fmla="*/ 1445 w 175682"/>
                <a:gd name="connsiteY1" fmla="*/ 104527 h 108806"/>
                <a:gd name="connsiteX2" fmla="*/ 98414 w 175682"/>
                <a:gd name="connsiteY2" fmla="*/ 77992 h 108806"/>
                <a:gd name="connsiteX3" fmla="*/ 175057 w 175682"/>
                <a:gd name="connsiteY3" fmla="*/ 6908 h 108806"/>
                <a:gd name="connsiteX4" fmla="*/ 18080 w 175682"/>
                <a:gd name="connsiteY4" fmla="*/ 65212 h 10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82" h="108806">
                  <a:moveTo>
                    <a:pt x="18080" y="65212"/>
                  </a:moveTo>
                  <a:cubicBezTo>
                    <a:pt x="13454" y="71054"/>
                    <a:pt x="-5291" y="94871"/>
                    <a:pt x="1445" y="104527"/>
                  </a:cubicBezTo>
                  <a:cubicBezTo>
                    <a:pt x="10695" y="117713"/>
                    <a:pt x="63400" y="98035"/>
                    <a:pt x="98414" y="77992"/>
                  </a:cubicBezTo>
                  <a:cubicBezTo>
                    <a:pt x="130873" y="59369"/>
                    <a:pt x="181914" y="21190"/>
                    <a:pt x="175057" y="6908"/>
                  </a:cubicBezTo>
                  <a:cubicBezTo>
                    <a:pt x="166537" y="-10538"/>
                    <a:pt x="66605" y="3703"/>
                    <a:pt x="18080" y="65212"/>
                  </a:cubicBezTo>
                  <a:close/>
                </a:path>
              </a:pathLst>
            </a:custGeom>
            <a:solidFill>
              <a:srgbClr val="AFFAE3"/>
            </a:solidFill>
            <a:ln w="4055" cap="flat">
              <a:no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628E9020-230C-520D-45C3-A3A826C6FBDC}"/>
                </a:ext>
              </a:extLst>
            </p:cNvPr>
            <p:cNvSpPr/>
            <p:nvPr/>
          </p:nvSpPr>
          <p:spPr>
            <a:xfrm>
              <a:off x="10353836" y="2428739"/>
              <a:ext cx="129074" cy="47862"/>
            </a:xfrm>
            <a:custGeom>
              <a:avLst/>
              <a:gdLst>
                <a:gd name="connsiteX0" fmla="*/ 29 w 129074"/>
                <a:gd name="connsiteY0" fmla="*/ 39451 h 47862"/>
                <a:gd name="connsiteX1" fmla="*/ 77118 w 129074"/>
                <a:gd name="connsiteY1" fmla="*/ 40709 h 47862"/>
                <a:gd name="connsiteX2" fmla="*/ 128849 w 129074"/>
                <a:gd name="connsiteY2" fmla="*/ 3341 h 47862"/>
                <a:gd name="connsiteX3" fmla="*/ 42307 w 129074"/>
                <a:gd name="connsiteY3" fmla="*/ 17379 h 47862"/>
                <a:gd name="connsiteX4" fmla="*/ 29 w 129074"/>
                <a:gd name="connsiteY4" fmla="*/ 39451 h 4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74" h="47862">
                  <a:moveTo>
                    <a:pt x="29" y="39451"/>
                  </a:moveTo>
                  <a:cubicBezTo>
                    <a:pt x="1328" y="47566"/>
                    <a:pt x="41333" y="52840"/>
                    <a:pt x="77118" y="40709"/>
                  </a:cubicBezTo>
                  <a:cubicBezTo>
                    <a:pt x="105073" y="31215"/>
                    <a:pt x="131811" y="10685"/>
                    <a:pt x="128849" y="3341"/>
                  </a:cubicBezTo>
                  <a:cubicBezTo>
                    <a:pt x="125116" y="-5950"/>
                    <a:pt x="74562" y="5897"/>
                    <a:pt x="42307" y="17379"/>
                  </a:cubicBezTo>
                  <a:cubicBezTo>
                    <a:pt x="24454" y="23709"/>
                    <a:pt x="-985" y="32757"/>
                    <a:pt x="29" y="39451"/>
                  </a:cubicBezTo>
                  <a:close/>
                </a:path>
              </a:pathLst>
            </a:custGeom>
            <a:solidFill>
              <a:srgbClr val="AFFAE3"/>
            </a:solidFill>
            <a:ln w="4055"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9380E5B9-C9CA-7316-FDC0-92D806843CC2}"/>
                </a:ext>
              </a:extLst>
            </p:cNvPr>
            <p:cNvSpPr/>
            <p:nvPr/>
          </p:nvSpPr>
          <p:spPr>
            <a:xfrm>
              <a:off x="10413098" y="2260377"/>
              <a:ext cx="118923" cy="46245"/>
            </a:xfrm>
            <a:custGeom>
              <a:avLst/>
              <a:gdLst>
                <a:gd name="connsiteX0" fmla="*/ 118843 w 118923"/>
                <a:gd name="connsiteY0" fmla="*/ 46007 h 46245"/>
                <a:gd name="connsiteX1" fmla="*/ 49625 w 118923"/>
                <a:gd name="connsiteY1" fmla="*/ 17160 h 46245"/>
                <a:gd name="connsiteX2" fmla="*/ 4 w 118923"/>
                <a:gd name="connsiteY2" fmla="*/ 2270 h 46245"/>
                <a:gd name="connsiteX3" fmla="*/ 54900 w 118923"/>
                <a:gd name="connsiteY3" fmla="*/ 5313 h 46245"/>
                <a:gd name="connsiteX4" fmla="*/ 118843 w 118923"/>
                <a:gd name="connsiteY4" fmla="*/ 46007 h 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23" h="46245">
                  <a:moveTo>
                    <a:pt x="118843" y="46007"/>
                  </a:moveTo>
                  <a:cubicBezTo>
                    <a:pt x="117301" y="48401"/>
                    <a:pt x="95189" y="32294"/>
                    <a:pt x="49625" y="17160"/>
                  </a:cubicBezTo>
                  <a:cubicBezTo>
                    <a:pt x="18708" y="6936"/>
                    <a:pt x="-321" y="4542"/>
                    <a:pt x="4" y="2270"/>
                  </a:cubicBezTo>
                  <a:cubicBezTo>
                    <a:pt x="329" y="-2"/>
                    <a:pt x="27310" y="-2518"/>
                    <a:pt x="54900" y="5313"/>
                  </a:cubicBezTo>
                  <a:cubicBezTo>
                    <a:pt x="93728" y="16348"/>
                    <a:pt x="120588" y="43167"/>
                    <a:pt x="118843" y="46007"/>
                  </a:cubicBezTo>
                  <a:close/>
                </a:path>
              </a:pathLst>
            </a:custGeom>
            <a:solidFill>
              <a:srgbClr val="AFFAE3"/>
            </a:solidFill>
            <a:ln w="4055"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6D0CE3B2-9DC5-EF7B-3C19-C3A5EA31B27A}"/>
                </a:ext>
              </a:extLst>
            </p:cNvPr>
            <p:cNvSpPr/>
            <p:nvPr/>
          </p:nvSpPr>
          <p:spPr>
            <a:xfrm>
              <a:off x="10620263" y="2447558"/>
              <a:ext cx="35408" cy="167892"/>
            </a:xfrm>
            <a:custGeom>
              <a:avLst/>
              <a:gdLst>
                <a:gd name="connsiteX0" fmla="*/ 34817 w 35408"/>
                <a:gd name="connsiteY0" fmla="*/ 89728 h 167892"/>
                <a:gd name="connsiteX1" fmla="*/ 817 w 35408"/>
                <a:gd name="connsiteY1" fmla="*/ 167831 h 167892"/>
                <a:gd name="connsiteX2" fmla="*/ 12989 w 35408"/>
                <a:gd name="connsiteY2" fmla="*/ 87740 h 167892"/>
                <a:gd name="connsiteX3" fmla="*/ 12136 w 35408"/>
                <a:gd name="connsiteY3" fmla="*/ 21 h 167892"/>
                <a:gd name="connsiteX4" fmla="*/ 34817 w 35408"/>
                <a:gd name="connsiteY4" fmla="*/ 89728 h 16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08" h="167892">
                  <a:moveTo>
                    <a:pt x="34817" y="89728"/>
                  </a:moveTo>
                  <a:cubicBezTo>
                    <a:pt x="30760" y="134074"/>
                    <a:pt x="5564" y="169576"/>
                    <a:pt x="817" y="167831"/>
                  </a:cubicBezTo>
                  <a:cubicBezTo>
                    <a:pt x="-3241" y="166370"/>
                    <a:pt x="8931" y="138578"/>
                    <a:pt x="12989" y="87740"/>
                  </a:cubicBezTo>
                  <a:cubicBezTo>
                    <a:pt x="17046" y="32601"/>
                    <a:pt x="7795" y="954"/>
                    <a:pt x="12136" y="21"/>
                  </a:cubicBezTo>
                  <a:cubicBezTo>
                    <a:pt x="17208" y="-1075"/>
                    <a:pt x="39280" y="41405"/>
                    <a:pt x="34817" y="89728"/>
                  </a:cubicBezTo>
                  <a:close/>
                </a:path>
              </a:pathLst>
            </a:custGeom>
            <a:solidFill>
              <a:srgbClr val="AFFAE3"/>
            </a:solidFill>
            <a:ln w="4055"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9A8DC5B7-A9C1-E9FE-2477-4317AA3E7C32}"/>
                </a:ext>
              </a:extLst>
            </p:cNvPr>
            <p:cNvSpPr/>
            <p:nvPr/>
          </p:nvSpPr>
          <p:spPr>
            <a:xfrm>
              <a:off x="9518870" y="3012965"/>
              <a:ext cx="1079934" cy="608320"/>
            </a:xfrm>
            <a:custGeom>
              <a:avLst/>
              <a:gdLst>
                <a:gd name="connsiteX0" fmla="*/ 0 w 1079934"/>
                <a:gd name="connsiteY0" fmla="*/ 182052 h 608320"/>
                <a:gd name="connsiteX1" fmla="*/ 1079935 w 1079934"/>
                <a:gd name="connsiteY1" fmla="*/ 570580 h 608320"/>
                <a:gd name="connsiteX2" fmla="*/ 954685 w 1079934"/>
                <a:gd name="connsiteY2" fmla="*/ 230861 h 608320"/>
                <a:gd name="connsiteX3" fmla="*/ 312940 w 1079934"/>
                <a:gd name="connsiteY3" fmla="*/ 0 h 608320"/>
              </a:gdLst>
              <a:ahLst/>
              <a:cxnLst>
                <a:cxn ang="0">
                  <a:pos x="connsiteX0" y="connsiteY0"/>
                </a:cxn>
                <a:cxn ang="0">
                  <a:pos x="connsiteX1" y="connsiteY1"/>
                </a:cxn>
                <a:cxn ang="0">
                  <a:pos x="connsiteX2" y="connsiteY2"/>
                </a:cxn>
                <a:cxn ang="0">
                  <a:pos x="connsiteX3" y="connsiteY3"/>
                </a:cxn>
              </a:cxnLst>
              <a:rect l="l" t="t" r="r" b="b"/>
              <a:pathLst>
                <a:path w="1079934" h="608320">
                  <a:moveTo>
                    <a:pt x="0" y="182052"/>
                  </a:moveTo>
                  <a:cubicBezTo>
                    <a:pt x="0" y="182052"/>
                    <a:pt x="358179" y="758758"/>
                    <a:pt x="1079935" y="570580"/>
                  </a:cubicBezTo>
                  <a:lnTo>
                    <a:pt x="954685" y="230861"/>
                  </a:lnTo>
                  <a:lnTo>
                    <a:pt x="312940" y="0"/>
                  </a:lnTo>
                  <a:close/>
                </a:path>
              </a:pathLst>
            </a:custGeom>
            <a:solidFill>
              <a:srgbClr val="D5EAFF"/>
            </a:solidFill>
            <a:ln w="4055"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9238275B-97EA-B746-AAC6-C7E54283F4C6}"/>
                </a:ext>
              </a:extLst>
            </p:cNvPr>
            <p:cNvSpPr/>
            <p:nvPr/>
          </p:nvSpPr>
          <p:spPr>
            <a:xfrm>
              <a:off x="9518870" y="3194976"/>
              <a:ext cx="1079934" cy="426307"/>
            </a:xfrm>
            <a:custGeom>
              <a:avLst/>
              <a:gdLst>
                <a:gd name="connsiteX0" fmla="*/ 1079935 w 1079934"/>
                <a:gd name="connsiteY0" fmla="*/ 388569 h 426307"/>
                <a:gd name="connsiteX1" fmla="*/ 954685 w 1079934"/>
                <a:gd name="connsiteY1" fmla="*/ 48850 h 426307"/>
                <a:gd name="connsiteX2" fmla="*/ 848505 w 1079934"/>
                <a:gd name="connsiteY2" fmla="*/ 10671 h 426307"/>
                <a:gd name="connsiteX3" fmla="*/ 0 w 1079934"/>
                <a:gd name="connsiteY3" fmla="*/ 0 h 426307"/>
                <a:gd name="connsiteX4" fmla="*/ 1079935 w 1079934"/>
                <a:gd name="connsiteY4" fmla="*/ 388569 h 426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34" h="426307">
                  <a:moveTo>
                    <a:pt x="1079935" y="388569"/>
                  </a:moveTo>
                  <a:lnTo>
                    <a:pt x="954685" y="48850"/>
                  </a:lnTo>
                  <a:lnTo>
                    <a:pt x="848505" y="10671"/>
                  </a:lnTo>
                  <a:cubicBezTo>
                    <a:pt x="878448" y="590501"/>
                    <a:pt x="0" y="0"/>
                    <a:pt x="0" y="0"/>
                  </a:cubicBezTo>
                  <a:cubicBezTo>
                    <a:pt x="0" y="0"/>
                    <a:pt x="358179" y="576747"/>
                    <a:pt x="1079935" y="388569"/>
                  </a:cubicBezTo>
                  <a:close/>
                </a:path>
              </a:pathLst>
            </a:custGeom>
            <a:solidFill>
              <a:srgbClr val="B0CCF3"/>
            </a:solidFill>
            <a:ln w="4055"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970FD97D-B374-E14E-6288-FFA8497011E7}"/>
                </a:ext>
              </a:extLst>
            </p:cNvPr>
            <p:cNvSpPr/>
            <p:nvPr/>
          </p:nvSpPr>
          <p:spPr>
            <a:xfrm>
              <a:off x="9831811" y="2624559"/>
              <a:ext cx="702077" cy="619307"/>
            </a:xfrm>
            <a:custGeom>
              <a:avLst/>
              <a:gdLst>
                <a:gd name="connsiteX0" fmla="*/ 0 w 702077"/>
                <a:gd name="connsiteY0" fmla="*/ 388447 h 619307"/>
                <a:gd name="connsiteX1" fmla="*/ 236014 w 702077"/>
                <a:gd name="connsiteY1" fmla="*/ 0 h 619307"/>
                <a:gd name="connsiteX2" fmla="*/ 702077 w 702077"/>
                <a:gd name="connsiteY2" fmla="*/ 167689 h 619307"/>
                <a:gd name="connsiteX3" fmla="*/ 641745 w 702077"/>
                <a:gd name="connsiteY3" fmla="*/ 619308 h 619307"/>
                <a:gd name="connsiteX4" fmla="*/ 0 w 702077"/>
                <a:gd name="connsiteY4" fmla="*/ 388447 h 61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077" h="619307">
                  <a:moveTo>
                    <a:pt x="0" y="388447"/>
                  </a:moveTo>
                  <a:lnTo>
                    <a:pt x="236014" y="0"/>
                  </a:lnTo>
                  <a:lnTo>
                    <a:pt x="702077" y="167689"/>
                  </a:lnTo>
                  <a:lnTo>
                    <a:pt x="641745" y="619308"/>
                  </a:lnTo>
                  <a:lnTo>
                    <a:pt x="0" y="388447"/>
                  </a:lnTo>
                  <a:close/>
                </a:path>
              </a:pathLst>
            </a:custGeom>
            <a:solidFill>
              <a:srgbClr val="D5EAFF"/>
            </a:solidFill>
            <a:ln w="4055"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6B3C2C32-CFBE-AF10-453A-DAFC407C39F3}"/>
                </a:ext>
              </a:extLst>
            </p:cNvPr>
            <p:cNvSpPr/>
            <p:nvPr/>
          </p:nvSpPr>
          <p:spPr>
            <a:xfrm>
              <a:off x="10367376" y="2768025"/>
              <a:ext cx="166512" cy="475841"/>
            </a:xfrm>
            <a:custGeom>
              <a:avLst/>
              <a:gdLst>
                <a:gd name="connsiteX0" fmla="*/ 166512 w 166512"/>
                <a:gd name="connsiteY0" fmla="*/ 24222 h 475841"/>
                <a:gd name="connsiteX1" fmla="*/ 99201 w 166512"/>
                <a:gd name="connsiteY1" fmla="*/ 0 h 475841"/>
                <a:gd name="connsiteX2" fmla="*/ 0 w 166512"/>
                <a:gd name="connsiteY2" fmla="*/ 437662 h 475841"/>
                <a:gd name="connsiteX3" fmla="*/ 106180 w 166512"/>
                <a:gd name="connsiteY3" fmla="*/ 475841 h 475841"/>
                <a:gd name="connsiteX4" fmla="*/ 166512 w 166512"/>
                <a:gd name="connsiteY4" fmla="*/ 24222 h 47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12" h="475841">
                  <a:moveTo>
                    <a:pt x="166512" y="24222"/>
                  </a:moveTo>
                  <a:lnTo>
                    <a:pt x="99201" y="0"/>
                  </a:lnTo>
                  <a:lnTo>
                    <a:pt x="0" y="437662"/>
                  </a:lnTo>
                  <a:lnTo>
                    <a:pt x="106180" y="475841"/>
                  </a:lnTo>
                  <a:lnTo>
                    <a:pt x="166512" y="24222"/>
                  </a:lnTo>
                  <a:close/>
                </a:path>
              </a:pathLst>
            </a:custGeom>
            <a:solidFill>
              <a:srgbClr val="B0CCF3"/>
            </a:solidFill>
            <a:ln w="4055"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7891571D-A3C0-ECBC-8169-68B923CA48D9}"/>
                </a:ext>
              </a:extLst>
            </p:cNvPr>
            <p:cNvSpPr/>
            <p:nvPr/>
          </p:nvSpPr>
          <p:spPr>
            <a:xfrm>
              <a:off x="9671038" y="3047202"/>
              <a:ext cx="654836" cy="165972"/>
            </a:xfrm>
            <a:custGeom>
              <a:avLst/>
              <a:gdLst>
                <a:gd name="connsiteX0" fmla="*/ 432409 w 654836"/>
                <a:gd name="connsiteY0" fmla="*/ 147977 h 165972"/>
                <a:gd name="connsiteX1" fmla="*/ 221429 w 654836"/>
                <a:gd name="connsiteY1" fmla="*/ 127122 h 165972"/>
                <a:gd name="connsiteX2" fmla="*/ 1482 w 654836"/>
                <a:gd name="connsiteY2" fmla="*/ 137022 h 165972"/>
                <a:gd name="connsiteX3" fmla="*/ 159717 w 654836"/>
                <a:gd name="connsiteY3" fmla="*/ 2806 h 165972"/>
                <a:gd name="connsiteX4" fmla="*/ 404617 w 654836"/>
                <a:gd name="connsiteY4" fmla="*/ 72470 h 165972"/>
                <a:gd name="connsiteX5" fmla="*/ 654791 w 654836"/>
                <a:gd name="connsiteY5" fmla="*/ 162583 h 165972"/>
                <a:gd name="connsiteX6" fmla="*/ 432409 w 654836"/>
                <a:gd name="connsiteY6" fmla="*/ 14797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836" h="165972">
                  <a:moveTo>
                    <a:pt x="432409" y="147977"/>
                  </a:moveTo>
                  <a:cubicBezTo>
                    <a:pt x="271253" y="131179"/>
                    <a:pt x="269346" y="127447"/>
                    <a:pt x="221429" y="127122"/>
                  </a:cubicBezTo>
                  <a:cubicBezTo>
                    <a:pt x="78206" y="126067"/>
                    <a:pt x="12315" y="159094"/>
                    <a:pt x="1482" y="137022"/>
                  </a:cubicBezTo>
                  <a:cubicBezTo>
                    <a:pt x="-11542" y="110568"/>
                    <a:pt x="62910" y="20983"/>
                    <a:pt x="159717" y="2806"/>
                  </a:cubicBezTo>
                  <a:cubicBezTo>
                    <a:pt x="222038" y="-8879"/>
                    <a:pt x="254861" y="16236"/>
                    <a:pt x="404617" y="72470"/>
                  </a:cubicBezTo>
                  <a:cubicBezTo>
                    <a:pt x="568735" y="134101"/>
                    <a:pt x="657144" y="151912"/>
                    <a:pt x="654791" y="162583"/>
                  </a:cubicBezTo>
                  <a:cubicBezTo>
                    <a:pt x="653208" y="170819"/>
                    <a:pt x="579568" y="163313"/>
                    <a:pt x="432409" y="147977"/>
                  </a:cubicBezTo>
                  <a:close/>
                </a:path>
              </a:pathLst>
            </a:custGeom>
            <a:solidFill>
              <a:srgbClr val="ECFFFF"/>
            </a:solidFill>
            <a:ln w="4055"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C2BA269F-ECA4-B30D-CDC1-59CBDD96BA7F}"/>
                </a:ext>
              </a:extLst>
            </p:cNvPr>
            <p:cNvSpPr/>
            <p:nvPr/>
          </p:nvSpPr>
          <p:spPr>
            <a:xfrm rot="1193110">
              <a:off x="9824071" y="3035311"/>
              <a:ext cx="705121" cy="40637"/>
            </a:xfrm>
            <a:custGeom>
              <a:avLst/>
              <a:gdLst>
                <a:gd name="connsiteX0" fmla="*/ 689993 w 705121"/>
                <a:gd name="connsiteY0" fmla="*/ 0 h 40637"/>
                <a:gd name="connsiteX1" fmla="*/ 705121 w 705121"/>
                <a:gd name="connsiteY1" fmla="*/ 0 h 40637"/>
                <a:gd name="connsiteX2" fmla="*/ 705121 w 705121"/>
                <a:gd name="connsiteY2" fmla="*/ 40638 h 40637"/>
                <a:gd name="connsiteX3" fmla="*/ 689993 w 705121"/>
                <a:gd name="connsiteY3" fmla="*/ 40638 h 40637"/>
                <a:gd name="connsiteX4" fmla="*/ 15127 w 705121"/>
                <a:gd name="connsiteY4" fmla="*/ 40638 h 40637"/>
                <a:gd name="connsiteX5" fmla="*/ -1 w 705121"/>
                <a:gd name="connsiteY5" fmla="*/ 40638 h 40637"/>
                <a:gd name="connsiteX6" fmla="*/ -1 w 705121"/>
                <a:gd name="connsiteY6" fmla="*/ 0 h 40637"/>
                <a:gd name="connsiteX7" fmla="*/ 15127 w 705121"/>
                <a:gd name="connsiteY7" fmla="*/ 0 h 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121" h="40637">
                  <a:moveTo>
                    <a:pt x="689993" y="0"/>
                  </a:moveTo>
                  <a:cubicBezTo>
                    <a:pt x="698348" y="0"/>
                    <a:pt x="705121" y="0"/>
                    <a:pt x="705121" y="0"/>
                  </a:cubicBezTo>
                  <a:lnTo>
                    <a:pt x="705121" y="40638"/>
                  </a:lnTo>
                  <a:cubicBezTo>
                    <a:pt x="705121" y="40638"/>
                    <a:pt x="698348" y="40638"/>
                    <a:pt x="689993" y="40638"/>
                  </a:cubicBezTo>
                  <a:lnTo>
                    <a:pt x="15127" y="40638"/>
                  </a:lnTo>
                  <a:cubicBezTo>
                    <a:pt x="6772" y="40638"/>
                    <a:pt x="-1" y="40638"/>
                    <a:pt x="-1" y="40638"/>
                  </a:cubicBezTo>
                  <a:lnTo>
                    <a:pt x="-1" y="0"/>
                  </a:lnTo>
                  <a:cubicBezTo>
                    <a:pt x="-1" y="0"/>
                    <a:pt x="6772" y="0"/>
                    <a:pt x="15127" y="0"/>
                  </a:cubicBezTo>
                  <a:close/>
                </a:path>
              </a:pathLst>
            </a:custGeom>
            <a:solidFill>
              <a:srgbClr val="A4B5D6"/>
            </a:solidFill>
            <a:ln w="4053"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D95E810D-FEE0-B0D0-0D29-9A4434F45ED9}"/>
                </a:ext>
              </a:extLst>
            </p:cNvPr>
            <p:cNvSpPr/>
            <p:nvPr/>
          </p:nvSpPr>
          <p:spPr>
            <a:xfrm rot="1187401">
              <a:off x="9873072" y="2955469"/>
              <a:ext cx="669050" cy="40654"/>
            </a:xfrm>
            <a:custGeom>
              <a:avLst/>
              <a:gdLst>
                <a:gd name="connsiteX0" fmla="*/ 653917 w 669050"/>
                <a:gd name="connsiteY0" fmla="*/ 0 h 40654"/>
                <a:gd name="connsiteX1" fmla="*/ 669051 w 669050"/>
                <a:gd name="connsiteY1" fmla="*/ 0 h 40654"/>
                <a:gd name="connsiteX2" fmla="*/ 669051 w 669050"/>
                <a:gd name="connsiteY2" fmla="*/ 40654 h 40654"/>
                <a:gd name="connsiteX3" fmla="*/ 653917 w 669050"/>
                <a:gd name="connsiteY3" fmla="*/ 40654 h 40654"/>
                <a:gd name="connsiteX4" fmla="*/ 15134 w 669050"/>
                <a:gd name="connsiteY4" fmla="*/ 40654 h 40654"/>
                <a:gd name="connsiteX5" fmla="*/ 0 w 669050"/>
                <a:gd name="connsiteY5" fmla="*/ 40654 h 40654"/>
                <a:gd name="connsiteX6" fmla="*/ 0 w 669050"/>
                <a:gd name="connsiteY6" fmla="*/ 0 h 40654"/>
                <a:gd name="connsiteX7" fmla="*/ 15134 w 669050"/>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050" h="40654">
                  <a:moveTo>
                    <a:pt x="653917" y="0"/>
                  </a:moveTo>
                  <a:cubicBezTo>
                    <a:pt x="662275" y="0"/>
                    <a:pt x="669051" y="0"/>
                    <a:pt x="669051" y="0"/>
                  </a:cubicBezTo>
                  <a:lnTo>
                    <a:pt x="669051" y="40654"/>
                  </a:lnTo>
                  <a:cubicBezTo>
                    <a:pt x="669051" y="40654"/>
                    <a:pt x="662275" y="40654"/>
                    <a:pt x="653917"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E4B273EA-0A0B-F98F-9C7F-F4A5A1AF38D8}"/>
                </a:ext>
              </a:extLst>
            </p:cNvPr>
            <p:cNvSpPr/>
            <p:nvPr/>
          </p:nvSpPr>
          <p:spPr>
            <a:xfrm rot="1193110">
              <a:off x="9914740" y="2879720"/>
              <a:ext cx="636215" cy="40637"/>
            </a:xfrm>
            <a:custGeom>
              <a:avLst/>
              <a:gdLst>
                <a:gd name="connsiteX0" fmla="*/ 621087 w 636215"/>
                <a:gd name="connsiteY0" fmla="*/ 1 h 40637"/>
                <a:gd name="connsiteX1" fmla="*/ 636215 w 636215"/>
                <a:gd name="connsiteY1" fmla="*/ 1 h 40637"/>
                <a:gd name="connsiteX2" fmla="*/ 636215 w 636215"/>
                <a:gd name="connsiteY2" fmla="*/ 40639 h 40637"/>
                <a:gd name="connsiteX3" fmla="*/ 621087 w 636215"/>
                <a:gd name="connsiteY3" fmla="*/ 40639 h 40637"/>
                <a:gd name="connsiteX4" fmla="*/ 15127 w 636215"/>
                <a:gd name="connsiteY4" fmla="*/ 40639 h 40637"/>
                <a:gd name="connsiteX5" fmla="*/ -1 w 636215"/>
                <a:gd name="connsiteY5" fmla="*/ 40639 h 40637"/>
                <a:gd name="connsiteX6" fmla="*/ -1 w 636215"/>
                <a:gd name="connsiteY6" fmla="*/ 1 h 40637"/>
                <a:gd name="connsiteX7" fmla="*/ 15127 w 636215"/>
                <a:gd name="connsiteY7" fmla="*/ 1 h 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5" h="40637">
                  <a:moveTo>
                    <a:pt x="621087" y="1"/>
                  </a:moveTo>
                  <a:cubicBezTo>
                    <a:pt x="629442" y="1"/>
                    <a:pt x="636215" y="1"/>
                    <a:pt x="636215" y="1"/>
                  </a:cubicBezTo>
                  <a:lnTo>
                    <a:pt x="636215" y="40639"/>
                  </a:lnTo>
                  <a:cubicBezTo>
                    <a:pt x="636215" y="40639"/>
                    <a:pt x="629442" y="40639"/>
                    <a:pt x="621087" y="40639"/>
                  </a:cubicBezTo>
                  <a:lnTo>
                    <a:pt x="15127" y="40639"/>
                  </a:lnTo>
                  <a:cubicBezTo>
                    <a:pt x="6772" y="40639"/>
                    <a:pt x="-1" y="40639"/>
                    <a:pt x="-1" y="40639"/>
                  </a:cubicBezTo>
                  <a:lnTo>
                    <a:pt x="-1" y="1"/>
                  </a:lnTo>
                  <a:cubicBezTo>
                    <a:pt x="-1" y="1"/>
                    <a:pt x="6772" y="1"/>
                    <a:pt x="15127" y="1"/>
                  </a:cubicBezTo>
                  <a:close/>
                </a:path>
              </a:pathLst>
            </a:custGeom>
            <a:solidFill>
              <a:srgbClr val="A4B5D6"/>
            </a:solidFill>
            <a:ln w="4053"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1E0B45DF-D579-D630-87F3-D698DC3DDD72}"/>
                </a:ext>
              </a:extLst>
            </p:cNvPr>
            <p:cNvSpPr/>
            <p:nvPr/>
          </p:nvSpPr>
          <p:spPr>
            <a:xfrm rot="1187401">
              <a:off x="9970725" y="2799617"/>
              <a:ext cx="585875" cy="40654"/>
            </a:xfrm>
            <a:custGeom>
              <a:avLst/>
              <a:gdLst>
                <a:gd name="connsiteX0" fmla="*/ 570742 w 585875"/>
                <a:gd name="connsiteY0" fmla="*/ 0 h 40654"/>
                <a:gd name="connsiteX1" fmla="*/ 585876 w 585875"/>
                <a:gd name="connsiteY1" fmla="*/ 0 h 40654"/>
                <a:gd name="connsiteX2" fmla="*/ 585876 w 585875"/>
                <a:gd name="connsiteY2" fmla="*/ 40654 h 40654"/>
                <a:gd name="connsiteX3" fmla="*/ 570742 w 585875"/>
                <a:gd name="connsiteY3" fmla="*/ 40654 h 40654"/>
                <a:gd name="connsiteX4" fmla="*/ 15134 w 585875"/>
                <a:gd name="connsiteY4" fmla="*/ 40654 h 40654"/>
                <a:gd name="connsiteX5" fmla="*/ 0 w 585875"/>
                <a:gd name="connsiteY5" fmla="*/ 40654 h 40654"/>
                <a:gd name="connsiteX6" fmla="*/ 0 w 585875"/>
                <a:gd name="connsiteY6" fmla="*/ 0 h 40654"/>
                <a:gd name="connsiteX7" fmla="*/ 15134 w 585875"/>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875" h="40654">
                  <a:moveTo>
                    <a:pt x="570742" y="0"/>
                  </a:moveTo>
                  <a:cubicBezTo>
                    <a:pt x="579100" y="0"/>
                    <a:pt x="585876" y="0"/>
                    <a:pt x="585876" y="0"/>
                  </a:cubicBezTo>
                  <a:lnTo>
                    <a:pt x="585876" y="40654"/>
                  </a:lnTo>
                  <a:cubicBezTo>
                    <a:pt x="585876" y="40654"/>
                    <a:pt x="579100" y="40654"/>
                    <a:pt x="570742"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6104AC5A-6B73-56CD-0116-0E2DC752B2F0}"/>
                </a:ext>
              </a:extLst>
            </p:cNvPr>
            <p:cNvSpPr/>
            <p:nvPr/>
          </p:nvSpPr>
          <p:spPr>
            <a:xfrm rot="1187401">
              <a:off x="10016676" y="2728320"/>
              <a:ext cx="545221" cy="40654"/>
            </a:xfrm>
            <a:custGeom>
              <a:avLst/>
              <a:gdLst>
                <a:gd name="connsiteX0" fmla="*/ 530088 w 545221"/>
                <a:gd name="connsiteY0" fmla="*/ 0 h 40654"/>
                <a:gd name="connsiteX1" fmla="*/ 545222 w 545221"/>
                <a:gd name="connsiteY1" fmla="*/ 0 h 40654"/>
                <a:gd name="connsiteX2" fmla="*/ 545222 w 545221"/>
                <a:gd name="connsiteY2" fmla="*/ 40654 h 40654"/>
                <a:gd name="connsiteX3" fmla="*/ 530088 w 545221"/>
                <a:gd name="connsiteY3" fmla="*/ 40654 h 40654"/>
                <a:gd name="connsiteX4" fmla="*/ 15134 w 545221"/>
                <a:gd name="connsiteY4" fmla="*/ 40654 h 40654"/>
                <a:gd name="connsiteX5" fmla="*/ 0 w 545221"/>
                <a:gd name="connsiteY5" fmla="*/ 40654 h 40654"/>
                <a:gd name="connsiteX6" fmla="*/ 0 w 545221"/>
                <a:gd name="connsiteY6" fmla="*/ 0 h 40654"/>
                <a:gd name="connsiteX7" fmla="*/ 15134 w 545221"/>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221" h="40654">
                  <a:moveTo>
                    <a:pt x="530088" y="0"/>
                  </a:moveTo>
                  <a:cubicBezTo>
                    <a:pt x="538446" y="0"/>
                    <a:pt x="545222" y="0"/>
                    <a:pt x="545222" y="0"/>
                  </a:cubicBezTo>
                  <a:lnTo>
                    <a:pt x="545222" y="40654"/>
                  </a:lnTo>
                  <a:cubicBezTo>
                    <a:pt x="545222" y="40654"/>
                    <a:pt x="538446" y="40654"/>
                    <a:pt x="530088"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FE3686BC-2D5C-3669-0EA5-60982E63B112}"/>
                </a:ext>
              </a:extLst>
            </p:cNvPr>
            <p:cNvSpPr/>
            <p:nvPr/>
          </p:nvSpPr>
          <p:spPr>
            <a:xfrm>
              <a:off x="9910358" y="2905728"/>
              <a:ext cx="387136" cy="149647"/>
            </a:xfrm>
            <a:custGeom>
              <a:avLst/>
              <a:gdLst>
                <a:gd name="connsiteX0" fmla="*/ 378590 w 387136"/>
                <a:gd name="connsiteY0" fmla="*/ 149636 h 149647"/>
                <a:gd name="connsiteX1" fmla="*/ 375831 w 387136"/>
                <a:gd name="connsiteY1" fmla="*/ 149149 h 149647"/>
                <a:gd name="connsiteX2" fmla="*/ 5398 w 387136"/>
                <a:gd name="connsiteY2" fmla="*/ 15866 h 149647"/>
                <a:gd name="connsiteX3" fmla="*/ 489 w 387136"/>
                <a:gd name="connsiteY3" fmla="*/ 5398 h 149647"/>
                <a:gd name="connsiteX4" fmla="*/ 10957 w 387136"/>
                <a:gd name="connsiteY4" fmla="*/ 489 h 149647"/>
                <a:gd name="connsiteX5" fmla="*/ 381389 w 387136"/>
                <a:gd name="connsiteY5" fmla="*/ 133771 h 149647"/>
                <a:gd name="connsiteX6" fmla="*/ 386781 w 387136"/>
                <a:gd name="connsiteY6" fmla="*/ 143903 h 149647"/>
                <a:gd name="connsiteX7" fmla="*/ 378590 w 387136"/>
                <a:gd name="connsiteY7" fmla="*/ 149636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136" h="149647">
                  <a:moveTo>
                    <a:pt x="378590" y="149636"/>
                  </a:moveTo>
                  <a:cubicBezTo>
                    <a:pt x="377648" y="149627"/>
                    <a:pt x="376715" y="149465"/>
                    <a:pt x="375831" y="149149"/>
                  </a:cubicBezTo>
                  <a:lnTo>
                    <a:pt x="5398" y="15866"/>
                  </a:lnTo>
                  <a:cubicBezTo>
                    <a:pt x="1150" y="14332"/>
                    <a:pt x="-1045" y="9646"/>
                    <a:pt x="489" y="5398"/>
                  </a:cubicBezTo>
                  <a:cubicBezTo>
                    <a:pt x="2022" y="1150"/>
                    <a:pt x="6709" y="-1045"/>
                    <a:pt x="10957" y="489"/>
                  </a:cubicBezTo>
                  <a:lnTo>
                    <a:pt x="381389" y="133771"/>
                  </a:lnTo>
                  <a:cubicBezTo>
                    <a:pt x="385674" y="135082"/>
                    <a:pt x="388088" y="139614"/>
                    <a:pt x="386781" y="143903"/>
                  </a:cubicBezTo>
                  <a:cubicBezTo>
                    <a:pt x="385690" y="147469"/>
                    <a:pt x="382314" y="149834"/>
                    <a:pt x="378590" y="149636"/>
                  </a:cubicBezTo>
                  <a:close/>
                </a:path>
              </a:pathLst>
            </a:custGeom>
            <a:solidFill>
              <a:srgbClr val="ECFFFF"/>
            </a:solidFill>
            <a:ln w="4055" cap="flat">
              <a:noFill/>
              <a:prstDash val="solid"/>
              <a:miter/>
            </a:ln>
          </p:spPr>
          <p:txBody>
            <a:bodyPr rtlCol="0" anchor="ctr"/>
            <a:lstStyle/>
            <a:p>
              <a:endParaRPr lang="en-US"/>
            </a:p>
          </p:txBody>
        </p:sp>
        <p:sp>
          <p:nvSpPr>
            <p:cNvPr id="47" name="任意多边形: 形状 46">
              <a:extLst>
                <a:ext uri="{FF2B5EF4-FFF2-40B4-BE49-F238E27FC236}">
                  <a16:creationId xmlns:a16="http://schemas.microsoft.com/office/drawing/2014/main" id="{C72A0084-1071-0996-0305-BEA4ADB7C9E4}"/>
                </a:ext>
              </a:extLst>
            </p:cNvPr>
            <p:cNvSpPr/>
            <p:nvPr/>
          </p:nvSpPr>
          <p:spPr>
            <a:xfrm>
              <a:off x="9957017" y="2836754"/>
              <a:ext cx="367977" cy="142747"/>
            </a:xfrm>
            <a:custGeom>
              <a:avLst/>
              <a:gdLst>
                <a:gd name="connsiteX0" fmla="*/ 359277 w 367977"/>
                <a:gd name="connsiteY0" fmla="*/ 142657 h 142747"/>
                <a:gd name="connsiteX1" fmla="*/ 356721 w 367977"/>
                <a:gd name="connsiteY1" fmla="*/ 142251 h 142747"/>
                <a:gd name="connsiteX2" fmla="*/ 5398 w 367977"/>
                <a:gd name="connsiteY2" fmla="*/ 15866 h 142747"/>
                <a:gd name="connsiteX3" fmla="*/ 489 w 367977"/>
                <a:gd name="connsiteY3" fmla="*/ 5398 h 142747"/>
                <a:gd name="connsiteX4" fmla="*/ 10957 w 367977"/>
                <a:gd name="connsiteY4" fmla="*/ 489 h 142747"/>
                <a:gd name="connsiteX5" fmla="*/ 362239 w 367977"/>
                <a:gd name="connsiteY5" fmla="*/ 126874 h 142747"/>
                <a:gd name="connsiteX6" fmla="*/ 367619 w 367977"/>
                <a:gd name="connsiteY6" fmla="*/ 137009 h 142747"/>
                <a:gd name="connsiteX7" fmla="*/ 359480 w 367977"/>
                <a:gd name="connsiteY7" fmla="*/ 142738 h 1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7" h="142747">
                  <a:moveTo>
                    <a:pt x="359277" y="142657"/>
                  </a:moveTo>
                  <a:cubicBezTo>
                    <a:pt x="358408" y="142661"/>
                    <a:pt x="357544" y="142523"/>
                    <a:pt x="356721" y="142251"/>
                  </a:cubicBezTo>
                  <a:lnTo>
                    <a:pt x="5398" y="15866"/>
                  </a:lnTo>
                  <a:cubicBezTo>
                    <a:pt x="1150" y="14332"/>
                    <a:pt x="-1045" y="9646"/>
                    <a:pt x="489" y="5398"/>
                  </a:cubicBezTo>
                  <a:cubicBezTo>
                    <a:pt x="2022" y="1150"/>
                    <a:pt x="6709" y="-1045"/>
                    <a:pt x="10957" y="489"/>
                  </a:cubicBezTo>
                  <a:lnTo>
                    <a:pt x="362239" y="126874"/>
                  </a:lnTo>
                  <a:cubicBezTo>
                    <a:pt x="366523" y="128189"/>
                    <a:pt x="368933" y="132725"/>
                    <a:pt x="367619" y="137009"/>
                  </a:cubicBezTo>
                  <a:cubicBezTo>
                    <a:pt x="366531" y="140555"/>
                    <a:pt x="363184" y="142913"/>
                    <a:pt x="359480" y="142738"/>
                  </a:cubicBezTo>
                  <a:close/>
                </a:path>
              </a:pathLst>
            </a:custGeom>
            <a:solidFill>
              <a:srgbClr val="ECFFFF"/>
            </a:solidFill>
            <a:ln w="4055" cap="flat">
              <a:noFill/>
              <a:prstDash val="solid"/>
              <a:miter/>
            </a:ln>
          </p:spPr>
          <p:txBody>
            <a:bodyPr rtlCol="0" anchor="ctr"/>
            <a:lstStyle/>
            <a:p>
              <a:endParaRPr lang="en-US"/>
            </a:p>
          </p:txBody>
        </p:sp>
        <p:sp>
          <p:nvSpPr>
            <p:cNvPr id="48" name="任意多边形: 形状 47">
              <a:extLst>
                <a:ext uri="{FF2B5EF4-FFF2-40B4-BE49-F238E27FC236}">
                  <a16:creationId xmlns:a16="http://schemas.microsoft.com/office/drawing/2014/main" id="{1398D16F-6A4A-E6A6-9857-6ADC9CF4E50C}"/>
                </a:ext>
              </a:extLst>
            </p:cNvPr>
            <p:cNvSpPr/>
            <p:nvPr/>
          </p:nvSpPr>
          <p:spPr>
            <a:xfrm>
              <a:off x="9999984" y="2766360"/>
              <a:ext cx="336703" cy="131511"/>
            </a:xfrm>
            <a:custGeom>
              <a:avLst/>
              <a:gdLst>
                <a:gd name="connsiteX0" fmla="*/ 327954 w 336703"/>
                <a:gd name="connsiteY0" fmla="*/ 131499 h 131511"/>
                <a:gd name="connsiteX1" fmla="*/ 325195 w 336703"/>
                <a:gd name="connsiteY1" fmla="*/ 131013 h 131511"/>
                <a:gd name="connsiteX2" fmla="*/ 5398 w 336703"/>
                <a:gd name="connsiteY2" fmla="*/ 15866 h 131511"/>
                <a:gd name="connsiteX3" fmla="*/ 489 w 336703"/>
                <a:gd name="connsiteY3" fmla="*/ 5398 h 131511"/>
                <a:gd name="connsiteX4" fmla="*/ 10957 w 336703"/>
                <a:gd name="connsiteY4" fmla="*/ 489 h 131511"/>
                <a:gd name="connsiteX5" fmla="*/ 330957 w 336703"/>
                <a:gd name="connsiteY5" fmla="*/ 115635 h 131511"/>
                <a:gd name="connsiteX6" fmla="*/ 336349 w 336703"/>
                <a:gd name="connsiteY6" fmla="*/ 125766 h 131511"/>
                <a:gd name="connsiteX7" fmla="*/ 328157 w 336703"/>
                <a:gd name="connsiteY7" fmla="*/ 131499 h 1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03" h="131511">
                  <a:moveTo>
                    <a:pt x="327954" y="131499"/>
                  </a:moveTo>
                  <a:cubicBezTo>
                    <a:pt x="327013" y="131491"/>
                    <a:pt x="326080" y="131329"/>
                    <a:pt x="325195" y="131013"/>
                  </a:cubicBezTo>
                  <a:lnTo>
                    <a:pt x="5398" y="15866"/>
                  </a:lnTo>
                  <a:cubicBezTo>
                    <a:pt x="1150" y="14332"/>
                    <a:pt x="-1045" y="9646"/>
                    <a:pt x="489" y="5398"/>
                  </a:cubicBezTo>
                  <a:cubicBezTo>
                    <a:pt x="2022" y="1150"/>
                    <a:pt x="6709" y="-1045"/>
                    <a:pt x="10957" y="489"/>
                  </a:cubicBezTo>
                  <a:lnTo>
                    <a:pt x="330957" y="115635"/>
                  </a:lnTo>
                  <a:cubicBezTo>
                    <a:pt x="335241" y="116946"/>
                    <a:pt x="337655" y="121478"/>
                    <a:pt x="336349" y="125766"/>
                  </a:cubicBezTo>
                  <a:cubicBezTo>
                    <a:pt x="335257" y="129333"/>
                    <a:pt x="331882" y="131698"/>
                    <a:pt x="328157" y="131499"/>
                  </a:cubicBezTo>
                  <a:close/>
                </a:path>
              </a:pathLst>
            </a:custGeom>
            <a:solidFill>
              <a:srgbClr val="ECFFFF"/>
            </a:solidFill>
            <a:ln w="4055" cap="flat">
              <a:no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6194F54E-D8B4-489A-4B2F-38F46C0176EC}"/>
                </a:ext>
              </a:extLst>
            </p:cNvPr>
            <p:cNvSpPr/>
            <p:nvPr/>
          </p:nvSpPr>
          <p:spPr>
            <a:xfrm>
              <a:off x="10047156" y="2697635"/>
              <a:ext cx="296624" cy="117099"/>
            </a:xfrm>
            <a:custGeom>
              <a:avLst/>
              <a:gdLst>
                <a:gd name="connsiteX0" fmla="*/ 288126 w 296624"/>
                <a:gd name="connsiteY0" fmla="*/ 117090 h 117099"/>
                <a:gd name="connsiteX1" fmla="*/ 285367 w 296624"/>
                <a:gd name="connsiteY1" fmla="*/ 116603 h 117099"/>
                <a:gd name="connsiteX2" fmla="*/ 5413 w 296624"/>
                <a:gd name="connsiteY2" fmla="*/ 15860 h 117099"/>
                <a:gd name="connsiteX3" fmla="*/ 483 w 296624"/>
                <a:gd name="connsiteY3" fmla="*/ 5413 h 117099"/>
                <a:gd name="connsiteX4" fmla="*/ 10931 w 296624"/>
                <a:gd name="connsiteY4" fmla="*/ 483 h 117099"/>
                <a:gd name="connsiteX5" fmla="*/ 290885 w 296624"/>
                <a:gd name="connsiteY5" fmla="*/ 101226 h 117099"/>
                <a:gd name="connsiteX6" fmla="*/ 296265 w 296624"/>
                <a:gd name="connsiteY6" fmla="*/ 111361 h 117099"/>
                <a:gd name="connsiteX7" fmla="*/ 288126 w 296624"/>
                <a:gd name="connsiteY7" fmla="*/ 117090 h 11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24" h="117099">
                  <a:moveTo>
                    <a:pt x="288126" y="117090"/>
                  </a:moveTo>
                  <a:cubicBezTo>
                    <a:pt x="287185" y="117090"/>
                    <a:pt x="286252" y="116924"/>
                    <a:pt x="285367" y="116603"/>
                  </a:cubicBezTo>
                  <a:lnTo>
                    <a:pt x="5413" y="15860"/>
                  </a:lnTo>
                  <a:cubicBezTo>
                    <a:pt x="1165" y="14335"/>
                    <a:pt x="-1042" y="9661"/>
                    <a:pt x="483" y="5413"/>
                  </a:cubicBezTo>
                  <a:cubicBezTo>
                    <a:pt x="2009" y="1165"/>
                    <a:pt x="6683" y="-1042"/>
                    <a:pt x="10931" y="483"/>
                  </a:cubicBezTo>
                  <a:lnTo>
                    <a:pt x="290885" y="101226"/>
                  </a:lnTo>
                  <a:cubicBezTo>
                    <a:pt x="295170" y="102541"/>
                    <a:pt x="297580" y="107077"/>
                    <a:pt x="296265" y="111361"/>
                  </a:cubicBezTo>
                  <a:cubicBezTo>
                    <a:pt x="295178" y="114907"/>
                    <a:pt x="291830" y="117265"/>
                    <a:pt x="288126" y="117090"/>
                  </a:cubicBezTo>
                  <a:close/>
                </a:path>
              </a:pathLst>
            </a:custGeom>
            <a:solidFill>
              <a:srgbClr val="ECFFFF"/>
            </a:solidFill>
            <a:ln w="4055"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402DB597-3292-5F0C-94FA-56B4B882CC9A}"/>
                </a:ext>
              </a:extLst>
            </p:cNvPr>
            <p:cNvSpPr/>
            <p:nvPr/>
          </p:nvSpPr>
          <p:spPr>
            <a:xfrm>
              <a:off x="10082794" y="2635511"/>
              <a:ext cx="273206" cy="108587"/>
            </a:xfrm>
            <a:custGeom>
              <a:avLst/>
              <a:gdLst>
                <a:gd name="connsiteX0" fmla="*/ 264539 w 273206"/>
                <a:gd name="connsiteY0" fmla="*/ 108576 h 108587"/>
                <a:gd name="connsiteX1" fmla="*/ 261780 w 273206"/>
                <a:gd name="connsiteY1" fmla="*/ 108089 h 108587"/>
                <a:gd name="connsiteX2" fmla="*/ 5398 w 273206"/>
                <a:gd name="connsiteY2" fmla="*/ 15866 h 108587"/>
                <a:gd name="connsiteX3" fmla="*/ 489 w 273206"/>
                <a:gd name="connsiteY3" fmla="*/ 5398 h 108587"/>
                <a:gd name="connsiteX4" fmla="*/ 10957 w 273206"/>
                <a:gd name="connsiteY4" fmla="*/ 489 h 108587"/>
                <a:gd name="connsiteX5" fmla="*/ 267460 w 273206"/>
                <a:gd name="connsiteY5" fmla="*/ 92712 h 108587"/>
                <a:gd name="connsiteX6" fmla="*/ 272852 w 273206"/>
                <a:gd name="connsiteY6" fmla="*/ 102843 h 108587"/>
                <a:gd name="connsiteX7" fmla="*/ 264660 w 273206"/>
                <a:gd name="connsiteY7" fmla="*/ 108576 h 10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206" h="108587">
                  <a:moveTo>
                    <a:pt x="264539" y="108576"/>
                  </a:moveTo>
                  <a:cubicBezTo>
                    <a:pt x="263597" y="108568"/>
                    <a:pt x="262664" y="108405"/>
                    <a:pt x="261780" y="108089"/>
                  </a:cubicBezTo>
                  <a:lnTo>
                    <a:pt x="5398" y="15866"/>
                  </a:lnTo>
                  <a:cubicBezTo>
                    <a:pt x="1150" y="14331"/>
                    <a:pt x="-1045" y="9645"/>
                    <a:pt x="489" y="5398"/>
                  </a:cubicBezTo>
                  <a:cubicBezTo>
                    <a:pt x="2022" y="1152"/>
                    <a:pt x="6709" y="-1046"/>
                    <a:pt x="10957" y="489"/>
                  </a:cubicBezTo>
                  <a:lnTo>
                    <a:pt x="267460" y="92712"/>
                  </a:lnTo>
                  <a:cubicBezTo>
                    <a:pt x="271744" y="94022"/>
                    <a:pt x="274158" y="98554"/>
                    <a:pt x="272852" y="102843"/>
                  </a:cubicBezTo>
                  <a:cubicBezTo>
                    <a:pt x="271761" y="106409"/>
                    <a:pt x="268385" y="108775"/>
                    <a:pt x="264660" y="108576"/>
                  </a:cubicBezTo>
                  <a:close/>
                </a:path>
              </a:pathLst>
            </a:custGeom>
            <a:solidFill>
              <a:srgbClr val="ECFFFF"/>
            </a:solidFill>
            <a:ln w="4055"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074E4FF7-9E5F-7CC9-1BC0-8653E672EF55}"/>
                </a:ext>
              </a:extLst>
            </p:cNvPr>
            <p:cNvSpPr/>
            <p:nvPr/>
          </p:nvSpPr>
          <p:spPr>
            <a:xfrm>
              <a:off x="9365605" y="3705522"/>
              <a:ext cx="289971" cy="197657"/>
            </a:xfrm>
            <a:custGeom>
              <a:avLst/>
              <a:gdLst>
                <a:gd name="connsiteX0" fmla="*/ 262691 w 289971"/>
                <a:gd name="connsiteY0" fmla="*/ 197657 h 197657"/>
                <a:gd name="connsiteX1" fmla="*/ 235831 w 289971"/>
                <a:gd name="connsiteY1" fmla="*/ 174936 h 197657"/>
                <a:gd name="connsiteX2" fmla="*/ 172618 w 289971"/>
                <a:gd name="connsiteY2" fmla="*/ 65835 h 197657"/>
                <a:gd name="connsiteX3" fmla="*/ 39254 w 289971"/>
                <a:gd name="connsiteY3" fmla="*/ 73179 h 197657"/>
                <a:gd name="connsiteX4" fmla="*/ 2759 w 289971"/>
                <a:gd name="connsiteY4" fmla="*/ 60581 h 197657"/>
                <a:gd name="connsiteX5" fmla="*/ 15357 w 289971"/>
                <a:gd name="connsiteY5" fmla="*/ 24085 h 197657"/>
                <a:gd name="connsiteX6" fmla="*/ 197530 w 289971"/>
                <a:gd name="connsiteY6" fmla="*/ 17269 h 197657"/>
                <a:gd name="connsiteX7" fmla="*/ 289591 w 289971"/>
                <a:gd name="connsiteY7" fmla="*/ 165807 h 197657"/>
                <a:gd name="connsiteX8" fmla="*/ 267235 w 289971"/>
                <a:gd name="connsiteY8" fmla="*/ 197211 h 197657"/>
                <a:gd name="connsiteX9" fmla="*/ 262691 w 289971"/>
                <a:gd name="connsiteY9" fmla="*/ 197657 h 1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971" h="197657">
                  <a:moveTo>
                    <a:pt x="262691" y="197657"/>
                  </a:moveTo>
                  <a:cubicBezTo>
                    <a:pt x="249395" y="197645"/>
                    <a:pt x="238046" y="188046"/>
                    <a:pt x="235831" y="174936"/>
                  </a:cubicBezTo>
                  <a:cubicBezTo>
                    <a:pt x="226459" y="119311"/>
                    <a:pt x="205198" y="82592"/>
                    <a:pt x="172618" y="65835"/>
                  </a:cubicBezTo>
                  <a:cubicBezTo>
                    <a:pt x="116587" y="37028"/>
                    <a:pt x="39985" y="72814"/>
                    <a:pt x="39254" y="73179"/>
                  </a:cubicBezTo>
                  <a:cubicBezTo>
                    <a:pt x="25699" y="79776"/>
                    <a:pt x="9356" y="74136"/>
                    <a:pt x="2759" y="60581"/>
                  </a:cubicBezTo>
                  <a:cubicBezTo>
                    <a:pt x="-3838" y="47025"/>
                    <a:pt x="1801" y="30683"/>
                    <a:pt x="15357" y="24085"/>
                  </a:cubicBezTo>
                  <a:cubicBezTo>
                    <a:pt x="19414" y="22097"/>
                    <a:pt x="116790" y="-24359"/>
                    <a:pt x="197530" y="17269"/>
                  </a:cubicBezTo>
                  <a:cubicBezTo>
                    <a:pt x="246218" y="42303"/>
                    <a:pt x="277216" y="92289"/>
                    <a:pt x="289591" y="165807"/>
                  </a:cubicBezTo>
                  <a:cubicBezTo>
                    <a:pt x="292086" y="180653"/>
                    <a:pt x="282076" y="194708"/>
                    <a:pt x="267235" y="197211"/>
                  </a:cubicBezTo>
                  <a:cubicBezTo>
                    <a:pt x="265733" y="197479"/>
                    <a:pt x="264216" y="197629"/>
                    <a:pt x="262691" y="197657"/>
                  </a:cubicBezTo>
                  <a:close/>
                </a:path>
              </a:pathLst>
            </a:custGeom>
            <a:solidFill>
              <a:srgbClr val="480090"/>
            </a:solidFill>
            <a:ln w="4055"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C1D219AC-DA24-65A8-C582-F448A13125AB}"/>
                </a:ext>
              </a:extLst>
            </p:cNvPr>
            <p:cNvSpPr/>
            <p:nvPr/>
          </p:nvSpPr>
          <p:spPr>
            <a:xfrm>
              <a:off x="10025578" y="3961732"/>
              <a:ext cx="309999" cy="165492"/>
            </a:xfrm>
            <a:custGeom>
              <a:avLst/>
              <a:gdLst>
                <a:gd name="connsiteX0" fmla="*/ 282561 w 309999"/>
                <a:gd name="connsiteY0" fmla="*/ 165492 h 165492"/>
                <a:gd name="connsiteX1" fmla="*/ 257446 w 309999"/>
                <a:gd name="connsiteY1" fmla="*/ 148857 h 165492"/>
                <a:gd name="connsiteX2" fmla="*/ 170498 w 309999"/>
                <a:gd name="connsiteY2" fmla="*/ 57243 h 165492"/>
                <a:gd name="connsiteX3" fmla="*/ 42490 w 309999"/>
                <a:gd name="connsiteY3" fmla="*/ 95301 h 165492"/>
                <a:gd name="connsiteX4" fmla="*/ 4647 w 309999"/>
                <a:gd name="connsiteY4" fmla="*/ 87905 h 165492"/>
                <a:gd name="connsiteX5" fmla="*/ 8205 w 309999"/>
                <a:gd name="connsiteY5" fmla="*/ 53186 h 165492"/>
                <a:gd name="connsiteX6" fmla="*/ 183847 w 309999"/>
                <a:gd name="connsiteY6" fmla="*/ 4295 h 165492"/>
                <a:gd name="connsiteX7" fmla="*/ 307838 w 309999"/>
                <a:gd name="connsiteY7" fmla="*/ 127394 h 165492"/>
                <a:gd name="connsiteX8" fmla="*/ 293317 w 309999"/>
                <a:gd name="connsiteY8" fmla="*/ 163176 h 165492"/>
                <a:gd name="connsiteX9" fmla="*/ 282764 w 309999"/>
                <a:gd name="connsiteY9" fmla="*/ 165330 h 16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999" h="165492">
                  <a:moveTo>
                    <a:pt x="282561" y="165492"/>
                  </a:moveTo>
                  <a:cubicBezTo>
                    <a:pt x="271614" y="165472"/>
                    <a:pt x="261735" y="158928"/>
                    <a:pt x="257446" y="148857"/>
                  </a:cubicBezTo>
                  <a:cubicBezTo>
                    <a:pt x="235415" y="96721"/>
                    <a:pt x="206202" y="65967"/>
                    <a:pt x="170498" y="57243"/>
                  </a:cubicBezTo>
                  <a:cubicBezTo>
                    <a:pt x="109354" y="42191"/>
                    <a:pt x="43139" y="94774"/>
                    <a:pt x="42490" y="95301"/>
                  </a:cubicBezTo>
                  <a:cubicBezTo>
                    <a:pt x="29997" y="103708"/>
                    <a:pt x="13054" y="100397"/>
                    <a:pt x="4647" y="87905"/>
                  </a:cubicBezTo>
                  <a:cubicBezTo>
                    <a:pt x="-2701" y="76990"/>
                    <a:pt x="-1203" y="62384"/>
                    <a:pt x="8205" y="53186"/>
                  </a:cubicBezTo>
                  <a:cubicBezTo>
                    <a:pt x="11735" y="50305"/>
                    <a:pt x="95478" y="-17452"/>
                    <a:pt x="183847" y="4295"/>
                  </a:cubicBezTo>
                  <a:cubicBezTo>
                    <a:pt x="237038" y="17360"/>
                    <a:pt x="278747" y="58785"/>
                    <a:pt x="307838" y="127394"/>
                  </a:cubicBezTo>
                  <a:cubicBezTo>
                    <a:pt x="313709" y="141287"/>
                    <a:pt x="307209" y="157305"/>
                    <a:pt x="293317" y="163176"/>
                  </a:cubicBezTo>
                  <a:cubicBezTo>
                    <a:pt x="289978" y="164588"/>
                    <a:pt x="286391" y="165318"/>
                    <a:pt x="282764" y="165330"/>
                  </a:cubicBezTo>
                  <a:close/>
                </a:path>
              </a:pathLst>
            </a:custGeom>
            <a:solidFill>
              <a:srgbClr val="480090"/>
            </a:solidFill>
            <a:ln w="4055" cap="flat">
              <a:no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8D4C7CA5-214E-717F-25B5-0FD1F2C017D5}"/>
                </a:ext>
              </a:extLst>
            </p:cNvPr>
            <p:cNvSpPr/>
            <p:nvPr/>
          </p:nvSpPr>
          <p:spPr>
            <a:xfrm>
              <a:off x="9743308" y="3853746"/>
              <a:ext cx="239385" cy="152707"/>
            </a:xfrm>
            <a:custGeom>
              <a:avLst/>
              <a:gdLst>
                <a:gd name="connsiteX0" fmla="*/ 37016 w 239385"/>
                <a:gd name="connsiteY0" fmla="*/ 15 h 152707"/>
                <a:gd name="connsiteX1" fmla="*/ 115160 w 239385"/>
                <a:gd name="connsiteY1" fmla="*/ 69558 h 152707"/>
                <a:gd name="connsiteX2" fmla="*/ 232132 w 239385"/>
                <a:gd name="connsiteY2" fmla="*/ 74021 h 152707"/>
                <a:gd name="connsiteX3" fmla="*/ 90735 w 239385"/>
                <a:gd name="connsiteY3" fmla="*/ 137558 h 152707"/>
                <a:gd name="connsiteX4" fmla="*/ 37016 w 239385"/>
                <a:gd name="connsiteY4" fmla="*/ 15 h 152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85" h="152707">
                  <a:moveTo>
                    <a:pt x="37016" y="15"/>
                  </a:moveTo>
                  <a:cubicBezTo>
                    <a:pt x="70610" y="-1080"/>
                    <a:pt x="82417" y="57142"/>
                    <a:pt x="115160" y="69558"/>
                  </a:cubicBezTo>
                  <a:cubicBezTo>
                    <a:pt x="147902" y="81973"/>
                    <a:pt x="210263" y="45660"/>
                    <a:pt x="232132" y="74021"/>
                  </a:cubicBezTo>
                  <a:cubicBezTo>
                    <a:pt x="257612" y="107088"/>
                    <a:pt x="217242" y="185556"/>
                    <a:pt x="90735" y="137558"/>
                  </a:cubicBezTo>
                  <a:cubicBezTo>
                    <a:pt x="-35772" y="89560"/>
                    <a:pt x="-5951" y="1638"/>
                    <a:pt x="37016" y="15"/>
                  </a:cubicBezTo>
                  <a:close/>
                </a:path>
              </a:pathLst>
            </a:custGeom>
            <a:solidFill>
              <a:srgbClr val="661800"/>
            </a:solidFill>
            <a:ln w="4055" cap="flat">
              <a:no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972C37C1-2956-823D-0589-C3C782A79C59}"/>
                </a:ext>
              </a:extLst>
            </p:cNvPr>
            <p:cNvSpPr/>
            <p:nvPr/>
          </p:nvSpPr>
          <p:spPr>
            <a:xfrm>
              <a:off x="10152866" y="4123735"/>
              <a:ext cx="133404" cy="133404"/>
            </a:xfrm>
            <a:custGeom>
              <a:avLst/>
              <a:gdLst>
                <a:gd name="connsiteX0" fmla="*/ 133404 w 133404"/>
                <a:gd name="connsiteY0" fmla="*/ 66702 h 133404"/>
                <a:gd name="connsiteX1" fmla="*/ 66702 w 133404"/>
                <a:gd name="connsiteY1" fmla="*/ 133404 h 133404"/>
                <a:gd name="connsiteX2" fmla="*/ 0 w 133404"/>
                <a:gd name="connsiteY2" fmla="*/ 66702 h 133404"/>
                <a:gd name="connsiteX3" fmla="*/ 66702 w 133404"/>
                <a:gd name="connsiteY3" fmla="*/ 0 h 133404"/>
                <a:gd name="connsiteX4" fmla="*/ 133404 w 133404"/>
                <a:gd name="connsiteY4" fmla="*/ 66702 h 13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4" h="133404">
                  <a:moveTo>
                    <a:pt x="133404" y="66702"/>
                  </a:moveTo>
                  <a:cubicBezTo>
                    <a:pt x="133404" y="103541"/>
                    <a:pt x="103541" y="133404"/>
                    <a:pt x="66702" y="133404"/>
                  </a:cubicBezTo>
                  <a:cubicBezTo>
                    <a:pt x="29864" y="133404"/>
                    <a:pt x="0" y="103541"/>
                    <a:pt x="0" y="66702"/>
                  </a:cubicBezTo>
                  <a:cubicBezTo>
                    <a:pt x="0" y="29864"/>
                    <a:pt x="29864" y="0"/>
                    <a:pt x="66702" y="0"/>
                  </a:cubicBezTo>
                  <a:cubicBezTo>
                    <a:pt x="103541" y="0"/>
                    <a:pt x="133404" y="29864"/>
                    <a:pt x="133404" y="66702"/>
                  </a:cubicBezTo>
                  <a:close/>
                </a:path>
              </a:pathLst>
            </a:custGeom>
            <a:solidFill>
              <a:srgbClr val="FF90C0"/>
            </a:solidFill>
            <a:ln w="4055"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18290A20-B03E-24C8-D3D5-380A492EE5F3}"/>
                </a:ext>
              </a:extLst>
            </p:cNvPr>
            <p:cNvSpPr/>
            <p:nvPr/>
          </p:nvSpPr>
          <p:spPr>
            <a:xfrm>
              <a:off x="9345217" y="3841062"/>
              <a:ext cx="133404" cy="133404"/>
            </a:xfrm>
            <a:custGeom>
              <a:avLst/>
              <a:gdLst>
                <a:gd name="connsiteX0" fmla="*/ 133404 w 133404"/>
                <a:gd name="connsiteY0" fmla="*/ 66702 h 133404"/>
                <a:gd name="connsiteX1" fmla="*/ 66702 w 133404"/>
                <a:gd name="connsiteY1" fmla="*/ 133404 h 133404"/>
                <a:gd name="connsiteX2" fmla="*/ 0 w 133404"/>
                <a:gd name="connsiteY2" fmla="*/ 66702 h 133404"/>
                <a:gd name="connsiteX3" fmla="*/ 66702 w 133404"/>
                <a:gd name="connsiteY3" fmla="*/ 0 h 133404"/>
                <a:gd name="connsiteX4" fmla="*/ 133404 w 133404"/>
                <a:gd name="connsiteY4" fmla="*/ 66702 h 13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4" h="133404">
                  <a:moveTo>
                    <a:pt x="133404" y="66702"/>
                  </a:moveTo>
                  <a:cubicBezTo>
                    <a:pt x="133404" y="103541"/>
                    <a:pt x="103541" y="133404"/>
                    <a:pt x="66702" y="133404"/>
                  </a:cubicBezTo>
                  <a:cubicBezTo>
                    <a:pt x="29864" y="133404"/>
                    <a:pt x="0" y="103541"/>
                    <a:pt x="0" y="66702"/>
                  </a:cubicBezTo>
                  <a:cubicBezTo>
                    <a:pt x="0" y="29864"/>
                    <a:pt x="29864" y="0"/>
                    <a:pt x="66702" y="0"/>
                  </a:cubicBezTo>
                  <a:cubicBezTo>
                    <a:pt x="103541" y="0"/>
                    <a:pt x="133404" y="29864"/>
                    <a:pt x="133404" y="66702"/>
                  </a:cubicBezTo>
                  <a:close/>
                </a:path>
              </a:pathLst>
            </a:custGeom>
            <a:solidFill>
              <a:srgbClr val="FF90C0"/>
            </a:solidFill>
            <a:ln w="4055"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5C1AF891-1D07-2604-9459-EDE1C9304F6C}"/>
                </a:ext>
              </a:extLst>
            </p:cNvPr>
            <p:cNvSpPr/>
            <p:nvPr/>
          </p:nvSpPr>
          <p:spPr>
            <a:xfrm>
              <a:off x="11151208" y="5015479"/>
              <a:ext cx="654090" cy="512465"/>
            </a:xfrm>
            <a:custGeom>
              <a:avLst/>
              <a:gdLst>
                <a:gd name="connsiteX0" fmla="*/ 446751 w 654090"/>
                <a:gd name="connsiteY0" fmla="*/ 221095 h 512465"/>
                <a:gd name="connsiteX1" fmla="*/ 361791 w 654090"/>
                <a:gd name="connsiteY1" fmla="*/ 130211 h 512465"/>
                <a:gd name="connsiteX2" fmla="*/ 453039 w 654090"/>
                <a:gd name="connsiteY2" fmla="*/ 129197 h 512465"/>
                <a:gd name="connsiteX3" fmla="*/ 464116 w 654090"/>
                <a:gd name="connsiteY3" fmla="*/ 122543 h 512465"/>
                <a:gd name="connsiteX4" fmla="*/ 474949 w 654090"/>
                <a:gd name="connsiteY4" fmla="*/ 134 h 512465"/>
                <a:gd name="connsiteX5" fmla="*/ 528668 w 654090"/>
                <a:gd name="connsiteY5" fmla="*/ 107693 h 512465"/>
                <a:gd name="connsiteX6" fmla="*/ 543355 w 654090"/>
                <a:gd name="connsiteY6" fmla="*/ 112805 h 512465"/>
                <a:gd name="connsiteX7" fmla="*/ 649576 w 654090"/>
                <a:gd name="connsiteY7" fmla="*/ 61278 h 512465"/>
                <a:gd name="connsiteX8" fmla="*/ 575814 w 654090"/>
                <a:gd name="connsiteY8" fmla="*/ 161128 h 512465"/>
                <a:gd name="connsiteX9" fmla="*/ 579871 w 654090"/>
                <a:gd name="connsiteY9" fmla="*/ 173300 h 512465"/>
                <a:gd name="connsiteX10" fmla="*/ 629735 w 654090"/>
                <a:gd name="connsiteY10" fmla="*/ 229007 h 512465"/>
                <a:gd name="connsiteX11" fmla="*/ 515806 w 654090"/>
                <a:gd name="connsiteY11" fmla="*/ 248807 h 512465"/>
                <a:gd name="connsiteX12" fmla="*/ 0 w 654090"/>
                <a:gd name="connsiteY12" fmla="*/ 475570 h 512465"/>
                <a:gd name="connsiteX13" fmla="*/ 29497 w 654090"/>
                <a:gd name="connsiteY13" fmla="*/ 409070 h 512465"/>
                <a:gd name="connsiteX14" fmla="*/ 446751 w 654090"/>
                <a:gd name="connsiteY14" fmla="*/ 221095 h 5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090" h="512465">
                  <a:moveTo>
                    <a:pt x="446751" y="221095"/>
                  </a:moveTo>
                  <a:cubicBezTo>
                    <a:pt x="446751" y="221095"/>
                    <a:pt x="331523" y="190462"/>
                    <a:pt x="361791" y="130211"/>
                  </a:cubicBezTo>
                  <a:cubicBezTo>
                    <a:pt x="373638" y="106638"/>
                    <a:pt x="419120" y="95765"/>
                    <a:pt x="453039" y="129197"/>
                  </a:cubicBezTo>
                  <a:cubicBezTo>
                    <a:pt x="458030" y="134106"/>
                    <a:pt x="468011" y="128304"/>
                    <a:pt x="464116" y="122543"/>
                  </a:cubicBezTo>
                  <a:cubicBezTo>
                    <a:pt x="435147" y="79657"/>
                    <a:pt x="429061" y="5287"/>
                    <a:pt x="474949" y="134"/>
                  </a:cubicBezTo>
                  <a:cubicBezTo>
                    <a:pt x="506028" y="-3315"/>
                    <a:pt x="540109" y="60507"/>
                    <a:pt x="528668" y="107693"/>
                  </a:cubicBezTo>
                  <a:cubicBezTo>
                    <a:pt x="526761" y="115564"/>
                    <a:pt x="541570" y="120717"/>
                    <a:pt x="543355" y="112805"/>
                  </a:cubicBezTo>
                  <a:cubicBezTo>
                    <a:pt x="559382" y="42208"/>
                    <a:pt x="635091" y="34783"/>
                    <a:pt x="649576" y="61278"/>
                  </a:cubicBezTo>
                  <a:cubicBezTo>
                    <a:pt x="666292" y="91910"/>
                    <a:pt x="635456" y="144250"/>
                    <a:pt x="575814" y="161128"/>
                  </a:cubicBezTo>
                  <a:cubicBezTo>
                    <a:pt x="569525" y="162913"/>
                    <a:pt x="573176" y="173300"/>
                    <a:pt x="579871" y="173300"/>
                  </a:cubicBezTo>
                  <a:cubicBezTo>
                    <a:pt x="602470" y="173057"/>
                    <a:pt x="638296" y="197644"/>
                    <a:pt x="629735" y="229007"/>
                  </a:cubicBezTo>
                  <a:cubicBezTo>
                    <a:pt x="606325" y="314900"/>
                    <a:pt x="515806" y="248807"/>
                    <a:pt x="515806" y="248807"/>
                  </a:cubicBezTo>
                  <a:cubicBezTo>
                    <a:pt x="515806" y="248807"/>
                    <a:pt x="304298" y="630194"/>
                    <a:pt x="0" y="475570"/>
                  </a:cubicBezTo>
                  <a:lnTo>
                    <a:pt x="29497" y="409070"/>
                  </a:lnTo>
                  <a:cubicBezTo>
                    <a:pt x="29497" y="409070"/>
                    <a:pt x="242141" y="548236"/>
                    <a:pt x="446751" y="221095"/>
                  </a:cubicBezTo>
                  <a:close/>
                </a:path>
              </a:pathLst>
            </a:custGeom>
            <a:solidFill>
              <a:srgbClr val="E6F8FF"/>
            </a:solidFill>
            <a:ln w="4055"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19594701-4F82-EF85-4B90-3A4F0562E84C}"/>
                </a:ext>
              </a:extLst>
            </p:cNvPr>
            <p:cNvSpPr/>
            <p:nvPr/>
          </p:nvSpPr>
          <p:spPr>
            <a:xfrm>
              <a:off x="11151045" y="5264326"/>
              <a:ext cx="515805" cy="263658"/>
            </a:xfrm>
            <a:custGeom>
              <a:avLst/>
              <a:gdLst>
                <a:gd name="connsiteX0" fmla="*/ 515806 w 515805"/>
                <a:gd name="connsiteY0" fmla="*/ 0 h 263658"/>
                <a:gd name="connsiteX1" fmla="*/ 0 w 515805"/>
                <a:gd name="connsiteY1" fmla="*/ 226763 h 263658"/>
                <a:gd name="connsiteX2" fmla="*/ 6816 w 515805"/>
                <a:gd name="connsiteY2" fmla="*/ 211426 h 263658"/>
                <a:gd name="connsiteX3" fmla="*/ 515806 w 515805"/>
                <a:gd name="connsiteY3" fmla="*/ 0 h 263658"/>
              </a:gdLst>
              <a:ahLst/>
              <a:cxnLst>
                <a:cxn ang="0">
                  <a:pos x="connsiteX0" y="connsiteY0"/>
                </a:cxn>
                <a:cxn ang="0">
                  <a:pos x="connsiteX1" y="connsiteY1"/>
                </a:cxn>
                <a:cxn ang="0">
                  <a:pos x="connsiteX2" y="connsiteY2"/>
                </a:cxn>
                <a:cxn ang="0">
                  <a:pos x="connsiteX3" y="connsiteY3"/>
                </a:cxn>
              </a:cxnLst>
              <a:rect l="l" t="t" r="r" b="b"/>
              <a:pathLst>
                <a:path w="515805" h="263658">
                  <a:moveTo>
                    <a:pt x="515806" y="0"/>
                  </a:moveTo>
                  <a:cubicBezTo>
                    <a:pt x="515806" y="0"/>
                    <a:pt x="304298" y="381387"/>
                    <a:pt x="0" y="226763"/>
                  </a:cubicBezTo>
                  <a:lnTo>
                    <a:pt x="6816" y="211426"/>
                  </a:lnTo>
                  <a:cubicBezTo>
                    <a:pt x="325315" y="283728"/>
                    <a:pt x="515806" y="0"/>
                    <a:pt x="515806" y="0"/>
                  </a:cubicBezTo>
                  <a:close/>
                </a:path>
              </a:pathLst>
            </a:custGeom>
            <a:solidFill>
              <a:srgbClr val="E0E9FF"/>
            </a:solidFill>
            <a:ln w="4055" cap="flat">
              <a:no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51243A9C-B4AF-746D-CAB7-7A843A0B541C}"/>
                </a:ext>
              </a:extLst>
            </p:cNvPr>
            <p:cNvSpPr/>
            <p:nvPr/>
          </p:nvSpPr>
          <p:spPr>
            <a:xfrm>
              <a:off x="11666851" y="5244040"/>
              <a:ext cx="114050" cy="44614"/>
            </a:xfrm>
            <a:custGeom>
              <a:avLst/>
              <a:gdLst>
                <a:gd name="connsiteX0" fmla="*/ 0 w 114050"/>
                <a:gd name="connsiteY0" fmla="*/ 20287 h 44614"/>
                <a:gd name="connsiteX1" fmla="*/ 114051 w 114050"/>
                <a:gd name="connsiteY1" fmla="*/ 0 h 44614"/>
                <a:gd name="connsiteX2" fmla="*/ 114051 w 114050"/>
                <a:gd name="connsiteY2" fmla="*/ 690 h 44614"/>
                <a:gd name="connsiteX3" fmla="*/ 0 w 114050"/>
                <a:gd name="connsiteY3" fmla="*/ 20287 h 44614"/>
              </a:gdLst>
              <a:ahLst/>
              <a:cxnLst>
                <a:cxn ang="0">
                  <a:pos x="connsiteX0" y="connsiteY0"/>
                </a:cxn>
                <a:cxn ang="0">
                  <a:pos x="connsiteX1" y="connsiteY1"/>
                </a:cxn>
                <a:cxn ang="0">
                  <a:pos x="connsiteX2" y="connsiteY2"/>
                </a:cxn>
                <a:cxn ang="0">
                  <a:pos x="connsiteX3" y="connsiteY3"/>
                </a:cxn>
              </a:cxnLst>
              <a:rect l="l" t="t" r="r" b="b"/>
              <a:pathLst>
                <a:path w="114050" h="44614">
                  <a:moveTo>
                    <a:pt x="0" y="20287"/>
                  </a:moveTo>
                  <a:cubicBezTo>
                    <a:pt x="66743" y="37246"/>
                    <a:pt x="100175" y="14525"/>
                    <a:pt x="114051" y="0"/>
                  </a:cubicBezTo>
                  <a:lnTo>
                    <a:pt x="114051" y="690"/>
                  </a:lnTo>
                  <a:cubicBezTo>
                    <a:pt x="90519" y="86380"/>
                    <a:pt x="41" y="20287"/>
                    <a:pt x="0" y="20287"/>
                  </a:cubicBezTo>
                  <a:close/>
                </a:path>
              </a:pathLst>
            </a:custGeom>
            <a:solidFill>
              <a:srgbClr val="E0E9FF"/>
            </a:solidFill>
            <a:ln w="4055"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AAC7896C-0E1C-A03B-0E39-A689BF6F0601}"/>
                </a:ext>
              </a:extLst>
            </p:cNvPr>
            <p:cNvSpPr/>
            <p:nvPr/>
          </p:nvSpPr>
          <p:spPr>
            <a:xfrm>
              <a:off x="11507931" y="5132707"/>
              <a:ext cx="90026" cy="103786"/>
            </a:xfrm>
            <a:custGeom>
              <a:avLst/>
              <a:gdLst>
                <a:gd name="connsiteX0" fmla="*/ 5067 w 90026"/>
                <a:gd name="connsiteY0" fmla="*/ 12902 h 103786"/>
                <a:gd name="connsiteX1" fmla="*/ 16711 w 90026"/>
                <a:gd name="connsiteY1" fmla="*/ 0 h 103786"/>
                <a:gd name="connsiteX2" fmla="*/ 90027 w 90026"/>
                <a:gd name="connsiteY2" fmla="*/ 103786 h 103786"/>
                <a:gd name="connsiteX3" fmla="*/ 5067 w 90026"/>
                <a:gd name="connsiteY3" fmla="*/ 12902 h 103786"/>
              </a:gdLst>
              <a:ahLst/>
              <a:cxnLst>
                <a:cxn ang="0">
                  <a:pos x="connsiteX0" y="connsiteY0"/>
                </a:cxn>
                <a:cxn ang="0">
                  <a:pos x="connsiteX1" y="connsiteY1"/>
                </a:cxn>
                <a:cxn ang="0">
                  <a:pos x="connsiteX2" y="connsiteY2"/>
                </a:cxn>
                <a:cxn ang="0">
                  <a:pos x="connsiteX3" y="connsiteY3"/>
                </a:cxn>
              </a:cxnLst>
              <a:rect l="l" t="t" r="r" b="b"/>
              <a:pathLst>
                <a:path w="90026" h="103786">
                  <a:moveTo>
                    <a:pt x="5067" y="12902"/>
                  </a:moveTo>
                  <a:cubicBezTo>
                    <a:pt x="7834" y="7713"/>
                    <a:pt x="11830" y="3282"/>
                    <a:pt x="16711" y="0"/>
                  </a:cubicBezTo>
                  <a:cubicBezTo>
                    <a:pt x="15981" y="60860"/>
                    <a:pt x="90027" y="103786"/>
                    <a:pt x="90027" y="103786"/>
                  </a:cubicBezTo>
                  <a:cubicBezTo>
                    <a:pt x="90027" y="103786"/>
                    <a:pt x="-25201" y="73234"/>
                    <a:pt x="5067" y="12902"/>
                  </a:cubicBezTo>
                  <a:close/>
                </a:path>
              </a:pathLst>
            </a:custGeom>
            <a:solidFill>
              <a:srgbClr val="E0E9FF"/>
            </a:solidFill>
            <a:ln w="4055" cap="flat">
              <a:no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7C071A60-6EE2-69BD-6E40-4E9445E39B38}"/>
                </a:ext>
              </a:extLst>
            </p:cNvPr>
            <p:cNvSpPr/>
            <p:nvPr/>
          </p:nvSpPr>
          <p:spPr>
            <a:xfrm>
              <a:off x="11596376" y="5236574"/>
              <a:ext cx="1593" cy="2475"/>
            </a:xfrm>
            <a:custGeom>
              <a:avLst/>
              <a:gdLst>
                <a:gd name="connsiteX0" fmla="*/ 1582 w 1593"/>
                <a:gd name="connsiteY0" fmla="*/ 0 h 2475"/>
                <a:gd name="connsiteX1" fmla="*/ 0 w 1593"/>
                <a:gd name="connsiteY1" fmla="*/ 2475 h 2475"/>
              </a:gdLst>
              <a:ahLst/>
              <a:cxnLst>
                <a:cxn ang="0">
                  <a:pos x="connsiteX0" y="connsiteY0"/>
                </a:cxn>
                <a:cxn ang="0">
                  <a:pos x="connsiteX1" y="connsiteY1"/>
                </a:cxn>
              </a:cxnLst>
              <a:rect l="l" t="t" r="r" b="b"/>
              <a:pathLst>
                <a:path w="1593" h="2475">
                  <a:moveTo>
                    <a:pt x="1582" y="0"/>
                  </a:moveTo>
                  <a:cubicBezTo>
                    <a:pt x="1582" y="0"/>
                    <a:pt x="1826" y="1380"/>
                    <a:pt x="0" y="2475"/>
                  </a:cubicBezTo>
                  <a:close/>
                </a:path>
              </a:pathLst>
            </a:custGeom>
            <a:solidFill>
              <a:srgbClr val="E0E9FF"/>
            </a:solidFill>
            <a:ln w="4055" cap="flat">
              <a:noFill/>
              <a:prstDash val="solid"/>
              <a:miter/>
            </a:ln>
          </p:spPr>
          <p:txBody>
            <a:bodyPr rtlCol="0" anchor="ctr"/>
            <a:lstStyle/>
            <a:p>
              <a:endParaRPr lang="en-US"/>
            </a:p>
          </p:txBody>
        </p:sp>
        <p:sp>
          <p:nvSpPr>
            <p:cNvPr id="61" name="任意多边形: 形状 60">
              <a:extLst>
                <a:ext uri="{FF2B5EF4-FFF2-40B4-BE49-F238E27FC236}">
                  <a16:creationId xmlns:a16="http://schemas.microsoft.com/office/drawing/2014/main" id="{F4DDF12C-F2DE-424B-4199-6EA537AF3956}"/>
                </a:ext>
              </a:extLst>
            </p:cNvPr>
            <p:cNvSpPr/>
            <p:nvPr/>
          </p:nvSpPr>
          <p:spPr>
            <a:xfrm>
              <a:off x="11592638" y="5016303"/>
              <a:ext cx="29745" cy="121719"/>
            </a:xfrm>
            <a:custGeom>
              <a:avLst/>
              <a:gdLst>
                <a:gd name="connsiteX0" fmla="*/ 22686 w 29745"/>
                <a:gd name="connsiteY0" fmla="*/ 121719 h 121719"/>
                <a:gd name="connsiteX1" fmla="*/ 29745 w 29745"/>
                <a:gd name="connsiteY1" fmla="*/ 0 h 121719"/>
                <a:gd name="connsiteX2" fmla="*/ 22686 w 29745"/>
                <a:gd name="connsiteY2" fmla="*/ 121719 h 121719"/>
              </a:gdLst>
              <a:ahLst/>
              <a:cxnLst>
                <a:cxn ang="0">
                  <a:pos x="connsiteX0" y="connsiteY0"/>
                </a:cxn>
                <a:cxn ang="0">
                  <a:pos x="connsiteX1" y="connsiteY1"/>
                </a:cxn>
                <a:cxn ang="0">
                  <a:pos x="connsiteX2" y="connsiteY2"/>
                </a:cxn>
              </a:cxnLst>
              <a:rect l="l" t="t" r="r" b="b"/>
              <a:pathLst>
                <a:path w="29745" h="121719">
                  <a:moveTo>
                    <a:pt x="22686" y="121719"/>
                  </a:moveTo>
                  <a:cubicBezTo>
                    <a:pt x="-5472" y="80010"/>
                    <a:pt x="-12004" y="8642"/>
                    <a:pt x="29745" y="0"/>
                  </a:cubicBezTo>
                  <a:cubicBezTo>
                    <a:pt x="3819" y="44103"/>
                    <a:pt x="22686" y="121719"/>
                    <a:pt x="22686" y="121719"/>
                  </a:cubicBezTo>
                  <a:close/>
                </a:path>
              </a:pathLst>
            </a:custGeom>
            <a:solidFill>
              <a:srgbClr val="E0E9FF"/>
            </a:solidFill>
            <a:ln w="4055" cap="flat">
              <a:noFill/>
              <a:prstDash val="solid"/>
              <a:miter/>
            </a:ln>
          </p:spPr>
          <p:txBody>
            <a:bodyPr rtlCol="0" anchor="ctr"/>
            <a:lstStyle/>
            <a:p>
              <a:endParaRPr lang="en-US"/>
            </a:p>
          </p:txBody>
        </p:sp>
        <p:sp>
          <p:nvSpPr>
            <p:cNvPr id="62" name="任意多边形: 形状 61">
              <a:extLst>
                <a:ext uri="{FF2B5EF4-FFF2-40B4-BE49-F238E27FC236}">
                  <a16:creationId xmlns:a16="http://schemas.microsoft.com/office/drawing/2014/main" id="{B266421C-9D81-F92A-CACA-6C5FCB0D8B4D}"/>
                </a:ext>
              </a:extLst>
            </p:cNvPr>
            <p:cNvSpPr/>
            <p:nvPr/>
          </p:nvSpPr>
          <p:spPr>
            <a:xfrm>
              <a:off x="11723938" y="5180056"/>
              <a:ext cx="4057" cy="4057"/>
            </a:xfrm>
            <a:custGeom>
              <a:avLst/>
              <a:gdLst>
                <a:gd name="connsiteX0" fmla="*/ 0 w 4057"/>
                <a:gd name="connsiteY0" fmla="*/ 0 h 4057"/>
                <a:gd name="connsiteX1" fmla="*/ 0 w 4057"/>
                <a:gd name="connsiteY1" fmla="*/ 0 h 4057"/>
              </a:gdLst>
              <a:ahLst/>
              <a:cxnLst>
                <a:cxn ang="0">
                  <a:pos x="connsiteX0" y="connsiteY0"/>
                </a:cxn>
                <a:cxn ang="0">
                  <a:pos x="connsiteX1" y="connsiteY1"/>
                </a:cxn>
              </a:cxnLst>
              <a:rect l="l" t="t" r="r" b="b"/>
              <a:pathLst>
                <a:path w="4057" h="4057">
                  <a:moveTo>
                    <a:pt x="0" y="0"/>
                  </a:moveTo>
                  <a:lnTo>
                    <a:pt x="0" y="0"/>
                  </a:lnTo>
                  <a:close/>
                </a:path>
              </a:pathLst>
            </a:custGeom>
            <a:solidFill>
              <a:srgbClr val="E0E9FF"/>
            </a:solidFill>
            <a:ln w="4055" cap="flat">
              <a:no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F45EE1A2-60D6-9FB7-FA83-432578029E69}"/>
                </a:ext>
              </a:extLst>
            </p:cNvPr>
            <p:cNvSpPr/>
            <p:nvPr/>
          </p:nvSpPr>
          <p:spPr>
            <a:xfrm>
              <a:off x="11729740" y="5082396"/>
              <a:ext cx="75478" cy="93318"/>
            </a:xfrm>
            <a:custGeom>
              <a:avLst/>
              <a:gdLst>
                <a:gd name="connsiteX0" fmla="*/ 0 w 75478"/>
                <a:gd name="connsiteY0" fmla="*/ 93318 h 93318"/>
                <a:gd name="connsiteX1" fmla="*/ 73356 w 75478"/>
                <a:gd name="connsiteY1" fmla="*/ 0 h 93318"/>
                <a:gd name="connsiteX2" fmla="*/ 0 w 75478"/>
                <a:gd name="connsiteY2" fmla="*/ 93318 h 93318"/>
              </a:gdLst>
              <a:ahLst/>
              <a:cxnLst>
                <a:cxn ang="0">
                  <a:pos x="connsiteX0" y="connsiteY0"/>
                </a:cxn>
                <a:cxn ang="0">
                  <a:pos x="connsiteX1" y="connsiteY1"/>
                </a:cxn>
                <a:cxn ang="0">
                  <a:pos x="connsiteX2" y="connsiteY2"/>
                </a:cxn>
              </a:cxnLst>
              <a:rect l="l" t="t" r="r" b="b"/>
              <a:pathLst>
                <a:path w="75478" h="93318">
                  <a:moveTo>
                    <a:pt x="0" y="93318"/>
                  </a:moveTo>
                  <a:cubicBezTo>
                    <a:pt x="48688" y="56437"/>
                    <a:pt x="73032" y="527"/>
                    <a:pt x="73356" y="0"/>
                  </a:cubicBezTo>
                  <a:cubicBezTo>
                    <a:pt x="83905" y="30349"/>
                    <a:pt x="54449" y="76602"/>
                    <a:pt x="0" y="93318"/>
                  </a:cubicBezTo>
                  <a:close/>
                </a:path>
              </a:pathLst>
            </a:custGeom>
            <a:solidFill>
              <a:srgbClr val="E0E9FF"/>
            </a:solidFill>
            <a:ln w="4055" cap="flat">
              <a:no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EA8D6FFD-5865-A3CC-3D93-3621A6019D02}"/>
                </a:ext>
              </a:extLst>
            </p:cNvPr>
            <p:cNvSpPr/>
            <p:nvPr/>
          </p:nvSpPr>
          <p:spPr>
            <a:xfrm>
              <a:off x="11469386" y="5247516"/>
              <a:ext cx="138859" cy="166869"/>
            </a:xfrm>
            <a:custGeom>
              <a:avLst/>
              <a:gdLst>
                <a:gd name="connsiteX0" fmla="*/ 99563 w 138859"/>
                <a:gd name="connsiteY0" fmla="*/ 54259 h 166869"/>
                <a:gd name="connsiteX1" fmla="*/ 240 w 138859"/>
                <a:gd name="connsiteY1" fmla="*/ 166038 h 166869"/>
                <a:gd name="connsiteX2" fmla="*/ 108042 w 138859"/>
                <a:gd name="connsiteY2" fmla="*/ 90938 h 166869"/>
                <a:gd name="connsiteX3" fmla="*/ 137133 w 138859"/>
                <a:gd name="connsiteY3" fmla="*/ 94 h 166869"/>
                <a:gd name="connsiteX4" fmla="*/ 99563 w 138859"/>
                <a:gd name="connsiteY4" fmla="*/ 54259 h 16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9" h="166869">
                  <a:moveTo>
                    <a:pt x="99563" y="54259"/>
                  </a:moveTo>
                  <a:cubicBezTo>
                    <a:pt x="46209" y="130699"/>
                    <a:pt x="-3899" y="160318"/>
                    <a:pt x="240" y="166038"/>
                  </a:cubicBezTo>
                  <a:cubicBezTo>
                    <a:pt x="4378" y="171759"/>
                    <a:pt x="69904" y="148064"/>
                    <a:pt x="108042" y="90938"/>
                  </a:cubicBezTo>
                  <a:cubicBezTo>
                    <a:pt x="134983" y="50648"/>
                    <a:pt x="142773" y="2488"/>
                    <a:pt x="137133" y="94"/>
                  </a:cubicBezTo>
                  <a:cubicBezTo>
                    <a:pt x="133035" y="-1650"/>
                    <a:pt x="122811" y="20949"/>
                    <a:pt x="99563" y="54259"/>
                  </a:cubicBezTo>
                  <a:close/>
                </a:path>
              </a:pathLst>
            </a:custGeom>
            <a:solidFill>
              <a:srgbClr val="FFFFFF"/>
            </a:solidFill>
            <a:ln w="4055"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C63BF4EE-AF44-CF04-98A4-C5F634B8F2A4}"/>
                </a:ext>
              </a:extLst>
            </p:cNvPr>
            <p:cNvSpPr/>
            <p:nvPr/>
          </p:nvSpPr>
          <p:spPr>
            <a:xfrm>
              <a:off x="11716780" y="5076757"/>
              <a:ext cx="58405" cy="51588"/>
            </a:xfrm>
            <a:custGeom>
              <a:avLst/>
              <a:gdLst>
                <a:gd name="connsiteX0" fmla="*/ 7199 w 58405"/>
                <a:gd name="connsiteY0" fmla="*/ 27265 h 51588"/>
                <a:gd name="connsiteX1" fmla="*/ 1194 w 58405"/>
                <a:gd name="connsiteY1" fmla="*/ 50919 h 51588"/>
                <a:gd name="connsiteX2" fmla="*/ 57996 w 58405"/>
                <a:gd name="connsiteY2" fmla="*/ 2475 h 51588"/>
                <a:gd name="connsiteX3" fmla="*/ 28824 w 58405"/>
                <a:gd name="connsiteY3" fmla="*/ 5477 h 51588"/>
                <a:gd name="connsiteX4" fmla="*/ 7199 w 58405"/>
                <a:gd name="connsiteY4" fmla="*/ 27265 h 5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05" h="51588">
                  <a:moveTo>
                    <a:pt x="7199" y="27265"/>
                  </a:moveTo>
                  <a:cubicBezTo>
                    <a:pt x="6671" y="28198"/>
                    <a:pt x="-3391" y="47227"/>
                    <a:pt x="1194" y="50919"/>
                  </a:cubicBezTo>
                  <a:cubicBezTo>
                    <a:pt x="9308" y="57573"/>
                    <a:pt x="63636" y="12699"/>
                    <a:pt x="57996" y="2475"/>
                  </a:cubicBezTo>
                  <a:cubicBezTo>
                    <a:pt x="55318" y="-2476"/>
                    <a:pt x="38846" y="770"/>
                    <a:pt x="28824" y="5477"/>
                  </a:cubicBezTo>
                  <a:cubicBezTo>
                    <a:pt x="19411" y="10155"/>
                    <a:pt x="11808" y="17815"/>
                    <a:pt x="7199" y="27265"/>
                  </a:cubicBezTo>
                  <a:close/>
                </a:path>
              </a:pathLst>
            </a:custGeom>
            <a:solidFill>
              <a:srgbClr val="FFFFFF"/>
            </a:solidFill>
            <a:ln w="4055"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B9CF9DFF-F9D3-4072-4B7E-681C22392CF5}"/>
                </a:ext>
              </a:extLst>
            </p:cNvPr>
            <p:cNvSpPr/>
            <p:nvPr/>
          </p:nvSpPr>
          <p:spPr>
            <a:xfrm>
              <a:off x="11627677" y="5036755"/>
              <a:ext cx="40151" cy="69988"/>
            </a:xfrm>
            <a:custGeom>
              <a:avLst/>
              <a:gdLst>
                <a:gd name="connsiteX0" fmla="*/ 39175 w 40151"/>
                <a:gd name="connsiteY0" fmla="*/ 45155 h 69988"/>
                <a:gd name="connsiteX1" fmla="*/ 35766 w 40151"/>
                <a:gd name="connsiteY1" fmla="*/ 69093 h 69988"/>
                <a:gd name="connsiteX2" fmla="*/ 3064 w 40151"/>
                <a:gd name="connsiteY2" fmla="*/ 45155 h 69988"/>
                <a:gd name="connsiteX3" fmla="*/ 12761 w 40151"/>
                <a:gd name="connsiteY3" fmla="*/ 78 h 69988"/>
                <a:gd name="connsiteX4" fmla="*/ 39175 w 40151"/>
                <a:gd name="connsiteY4" fmla="*/ 45155 h 6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 h="69988">
                  <a:moveTo>
                    <a:pt x="39175" y="45155"/>
                  </a:moveTo>
                  <a:cubicBezTo>
                    <a:pt x="40067" y="51768"/>
                    <a:pt x="41934" y="65441"/>
                    <a:pt x="35766" y="69093"/>
                  </a:cubicBezTo>
                  <a:cubicBezTo>
                    <a:pt x="28220" y="73434"/>
                    <a:pt x="9718" y="61425"/>
                    <a:pt x="3064" y="45155"/>
                  </a:cubicBezTo>
                  <a:cubicBezTo>
                    <a:pt x="-4604" y="26369"/>
                    <a:pt x="3430" y="1579"/>
                    <a:pt x="12761" y="78"/>
                  </a:cubicBezTo>
                  <a:cubicBezTo>
                    <a:pt x="22823" y="-1585"/>
                    <a:pt x="36294" y="23651"/>
                    <a:pt x="39175" y="45155"/>
                  </a:cubicBezTo>
                  <a:close/>
                </a:path>
              </a:pathLst>
            </a:custGeom>
            <a:solidFill>
              <a:srgbClr val="FFFFFF"/>
            </a:solidFill>
            <a:ln w="4055"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0EF18894-1120-99A7-9B55-07E63AF7BF3F}"/>
                </a:ext>
              </a:extLst>
            </p:cNvPr>
            <p:cNvSpPr/>
            <p:nvPr/>
          </p:nvSpPr>
          <p:spPr>
            <a:xfrm>
              <a:off x="11546849" y="5135481"/>
              <a:ext cx="52631" cy="34368"/>
            </a:xfrm>
            <a:custGeom>
              <a:avLst/>
              <a:gdLst>
                <a:gd name="connsiteX0" fmla="*/ 26968 w 52631"/>
                <a:gd name="connsiteY0" fmla="*/ 3110 h 34368"/>
                <a:gd name="connsiteX1" fmla="*/ 52407 w 52631"/>
                <a:gd name="connsiteY1" fmla="*/ 26115 h 34368"/>
                <a:gd name="connsiteX2" fmla="*/ 2746 w 52631"/>
                <a:gd name="connsiteY2" fmla="*/ 23680 h 34368"/>
                <a:gd name="connsiteX3" fmla="*/ 3963 w 52631"/>
                <a:gd name="connsiteY3" fmla="*/ 3110 h 34368"/>
                <a:gd name="connsiteX4" fmla="*/ 26968 w 52631"/>
                <a:gd name="connsiteY4" fmla="*/ 3110 h 3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1" h="34368">
                  <a:moveTo>
                    <a:pt x="26968" y="3110"/>
                  </a:moveTo>
                  <a:cubicBezTo>
                    <a:pt x="39789" y="7613"/>
                    <a:pt x="54639" y="19339"/>
                    <a:pt x="52407" y="26115"/>
                  </a:cubicBezTo>
                  <a:cubicBezTo>
                    <a:pt x="49324" y="35609"/>
                    <a:pt x="12280" y="39423"/>
                    <a:pt x="2746" y="23680"/>
                  </a:cubicBezTo>
                  <a:cubicBezTo>
                    <a:pt x="-906" y="17675"/>
                    <a:pt x="-1312" y="7897"/>
                    <a:pt x="3963" y="3110"/>
                  </a:cubicBezTo>
                  <a:cubicBezTo>
                    <a:pt x="10130" y="-2814"/>
                    <a:pt x="21572" y="1203"/>
                    <a:pt x="26968" y="3110"/>
                  </a:cubicBezTo>
                  <a:close/>
                </a:path>
              </a:pathLst>
            </a:custGeom>
            <a:solidFill>
              <a:srgbClr val="FFFFFF"/>
            </a:solidFill>
            <a:ln w="4055"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2F28E907-FB98-D05B-5297-9B4731BA754C}"/>
                </a:ext>
              </a:extLst>
            </p:cNvPr>
            <p:cNvSpPr/>
            <p:nvPr/>
          </p:nvSpPr>
          <p:spPr>
            <a:xfrm>
              <a:off x="11714791" y="5205442"/>
              <a:ext cx="56642" cy="32478"/>
            </a:xfrm>
            <a:custGeom>
              <a:avLst/>
              <a:gdLst>
                <a:gd name="connsiteX0" fmla="*/ 58 w 56642"/>
                <a:gd name="connsiteY0" fmla="*/ 12266 h 32478"/>
                <a:gd name="connsiteX1" fmla="*/ 18924 w 56642"/>
                <a:gd name="connsiteY1" fmla="*/ 30037 h 32478"/>
                <a:gd name="connsiteX2" fmla="*/ 56454 w 56642"/>
                <a:gd name="connsiteY2" fmla="*/ 22774 h 32478"/>
                <a:gd name="connsiteX3" fmla="*/ 33449 w 56642"/>
                <a:gd name="connsiteY3" fmla="*/ 987 h 32478"/>
                <a:gd name="connsiteX4" fmla="*/ 58 w 56642"/>
                <a:gd name="connsiteY4" fmla="*/ 12266 h 3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2" h="32478">
                  <a:moveTo>
                    <a:pt x="58" y="12266"/>
                  </a:moveTo>
                  <a:cubicBezTo>
                    <a:pt x="-916" y="19447"/>
                    <a:pt x="10607" y="27034"/>
                    <a:pt x="18924" y="30037"/>
                  </a:cubicBezTo>
                  <a:cubicBezTo>
                    <a:pt x="34058" y="35474"/>
                    <a:pt x="54385" y="31295"/>
                    <a:pt x="56454" y="22774"/>
                  </a:cubicBezTo>
                  <a:cubicBezTo>
                    <a:pt x="58321" y="15228"/>
                    <a:pt x="45987" y="4029"/>
                    <a:pt x="33449" y="987"/>
                  </a:cubicBezTo>
                  <a:cubicBezTo>
                    <a:pt x="19005" y="-2543"/>
                    <a:pt x="1194" y="3908"/>
                    <a:pt x="58" y="12266"/>
                  </a:cubicBezTo>
                  <a:close/>
                </a:path>
              </a:pathLst>
            </a:custGeom>
            <a:solidFill>
              <a:srgbClr val="FFFFFF"/>
            </a:solidFill>
            <a:ln w="4055" cap="flat">
              <a:no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E826A34B-3D38-8FFA-D310-B5BA9410A94F}"/>
                </a:ext>
              </a:extLst>
            </p:cNvPr>
            <p:cNvSpPr/>
            <p:nvPr/>
          </p:nvSpPr>
          <p:spPr>
            <a:xfrm>
              <a:off x="9869327" y="4385546"/>
              <a:ext cx="1522445" cy="1756635"/>
            </a:xfrm>
            <a:custGeom>
              <a:avLst/>
              <a:gdLst>
                <a:gd name="connsiteX0" fmla="*/ 1520857 w 1522445"/>
                <a:gd name="connsiteY0" fmla="*/ 508875 h 1756635"/>
                <a:gd name="connsiteX1" fmla="*/ 1094230 w 1522445"/>
                <a:gd name="connsiteY1" fmla="*/ 697 h 1756635"/>
                <a:gd name="connsiteX2" fmla="*/ 760314 w 1522445"/>
                <a:gd name="connsiteY2" fmla="*/ 137306 h 1756635"/>
                <a:gd name="connsiteX3" fmla="*/ 411385 w 1522445"/>
                <a:gd name="connsiteY3" fmla="*/ 88 h 1756635"/>
                <a:gd name="connsiteX4" fmla="*/ 4396 w 1522445"/>
                <a:gd name="connsiteY4" fmla="*/ 523481 h 1756635"/>
                <a:gd name="connsiteX5" fmla="*/ 199472 w 1522445"/>
                <a:gd name="connsiteY5" fmla="*/ 941384 h 1756635"/>
                <a:gd name="connsiteX6" fmla="*/ 144617 w 1522445"/>
                <a:gd name="connsiteY6" fmla="*/ 1293883 h 1756635"/>
                <a:gd name="connsiteX7" fmla="*/ 587148 w 1522445"/>
                <a:gd name="connsiteY7" fmla="*/ 1755808 h 1756635"/>
                <a:gd name="connsiteX8" fmla="*/ 619606 w 1522445"/>
                <a:gd name="connsiteY8" fmla="*/ 1406879 h 1756635"/>
                <a:gd name="connsiteX9" fmla="*/ 748832 w 1522445"/>
                <a:gd name="connsiteY9" fmla="*/ 1235701 h 1756635"/>
                <a:gd name="connsiteX10" fmla="*/ 774068 w 1522445"/>
                <a:gd name="connsiteY10" fmla="*/ 1235701 h 1756635"/>
                <a:gd name="connsiteX11" fmla="*/ 903293 w 1522445"/>
                <a:gd name="connsiteY11" fmla="*/ 1406879 h 1756635"/>
                <a:gd name="connsiteX12" fmla="*/ 935752 w 1522445"/>
                <a:gd name="connsiteY12" fmla="*/ 1755808 h 1756635"/>
                <a:gd name="connsiteX13" fmla="*/ 1378323 w 1522445"/>
                <a:gd name="connsiteY13" fmla="*/ 1293883 h 1756635"/>
                <a:gd name="connsiteX14" fmla="*/ 1315678 w 1522445"/>
                <a:gd name="connsiteY14" fmla="*/ 927062 h 1756635"/>
                <a:gd name="connsiteX15" fmla="*/ 1520857 w 1522445"/>
                <a:gd name="connsiteY15" fmla="*/ 508875 h 175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2445" h="1756635">
                  <a:moveTo>
                    <a:pt x="1520857" y="508875"/>
                  </a:moveTo>
                  <a:cubicBezTo>
                    <a:pt x="1487668" y="77583"/>
                    <a:pt x="1215341" y="616"/>
                    <a:pt x="1094230" y="697"/>
                  </a:cubicBezTo>
                  <a:cubicBezTo>
                    <a:pt x="948857" y="697"/>
                    <a:pt x="867021" y="137306"/>
                    <a:pt x="760314" y="137306"/>
                  </a:cubicBezTo>
                  <a:cubicBezTo>
                    <a:pt x="653606" y="137306"/>
                    <a:pt x="580818" y="4916"/>
                    <a:pt x="411385" y="88"/>
                  </a:cubicBezTo>
                  <a:cubicBezTo>
                    <a:pt x="241952" y="-4740"/>
                    <a:pt x="52840" y="189159"/>
                    <a:pt x="4396" y="523481"/>
                  </a:cubicBezTo>
                  <a:cubicBezTo>
                    <a:pt x="-24857" y="725292"/>
                    <a:pt x="97714" y="863524"/>
                    <a:pt x="199472" y="941384"/>
                  </a:cubicBezTo>
                  <a:cubicBezTo>
                    <a:pt x="142288" y="1049447"/>
                    <a:pt x="122975" y="1173556"/>
                    <a:pt x="144617" y="1293883"/>
                  </a:cubicBezTo>
                  <a:cubicBezTo>
                    <a:pt x="189815" y="1545842"/>
                    <a:pt x="393330" y="1739660"/>
                    <a:pt x="587148" y="1755808"/>
                  </a:cubicBezTo>
                  <a:cubicBezTo>
                    <a:pt x="780965" y="1771956"/>
                    <a:pt x="616238" y="1545842"/>
                    <a:pt x="619606" y="1406879"/>
                  </a:cubicBezTo>
                  <a:cubicBezTo>
                    <a:pt x="622041" y="1303499"/>
                    <a:pt x="697141" y="1235701"/>
                    <a:pt x="748832" y="1235701"/>
                  </a:cubicBezTo>
                  <a:lnTo>
                    <a:pt x="774068" y="1235701"/>
                  </a:lnTo>
                  <a:cubicBezTo>
                    <a:pt x="825758" y="1235701"/>
                    <a:pt x="900900" y="1303499"/>
                    <a:pt x="903293" y="1406879"/>
                  </a:cubicBezTo>
                  <a:cubicBezTo>
                    <a:pt x="906539" y="1545802"/>
                    <a:pt x="741772" y="1772037"/>
                    <a:pt x="935752" y="1755808"/>
                  </a:cubicBezTo>
                  <a:cubicBezTo>
                    <a:pt x="1129732" y="1739579"/>
                    <a:pt x="1333084" y="1545842"/>
                    <a:pt x="1378323" y="1293883"/>
                  </a:cubicBezTo>
                  <a:cubicBezTo>
                    <a:pt x="1400858" y="1168046"/>
                    <a:pt x="1378696" y="1038289"/>
                    <a:pt x="1315678" y="927062"/>
                  </a:cubicBezTo>
                  <a:cubicBezTo>
                    <a:pt x="1439589" y="844496"/>
                    <a:pt x="1536112" y="707561"/>
                    <a:pt x="1520857" y="508875"/>
                  </a:cubicBezTo>
                  <a:close/>
                </a:path>
              </a:pathLst>
            </a:custGeom>
            <a:solidFill>
              <a:srgbClr val="E6F8FF"/>
            </a:solidFill>
            <a:ln w="4055" cap="flat">
              <a:noFill/>
              <a:prstDash val="solid"/>
              <a:miter/>
            </a:ln>
          </p:spPr>
          <p:txBody>
            <a:bodyPr rtlCol="0" anchor="ctr"/>
            <a:lstStyle/>
            <a:p>
              <a:endParaRPr lang="en-US"/>
            </a:p>
          </p:txBody>
        </p:sp>
        <p:sp>
          <p:nvSpPr>
            <p:cNvPr id="70" name="任意多边形: 形状 69">
              <a:extLst>
                <a:ext uri="{FF2B5EF4-FFF2-40B4-BE49-F238E27FC236}">
                  <a16:creationId xmlns:a16="http://schemas.microsoft.com/office/drawing/2014/main" id="{C208CDFF-497E-232E-D495-B8F8F1EB6947}"/>
                </a:ext>
              </a:extLst>
            </p:cNvPr>
            <p:cNvSpPr/>
            <p:nvPr/>
          </p:nvSpPr>
          <p:spPr>
            <a:xfrm>
              <a:off x="10005154" y="5323198"/>
              <a:ext cx="155826" cy="508015"/>
            </a:xfrm>
            <a:custGeom>
              <a:avLst/>
              <a:gdLst>
                <a:gd name="connsiteX0" fmla="*/ 8628 w 155826"/>
                <a:gd name="connsiteY0" fmla="*/ 356272 h 508015"/>
                <a:gd name="connsiteX1" fmla="*/ 57315 w 155826"/>
                <a:gd name="connsiteY1" fmla="*/ 508016 h 508015"/>
                <a:gd name="connsiteX2" fmla="*/ 140936 w 155826"/>
                <a:gd name="connsiteY2" fmla="*/ 33310 h 508015"/>
                <a:gd name="connsiteX3" fmla="*/ 155827 w 155826"/>
                <a:gd name="connsiteY3" fmla="*/ 0 h 508015"/>
                <a:gd name="connsiteX4" fmla="*/ 63361 w 155826"/>
                <a:gd name="connsiteY4" fmla="*/ 4057 h 508015"/>
                <a:gd name="connsiteX5" fmla="*/ 8628 w 155826"/>
                <a:gd name="connsiteY5" fmla="*/ 356272 h 5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6" h="508015">
                  <a:moveTo>
                    <a:pt x="8628" y="356272"/>
                  </a:moveTo>
                  <a:cubicBezTo>
                    <a:pt x="18081" y="408782"/>
                    <a:pt x="34452" y="459807"/>
                    <a:pt x="57315" y="508016"/>
                  </a:cubicBezTo>
                  <a:cubicBezTo>
                    <a:pt x="47902" y="264577"/>
                    <a:pt x="140936" y="33310"/>
                    <a:pt x="140936" y="33310"/>
                  </a:cubicBezTo>
                  <a:lnTo>
                    <a:pt x="155827" y="0"/>
                  </a:lnTo>
                  <a:lnTo>
                    <a:pt x="63361" y="4057"/>
                  </a:lnTo>
                  <a:cubicBezTo>
                    <a:pt x="6282" y="112051"/>
                    <a:pt x="-12986" y="236050"/>
                    <a:pt x="8628" y="356272"/>
                  </a:cubicBezTo>
                  <a:close/>
                </a:path>
              </a:pathLst>
            </a:custGeom>
            <a:solidFill>
              <a:srgbClr val="E0E9FF"/>
            </a:solidFill>
            <a:ln w="4055"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51B54B7B-7AFF-970D-F433-6713CE12702A}"/>
                </a:ext>
              </a:extLst>
            </p:cNvPr>
            <p:cNvSpPr/>
            <p:nvPr/>
          </p:nvSpPr>
          <p:spPr>
            <a:xfrm>
              <a:off x="10236284" y="4385564"/>
              <a:ext cx="489027" cy="185568"/>
            </a:xfrm>
            <a:custGeom>
              <a:avLst/>
              <a:gdLst>
                <a:gd name="connsiteX0" fmla="*/ 44265 w 489027"/>
                <a:gd name="connsiteY0" fmla="*/ 70 h 185568"/>
                <a:gd name="connsiteX1" fmla="*/ 0 w 489027"/>
                <a:gd name="connsiteY1" fmla="*/ 3316 h 185568"/>
                <a:gd name="connsiteX2" fmla="*/ 174830 w 489027"/>
                <a:gd name="connsiteY2" fmla="*/ 127754 h 185568"/>
                <a:gd name="connsiteX3" fmla="*/ 489028 w 489027"/>
                <a:gd name="connsiteY3" fmla="*/ 105479 h 185568"/>
                <a:gd name="connsiteX4" fmla="*/ 393397 w 489027"/>
                <a:gd name="connsiteY4" fmla="*/ 137289 h 185568"/>
                <a:gd name="connsiteX5" fmla="*/ 44265 w 489027"/>
                <a:gd name="connsiteY5" fmla="*/ 70 h 1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027" h="185568">
                  <a:moveTo>
                    <a:pt x="44265" y="70"/>
                  </a:moveTo>
                  <a:cubicBezTo>
                    <a:pt x="29440" y="-299"/>
                    <a:pt x="14614" y="788"/>
                    <a:pt x="0" y="3316"/>
                  </a:cubicBezTo>
                  <a:cubicBezTo>
                    <a:pt x="50676" y="27132"/>
                    <a:pt x="109101" y="66245"/>
                    <a:pt x="174830" y="127754"/>
                  </a:cubicBezTo>
                  <a:cubicBezTo>
                    <a:pt x="326654" y="269760"/>
                    <a:pt x="489028" y="105479"/>
                    <a:pt x="489028" y="105479"/>
                  </a:cubicBezTo>
                  <a:cubicBezTo>
                    <a:pt x="457786" y="123899"/>
                    <a:pt x="426829" y="137289"/>
                    <a:pt x="393397" y="137289"/>
                  </a:cubicBezTo>
                  <a:cubicBezTo>
                    <a:pt x="286771" y="137289"/>
                    <a:pt x="213861" y="4898"/>
                    <a:pt x="44265" y="70"/>
                  </a:cubicBezTo>
                  <a:close/>
                </a:path>
              </a:pathLst>
            </a:custGeom>
            <a:solidFill>
              <a:srgbClr val="E0E9FF"/>
            </a:solidFill>
            <a:ln w="4055"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C354A0B5-4641-4C84-6274-B9A551E3E8F9}"/>
                </a:ext>
              </a:extLst>
            </p:cNvPr>
            <p:cNvSpPr/>
            <p:nvPr/>
          </p:nvSpPr>
          <p:spPr>
            <a:xfrm>
              <a:off x="9869164" y="4865655"/>
              <a:ext cx="583901" cy="484350"/>
            </a:xfrm>
            <a:custGeom>
              <a:avLst/>
              <a:gdLst>
                <a:gd name="connsiteX0" fmla="*/ 11699 w 583901"/>
                <a:gd name="connsiteY0" fmla="*/ 0 h 484350"/>
                <a:gd name="connsiteX1" fmla="*/ 4396 w 583901"/>
                <a:gd name="connsiteY1" fmla="*/ 43373 h 484350"/>
                <a:gd name="connsiteX2" fmla="*/ 199471 w 583901"/>
                <a:gd name="connsiteY2" fmla="*/ 461276 h 484350"/>
                <a:gd name="connsiteX3" fmla="*/ 400998 w 583901"/>
                <a:gd name="connsiteY3" fmla="*/ 484281 h 484350"/>
                <a:gd name="connsiteX4" fmla="*/ 583902 w 583901"/>
                <a:gd name="connsiteY4" fmla="*/ 457421 h 484350"/>
                <a:gd name="connsiteX5" fmla="*/ 226209 w 583901"/>
                <a:gd name="connsiteY5" fmla="*/ 267539 h 484350"/>
                <a:gd name="connsiteX6" fmla="*/ 11699 w 583901"/>
                <a:gd name="connsiteY6" fmla="*/ 0 h 4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01" h="484350">
                  <a:moveTo>
                    <a:pt x="11699" y="0"/>
                  </a:moveTo>
                  <a:cubicBezTo>
                    <a:pt x="9021" y="14201"/>
                    <a:pt x="6506" y="28401"/>
                    <a:pt x="4396" y="43373"/>
                  </a:cubicBezTo>
                  <a:cubicBezTo>
                    <a:pt x="-24857" y="245183"/>
                    <a:pt x="97714" y="383416"/>
                    <a:pt x="199471" y="461276"/>
                  </a:cubicBezTo>
                  <a:cubicBezTo>
                    <a:pt x="261711" y="478235"/>
                    <a:pt x="300458" y="485133"/>
                    <a:pt x="400998" y="484281"/>
                  </a:cubicBezTo>
                  <a:cubicBezTo>
                    <a:pt x="461006" y="483753"/>
                    <a:pt x="547061" y="471094"/>
                    <a:pt x="583902" y="457421"/>
                  </a:cubicBezTo>
                  <a:cubicBezTo>
                    <a:pt x="514319" y="446669"/>
                    <a:pt x="368621" y="379927"/>
                    <a:pt x="226209" y="267539"/>
                  </a:cubicBezTo>
                  <a:cubicBezTo>
                    <a:pt x="135435" y="195688"/>
                    <a:pt x="62099" y="104224"/>
                    <a:pt x="11699" y="0"/>
                  </a:cubicBezTo>
                  <a:close/>
                </a:path>
              </a:pathLst>
            </a:custGeom>
            <a:solidFill>
              <a:srgbClr val="E0E9FF"/>
            </a:solidFill>
            <a:ln w="4055"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87701350-2D68-18F1-19A0-D393850D2990}"/>
                </a:ext>
              </a:extLst>
            </p:cNvPr>
            <p:cNvSpPr/>
            <p:nvPr/>
          </p:nvSpPr>
          <p:spPr>
            <a:xfrm>
              <a:off x="10817900" y="4386243"/>
              <a:ext cx="573872" cy="1753650"/>
            </a:xfrm>
            <a:custGeom>
              <a:avLst/>
              <a:gdLst>
                <a:gd name="connsiteX0" fmla="*/ 177872 w 573872"/>
                <a:gd name="connsiteY0" fmla="*/ 934642 h 1753650"/>
                <a:gd name="connsiteX1" fmla="*/ 0 w 573872"/>
                <a:gd name="connsiteY1" fmla="*/ 1753651 h 1753650"/>
                <a:gd name="connsiteX2" fmla="*/ 429263 w 573872"/>
                <a:gd name="connsiteY2" fmla="*/ 1293227 h 1753650"/>
                <a:gd name="connsiteX3" fmla="*/ 366619 w 573872"/>
                <a:gd name="connsiteY3" fmla="*/ 926406 h 1753650"/>
                <a:gd name="connsiteX4" fmla="*/ 572284 w 573872"/>
                <a:gd name="connsiteY4" fmla="*/ 508178 h 1753650"/>
                <a:gd name="connsiteX5" fmla="*/ 145657 w 573872"/>
                <a:gd name="connsiteY5" fmla="*/ 0 h 1753650"/>
                <a:gd name="connsiteX6" fmla="*/ 117905 w 573872"/>
                <a:gd name="connsiteY6" fmla="*/ 1704 h 1753650"/>
                <a:gd name="connsiteX7" fmla="*/ 177872 w 573872"/>
                <a:gd name="connsiteY7" fmla="*/ 934642 h 175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72" h="1753650">
                  <a:moveTo>
                    <a:pt x="177872" y="934642"/>
                  </a:moveTo>
                  <a:cubicBezTo>
                    <a:pt x="177872" y="934642"/>
                    <a:pt x="318215" y="1465541"/>
                    <a:pt x="0" y="1753651"/>
                  </a:cubicBezTo>
                  <a:cubicBezTo>
                    <a:pt x="189720" y="1729997"/>
                    <a:pt x="385039" y="1539425"/>
                    <a:pt x="429263" y="1293227"/>
                  </a:cubicBezTo>
                  <a:cubicBezTo>
                    <a:pt x="451798" y="1167390"/>
                    <a:pt x="429637" y="1037633"/>
                    <a:pt x="366619" y="926406"/>
                  </a:cubicBezTo>
                  <a:cubicBezTo>
                    <a:pt x="491016" y="843799"/>
                    <a:pt x="587539" y="706865"/>
                    <a:pt x="572284" y="508178"/>
                  </a:cubicBezTo>
                  <a:cubicBezTo>
                    <a:pt x="539095" y="76886"/>
                    <a:pt x="266768" y="-81"/>
                    <a:pt x="145657" y="0"/>
                  </a:cubicBezTo>
                  <a:cubicBezTo>
                    <a:pt x="136383" y="4"/>
                    <a:pt x="127111" y="576"/>
                    <a:pt x="117905" y="1704"/>
                  </a:cubicBezTo>
                  <a:cubicBezTo>
                    <a:pt x="243479" y="138232"/>
                    <a:pt x="510369" y="510085"/>
                    <a:pt x="177872" y="934642"/>
                  </a:cubicBezTo>
                  <a:close/>
                </a:path>
              </a:pathLst>
            </a:custGeom>
            <a:solidFill>
              <a:srgbClr val="E0E9FF"/>
            </a:solidFill>
            <a:ln w="4055" cap="flat">
              <a:no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7015F450-E3DE-E605-4519-B761F8070C11}"/>
                </a:ext>
              </a:extLst>
            </p:cNvPr>
            <p:cNvSpPr/>
            <p:nvPr/>
          </p:nvSpPr>
          <p:spPr>
            <a:xfrm>
              <a:off x="10389526" y="5623074"/>
              <a:ext cx="213214" cy="500915"/>
            </a:xfrm>
            <a:custGeom>
              <a:avLst/>
              <a:gdLst>
                <a:gd name="connsiteX0" fmla="*/ 144930 w 213214"/>
                <a:gd name="connsiteY0" fmla="*/ 500916 h 500915"/>
                <a:gd name="connsiteX1" fmla="*/ 99082 w 213214"/>
                <a:gd name="connsiteY1" fmla="*/ 169433 h 500915"/>
                <a:gd name="connsiteX2" fmla="*/ 213214 w 213214"/>
                <a:gd name="connsiteY2" fmla="*/ 0 h 500915"/>
                <a:gd name="connsiteX3" fmla="*/ 144930 w 213214"/>
                <a:gd name="connsiteY3" fmla="*/ 500916 h 500915"/>
              </a:gdLst>
              <a:ahLst/>
              <a:cxnLst>
                <a:cxn ang="0">
                  <a:pos x="connsiteX0" y="connsiteY0"/>
                </a:cxn>
                <a:cxn ang="0">
                  <a:pos x="connsiteX1" y="connsiteY1"/>
                </a:cxn>
                <a:cxn ang="0">
                  <a:pos x="connsiteX2" y="connsiteY2"/>
                </a:cxn>
                <a:cxn ang="0">
                  <a:pos x="connsiteX3" y="connsiteY3"/>
                </a:cxn>
              </a:cxnLst>
              <a:rect l="l" t="t" r="r" b="b"/>
              <a:pathLst>
                <a:path w="213214" h="500915">
                  <a:moveTo>
                    <a:pt x="144930" y="500916"/>
                  </a:moveTo>
                  <a:cubicBezTo>
                    <a:pt x="200596" y="446183"/>
                    <a:pt x="96526" y="280117"/>
                    <a:pt x="99082" y="169433"/>
                  </a:cubicBezTo>
                  <a:cubicBezTo>
                    <a:pt x="101273" y="75750"/>
                    <a:pt x="163188" y="11198"/>
                    <a:pt x="213214" y="0"/>
                  </a:cubicBezTo>
                  <a:cubicBezTo>
                    <a:pt x="-160302" y="49256"/>
                    <a:pt x="51165" y="380860"/>
                    <a:pt x="144930" y="500916"/>
                  </a:cubicBezTo>
                  <a:close/>
                </a:path>
              </a:pathLst>
            </a:custGeom>
            <a:solidFill>
              <a:srgbClr val="E0E9FF"/>
            </a:solidFill>
            <a:ln w="4055" cap="flat">
              <a:no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37D1F79F-55DD-65DC-5EFB-98FF2DC10BC4}"/>
                </a:ext>
              </a:extLst>
            </p:cNvPr>
            <p:cNvSpPr/>
            <p:nvPr/>
          </p:nvSpPr>
          <p:spPr>
            <a:xfrm>
              <a:off x="10751076" y="4988186"/>
              <a:ext cx="399991" cy="340237"/>
            </a:xfrm>
            <a:custGeom>
              <a:avLst/>
              <a:gdLst>
                <a:gd name="connsiteX0" fmla="*/ 244696 w 399991"/>
                <a:gd name="connsiteY0" fmla="*/ 332700 h 340237"/>
                <a:gd name="connsiteX1" fmla="*/ 0 w 399991"/>
                <a:gd name="connsiteY1" fmla="*/ 332700 h 340237"/>
                <a:gd name="connsiteX2" fmla="*/ 398063 w 399991"/>
                <a:gd name="connsiteY2" fmla="*/ 0 h 340237"/>
                <a:gd name="connsiteX3" fmla="*/ 244696 w 399991"/>
                <a:gd name="connsiteY3" fmla="*/ 332700 h 340237"/>
              </a:gdLst>
              <a:ahLst/>
              <a:cxnLst>
                <a:cxn ang="0">
                  <a:pos x="connsiteX0" y="connsiteY0"/>
                </a:cxn>
                <a:cxn ang="0">
                  <a:pos x="connsiteX1" y="connsiteY1"/>
                </a:cxn>
                <a:cxn ang="0">
                  <a:pos x="connsiteX2" y="connsiteY2"/>
                </a:cxn>
                <a:cxn ang="0">
                  <a:pos x="connsiteX3" y="connsiteY3"/>
                </a:cxn>
              </a:cxnLst>
              <a:rect l="l" t="t" r="r" b="b"/>
              <a:pathLst>
                <a:path w="399991" h="340237">
                  <a:moveTo>
                    <a:pt x="244696" y="332700"/>
                  </a:moveTo>
                  <a:cubicBezTo>
                    <a:pt x="244696" y="332700"/>
                    <a:pt x="104192" y="349659"/>
                    <a:pt x="0" y="332700"/>
                  </a:cubicBezTo>
                  <a:cubicBezTo>
                    <a:pt x="0" y="332700"/>
                    <a:pt x="318824" y="273260"/>
                    <a:pt x="398063" y="0"/>
                  </a:cubicBezTo>
                  <a:cubicBezTo>
                    <a:pt x="398063" y="162"/>
                    <a:pt x="428817" y="303487"/>
                    <a:pt x="244696" y="332700"/>
                  </a:cubicBezTo>
                  <a:close/>
                </a:path>
              </a:pathLst>
            </a:custGeom>
            <a:solidFill>
              <a:srgbClr val="E0E9FF"/>
            </a:solidFill>
            <a:ln w="4055" cap="flat">
              <a:no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B6889984-2280-E99F-C218-F31EEC87E11A}"/>
                </a:ext>
              </a:extLst>
            </p:cNvPr>
            <p:cNvSpPr/>
            <p:nvPr/>
          </p:nvSpPr>
          <p:spPr>
            <a:xfrm>
              <a:off x="9958921" y="4454385"/>
              <a:ext cx="359931" cy="505034"/>
            </a:xfrm>
            <a:custGeom>
              <a:avLst/>
              <a:gdLst>
                <a:gd name="connsiteX0" fmla="*/ 3170 w 359931"/>
                <a:gd name="connsiteY0" fmla="*/ 381977 h 505034"/>
                <a:gd name="connsiteX1" fmla="*/ 80786 w 359931"/>
                <a:gd name="connsiteY1" fmla="*/ 500409 h 505034"/>
                <a:gd name="connsiteX2" fmla="*/ 335869 w 359931"/>
                <a:gd name="connsiteY2" fmla="*/ 291498 h 505034"/>
                <a:gd name="connsiteX3" fmla="*/ 303411 w 359931"/>
                <a:gd name="connsiteY3" fmla="*/ 4038 h 505034"/>
                <a:gd name="connsiteX4" fmla="*/ 3170 w 359931"/>
                <a:gd name="connsiteY4" fmla="*/ 381977 h 50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31" h="505034">
                  <a:moveTo>
                    <a:pt x="3170" y="381977"/>
                  </a:moveTo>
                  <a:cubicBezTo>
                    <a:pt x="4874" y="391714"/>
                    <a:pt x="21549" y="479352"/>
                    <a:pt x="80786" y="500409"/>
                  </a:cubicBezTo>
                  <a:cubicBezTo>
                    <a:pt x="163718" y="529784"/>
                    <a:pt x="290671" y="414395"/>
                    <a:pt x="335869" y="291498"/>
                  </a:cubicBezTo>
                  <a:cubicBezTo>
                    <a:pt x="375631" y="183493"/>
                    <a:pt x="366989" y="29356"/>
                    <a:pt x="303411" y="4038"/>
                  </a:cubicBezTo>
                  <a:cubicBezTo>
                    <a:pt x="210864" y="-33046"/>
                    <a:pt x="-30344" y="192581"/>
                    <a:pt x="3170" y="381977"/>
                  </a:cubicBezTo>
                  <a:close/>
                </a:path>
              </a:pathLst>
            </a:custGeom>
            <a:solidFill>
              <a:srgbClr val="FFFFFF"/>
            </a:solidFill>
            <a:ln w="4055"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F6A49737-8368-6E08-C904-4255EA14377A}"/>
                </a:ext>
              </a:extLst>
            </p:cNvPr>
            <p:cNvSpPr/>
            <p:nvPr/>
          </p:nvSpPr>
          <p:spPr>
            <a:xfrm>
              <a:off x="10930090" y="4541293"/>
              <a:ext cx="173381" cy="437090"/>
            </a:xfrm>
            <a:custGeom>
              <a:avLst/>
              <a:gdLst>
                <a:gd name="connsiteX0" fmla="*/ 49534 w 173381"/>
                <a:gd name="connsiteY0" fmla="*/ 295068 h 437090"/>
                <a:gd name="connsiteX1" fmla="*/ 120618 w 173381"/>
                <a:gd name="connsiteY1" fmla="*/ 437074 h 437090"/>
                <a:gd name="connsiteX2" fmla="*/ 173363 w 173381"/>
                <a:gd name="connsiteY2" fmla="*/ 288536 h 437090"/>
                <a:gd name="connsiteX3" fmla="*/ 14073 w 173381"/>
                <a:gd name="connsiteY3" fmla="*/ 994 h 437090"/>
                <a:gd name="connsiteX4" fmla="*/ 49534 w 173381"/>
                <a:gd name="connsiteY4" fmla="*/ 295068 h 43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81" h="437090">
                  <a:moveTo>
                    <a:pt x="49534" y="295068"/>
                  </a:moveTo>
                  <a:cubicBezTo>
                    <a:pt x="67183" y="354426"/>
                    <a:pt x="92135" y="438453"/>
                    <a:pt x="120618" y="437074"/>
                  </a:cubicBezTo>
                  <a:cubicBezTo>
                    <a:pt x="147964" y="435857"/>
                    <a:pt x="172511" y="355928"/>
                    <a:pt x="173363" y="288536"/>
                  </a:cubicBezTo>
                  <a:cubicBezTo>
                    <a:pt x="175148" y="132613"/>
                    <a:pt x="50507" y="-13490"/>
                    <a:pt x="14073" y="994"/>
                  </a:cubicBezTo>
                  <a:cubicBezTo>
                    <a:pt x="-25608" y="16818"/>
                    <a:pt x="29125" y="226378"/>
                    <a:pt x="49534" y="295068"/>
                  </a:cubicBezTo>
                  <a:close/>
                </a:path>
              </a:pathLst>
            </a:custGeom>
            <a:solidFill>
              <a:srgbClr val="FFFFFF"/>
            </a:solidFill>
            <a:ln w="4055" cap="flat">
              <a:no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50B9835E-AE51-E401-4CD3-4EA971BA3E88}"/>
                </a:ext>
              </a:extLst>
            </p:cNvPr>
            <p:cNvSpPr/>
            <p:nvPr/>
          </p:nvSpPr>
          <p:spPr>
            <a:xfrm>
              <a:off x="10791558" y="5038147"/>
              <a:ext cx="249652" cy="213733"/>
            </a:xfrm>
            <a:custGeom>
              <a:avLst/>
              <a:gdLst>
                <a:gd name="connsiteX0" fmla="*/ 699 w 249652"/>
                <a:gd name="connsiteY0" fmla="*/ 205203 h 213733"/>
                <a:gd name="connsiteX1" fmla="*/ 210665 w 249652"/>
                <a:gd name="connsiteY1" fmla="*/ 121217 h 213733"/>
                <a:gd name="connsiteX2" fmla="*/ 243123 w 249652"/>
                <a:gd name="connsiteY2" fmla="*/ 1729 h 213733"/>
                <a:gd name="connsiteX3" fmla="*/ 126841 w 249652"/>
                <a:gd name="connsiteY3" fmla="*/ 79224 h 213733"/>
                <a:gd name="connsiteX4" fmla="*/ 699 w 249652"/>
                <a:gd name="connsiteY4" fmla="*/ 205203 h 21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52" h="213733">
                  <a:moveTo>
                    <a:pt x="699" y="205203"/>
                  </a:moveTo>
                  <a:cubicBezTo>
                    <a:pt x="12425" y="227519"/>
                    <a:pt x="145991" y="208246"/>
                    <a:pt x="210665" y="121217"/>
                  </a:cubicBezTo>
                  <a:cubicBezTo>
                    <a:pt x="244138" y="76181"/>
                    <a:pt x="259353" y="12887"/>
                    <a:pt x="243123" y="1729"/>
                  </a:cubicBezTo>
                  <a:cubicBezTo>
                    <a:pt x="229572" y="-7603"/>
                    <a:pt x="195125" y="21204"/>
                    <a:pt x="126841" y="79224"/>
                  </a:cubicBezTo>
                  <a:cubicBezTo>
                    <a:pt x="38107" y="154487"/>
                    <a:pt x="-6199" y="192139"/>
                    <a:pt x="699" y="205203"/>
                  </a:cubicBezTo>
                  <a:close/>
                </a:path>
              </a:pathLst>
            </a:custGeom>
            <a:solidFill>
              <a:srgbClr val="FFFFFF"/>
            </a:solidFill>
            <a:ln w="4055" cap="flat">
              <a:no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AC53D950-0EB2-CF7D-1E4C-7E691E81CCBE}"/>
                </a:ext>
              </a:extLst>
            </p:cNvPr>
            <p:cNvSpPr/>
            <p:nvPr/>
          </p:nvSpPr>
          <p:spPr>
            <a:xfrm>
              <a:off x="10248454" y="5563067"/>
              <a:ext cx="218331" cy="320137"/>
            </a:xfrm>
            <a:custGeom>
              <a:avLst/>
              <a:gdLst>
                <a:gd name="connsiteX0" fmla="*/ 11281 w 218331"/>
                <a:gd name="connsiteY0" fmla="*/ 93763 h 320137"/>
                <a:gd name="connsiteX1" fmla="*/ 104599 w 218331"/>
                <a:gd name="connsiteY1" fmla="*/ 319836 h 320137"/>
                <a:gd name="connsiteX2" fmla="*/ 101394 w 218331"/>
                <a:gd name="connsiteY2" fmla="*/ 164766 h 320137"/>
                <a:gd name="connsiteX3" fmla="*/ 217677 w 218331"/>
                <a:gd name="connsiteY3" fmla="*/ 9696 h 320137"/>
                <a:gd name="connsiteX4" fmla="*/ 11281 w 218331"/>
                <a:gd name="connsiteY4" fmla="*/ 93763 h 32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31" h="320137">
                  <a:moveTo>
                    <a:pt x="11281" y="93763"/>
                  </a:moveTo>
                  <a:cubicBezTo>
                    <a:pt x="-37407" y="201485"/>
                    <a:pt x="86139" y="327099"/>
                    <a:pt x="104599" y="319836"/>
                  </a:cubicBezTo>
                  <a:cubicBezTo>
                    <a:pt x="117218" y="314846"/>
                    <a:pt x="76847" y="248793"/>
                    <a:pt x="101394" y="164766"/>
                  </a:cubicBezTo>
                  <a:cubicBezTo>
                    <a:pt x="130850" y="63861"/>
                    <a:pt x="227171" y="28319"/>
                    <a:pt x="217677" y="9696"/>
                  </a:cubicBezTo>
                  <a:cubicBezTo>
                    <a:pt x="206357" y="-11727"/>
                    <a:pt x="55344" y="-3369"/>
                    <a:pt x="11281" y="93763"/>
                  </a:cubicBezTo>
                  <a:close/>
                </a:path>
              </a:pathLst>
            </a:custGeom>
            <a:solidFill>
              <a:srgbClr val="FFFFFF"/>
            </a:solidFill>
            <a:ln w="4055" cap="flat">
              <a:no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3C162412-A12C-E3B2-CFFD-A328DD8AA207}"/>
                </a:ext>
              </a:extLst>
            </p:cNvPr>
            <p:cNvSpPr/>
            <p:nvPr/>
          </p:nvSpPr>
          <p:spPr>
            <a:xfrm>
              <a:off x="10759093" y="5375813"/>
              <a:ext cx="219023" cy="715388"/>
            </a:xfrm>
            <a:custGeom>
              <a:avLst/>
              <a:gdLst>
                <a:gd name="connsiteX0" fmla="*/ 91306 w 219023"/>
                <a:gd name="connsiteY0" fmla="*/ 449031 h 715388"/>
                <a:gd name="connsiteX1" fmla="*/ 4115 w 219023"/>
                <a:gd name="connsiteY1" fmla="*/ 713892 h 715388"/>
                <a:gd name="connsiteX2" fmla="*/ 130094 w 219023"/>
                <a:gd name="connsiteY2" fmla="*/ 607429 h 715388"/>
                <a:gd name="connsiteX3" fmla="*/ 214080 w 219023"/>
                <a:gd name="connsiteY3" fmla="*/ 203523 h 715388"/>
                <a:gd name="connsiteX4" fmla="*/ 162390 w 219023"/>
                <a:gd name="connsiteY4" fmla="*/ 9 h 715388"/>
                <a:gd name="connsiteX5" fmla="*/ 91306 w 219023"/>
                <a:gd name="connsiteY5" fmla="*/ 449031 h 71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23" h="715388">
                  <a:moveTo>
                    <a:pt x="91306" y="449031"/>
                  </a:moveTo>
                  <a:cubicBezTo>
                    <a:pt x="45175" y="601505"/>
                    <a:pt x="-16578" y="700219"/>
                    <a:pt x="4115" y="713892"/>
                  </a:cubicBezTo>
                  <a:cubicBezTo>
                    <a:pt x="21683" y="725496"/>
                    <a:pt x="86802" y="667639"/>
                    <a:pt x="130094" y="607429"/>
                  </a:cubicBezTo>
                  <a:cubicBezTo>
                    <a:pt x="235949" y="460148"/>
                    <a:pt x="221059" y="285400"/>
                    <a:pt x="214080" y="203523"/>
                  </a:cubicBezTo>
                  <a:cubicBezTo>
                    <a:pt x="206169" y="110936"/>
                    <a:pt x="181013" y="-1127"/>
                    <a:pt x="162390" y="9"/>
                  </a:cubicBezTo>
                  <a:cubicBezTo>
                    <a:pt x="137965" y="1469"/>
                    <a:pt x="168354" y="194475"/>
                    <a:pt x="91306" y="449031"/>
                  </a:cubicBezTo>
                  <a:close/>
                </a:path>
              </a:pathLst>
            </a:custGeom>
            <a:solidFill>
              <a:srgbClr val="FFFFFF"/>
            </a:solidFill>
            <a:ln w="4055" cap="flat">
              <a:no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1065A321-D5D5-886C-9E51-8EF22B931393}"/>
                </a:ext>
              </a:extLst>
            </p:cNvPr>
            <p:cNvSpPr/>
            <p:nvPr/>
          </p:nvSpPr>
          <p:spPr>
            <a:xfrm>
              <a:off x="10170139" y="4721753"/>
              <a:ext cx="218736" cy="102304"/>
            </a:xfrm>
            <a:custGeom>
              <a:avLst/>
              <a:gdLst>
                <a:gd name="connsiteX0" fmla="*/ 210463 w 218736"/>
                <a:gd name="connsiteY0" fmla="*/ 78985 h 102304"/>
                <a:gd name="connsiteX1" fmla="*/ 186403 w 218736"/>
                <a:gd name="connsiteY1" fmla="*/ 76226 h 102304"/>
                <a:gd name="connsiteX2" fmla="*/ 108543 w 218736"/>
                <a:gd name="connsiteY2" fmla="*/ 37884 h 102304"/>
                <a:gd name="connsiteX3" fmla="*/ 35025 w 218736"/>
                <a:gd name="connsiteY3" fmla="*/ 92983 h 102304"/>
                <a:gd name="connsiteX4" fmla="*/ 9322 w 218736"/>
                <a:gd name="connsiteY4" fmla="*/ 99738 h 102304"/>
                <a:gd name="connsiteX5" fmla="*/ 2566 w 218736"/>
                <a:gd name="connsiteY5" fmla="*/ 74035 h 102304"/>
                <a:gd name="connsiteX6" fmla="*/ 104243 w 218736"/>
                <a:gd name="connsiteY6" fmla="*/ 598 h 102304"/>
                <a:gd name="connsiteX7" fmla="*/ 213790 w 218736"/>
                <a:gd name="connsiteY7" fmla="*/ 50503 h 102304"/>
                <a:gd name="connsiteX8" fmla="*/ 212528 w 218736"/>
                <a:gd name="connsiteY8" fmla="*/ 77326 h 102304"/>
                <a:gd name="connsiteX9" fmla="*/ 210544 w 218736"/>
                <a:gd name="connsiteY9" fmla="*/ 78904 h 1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736" h="102304">
                  <a:moveTo>
                    <a:pt x="210463" y="78985"/>
                  </a:moveTo>
                  <a:cubicBezTo>
                    <a:pt x="202843" y="84048"/>
                    <a:pt x="192680" y="82884"/>
                    <a:pt x="186403" y="76226"/>
                  </a:cubicBezTo>
                  <a:cubicBezTo>
                    <a:pt x="159787" y="47825"/>
                    <a:pt x="133658" y="35044"/>
                    <a:pt x="108543" y="37884"/>
                  </a:cubicBezTo>
                  <a:cubicBezTo>
                    <a:pt x="65495" y="42753"/>
                    <a:pt x="35309" y="92496"/>
                    <a:pt x="35025" y="92983"/>
                  </a:cubicBezTo>
                  <a:cubicBezTo>
                    <a:pt x="29791" y="101945"/>
                    <a:pt x="18285" y="104972"/>
                    <a:pt x="9322" y="99738"/>
                  </a:cubicBezTo>
                  <a:cubicBezTo>
                    <a:pt x="359" y="94504"/>
                    <a:pt x="-2667" y="82998"/>
                    <a:pt x="2566" y="74035"/>
                  </a:cubicBezTo>
                  <a:cubicBezTo>
                    <a:pt x="4149" y="71357"/>
                    <a:pt x="42044" y="7657"/>
                    <a:pt x="104243" y="598"/>
                  </a:cubicBezTo>
                  <a:cubicBezTo>
                    <a:pt x="141692" y="-3460"/>
                    <a:pt x="178492" y="13135"/>
                    <a:pt x="213790" y="50503"/>
                  </a:cubicBezTo>
                  <a:cubicBezTo>
                    <a:pt x="220850" y="58256"/>
                    <a:pt x="220286" y="70266"/>
                    <a:pt x="212528" y="77326"/>
                  </a:cubicBezTo>
                  <a:cubicBezTo>
                    <a:pt x="211903" y="77898"/>
                    <a:pt x="211242" y="78421"/>
                    <a:pt x="210544" y="78904"/>
                  </a:cubicBezTo>
                  <a:close/>
                </a:path>
              </a:pathLst>
            </a:custGeom>
            <a:solidFill>
              <a:srgbClr val="46006A"/>
            </a:solidFill>
            <a:ln w="4055" cap="flat">
              <a:no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F8DBDE92-644D-9064-FD6D-A54C6ADD4DDA}"/>
                </a:ext>
              </a:extLst>
            </p:cNvPr>
            <p:cNvSpPr/>
            <p:nvPr/>
          </p:nvSpPr>
          <p:spPr>
            <a:xfrm>
              <a:off x="10761336" y="4760036"/>
              <a:ext cx="214333" cy="113774"/>
            </a:xfrm>
            <a:custGeom>
              <a:avLst/>
              <a:gdLst>
                <a:gd name="connsiteX0" fmla="*/ 195770 w 214333"/>
                <a:gd name="connsiteY0" fmla="*/ 113734 h 113774"/>
                <a:gd name="connsiteX1" fmla="*/ 178486 w 214333"/>
                <a:gd name="connsiteY1" fmla="*/ 102292 h 113774"/>
                <a:gd name="connsiteX2" fmla="*/ 118762 w 214333"/>
                <a:gd name="connsiteY2" fmla="*/ 39363 h 113774"/>
                <a:gd name="connsiteX3" fmla="*/ 30678 w 214333"/>
                <a:gd name="connsiteY3" fmla="*/ 65573 h 113774"/>
                <a:gd name="connsiteX4" fmla="*/ 4285 w 214333"/>
                <a:gd name="connsiteY4" fmla="*/ 63037 h 113774"/>
                <a:gd name="connsiteX5" fmla="*/ 6821 w 214333"/>
                <a:gd name="connsiteY5" fmla="*/ 36645 h 113774"/>
                <a:gd name="connsiteX6" fmla="*/ 127648 w 214333"/>
                <a:gd name="connsiteY6" fmla="*/ 2969 h 113774"/>
                <a:gd name="connsiteX7" fmla="*/ 212852 w 214333"/>
                <a:gd name="connsiteY7" fmla="*/ 87686 h 113774"/>
                <a:gd name="connsiteX8" fmla="*/ 202846 w 214333"/>
                <a:gd name="connsiteY8" fmla="*/ 112297 h 113774"/>
                <a:gd name="connsiteX9" fmla="*/ 195608 w 214333"/>
                <a:gd name="connsiteY9" fmla="*/ 113774 h 1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33" h="113774">
                  <a:moveTo>
                    <a:pt x="195770" y="113734"/>
                  </a:moveTo>
                  <a:cubicBezTo>
                    <a:pt x="188236" y="113730"/>
                    <a:pt x="181432" y="109226"/>
                    <a:pt x="178486" y="102292"/>
                  </a:cubicBezTo>
                  <a:cubicBezTo>
                    <a:pt x="163312" y="66547"/>
                    <a:pt x="143228" y="45490"/>
                    <a:pt x="118762" y="39363"/>
                  </a:cubicBezTo>
                  <a:cubicBezTo>
                    <a:pt x="76688" y="29017"/>
                    <a:pt x="31124" y="65208"/>
                    <a:pt x="30678" y="65573"/>
                  </a:cubicBezTo>
                  <a:cubicBezTo>
                    <a:pt x="22689" y="72162"/>
                    <a:pt x="10874" y="71026"/>
                    <a:pt x="4285" y="63037"/>
                  </a:cubicBezTo>
                  <a:cubicBezTo>
                    <a:pt x="-2304" y="55049"/>
                    <a:pt x="-1168" y="43234"/>
                    <a:pt x="6821" y="36645"/>
                  </a:cubicBezTo>
                  <a:cubicBezTo>
                    <a:pt x="9255" y="34657"/>
                    <a:pt x="66869" y="-12043"/>
                    <a:pt x="127648" y="2969"/>
                  </a:cubicBezTo>
                  <a:cubicBezTo>
                    <a:pt x="164164" y="11976"/>
                    <a:pt x="192930" y="40499"/>
                    <a:pt x="212852" y="87686"/>
                  </a:cubicBezTo>
                  <a:cubicBezTo>
                    <a:pt x="216884" y="97245"/>
                    <a:pt x="212405" y="108264"/>
                    <a:pt x="202846" y="112297"/>
                  </a:cubicBezTo>
                  <a:cubicBezTo>
                    <a:pt x="200558" y="113263"/>
                    <a:pt x="198095" y="113766"/>
                    <a:pt x="195608" y="113774"/>
                  </a:cubicBezTo>
                  <a:close/>
                </a:path>
              </a:pathLst>
            </a:custGeom>
            <a:solidFill>
              <a:srgbClr val="46006A"/>
            </a:solidFill>
            <a:ln w="4055" cap="flat">
              <a:no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9EB0ABC0-BC9E-4D3F-EF58-9D0B085AAB71}"/>
                </a:ext>
              </a:extLst>
            </p:cNvPr>
            <p:cNvSpPr/>
            <p:nvPr/>
          </p:nvSpPr>
          <p:spPr>
            <a:xfrm>
              <a:off x="10436935" y="4813649"/>
              <a:ext cx="248175" cy="117465"/>
            </a:xfrm>
            <a:custGeom>
              <a:avLst/>
              <a:gdLst>
                <a:gd name="connsiteX0" fmla="*/ 24367 w 248175"/>
                <a:gd name="connsiteY0" fmla="*/ 1533 h 117465"/>
                <a:gd name="connsiteX1" fmla="*/ 119592 w 248175"/>
                <a:gd name="connsiteY1" fmla="*/ 44703 h 117465"/>
                <a:gd name="connsiteX2" fmla="*/ 232629 w 248175"/>
                <a:gd name="connsiteY2" fmla="*/ 14232 h 117465"/>
                <a:gd name="connsiteX3" fmla="*/ 116509 w 248175"/>
                <a:gd name="connsiteY3" fmla="*/ 116923 h 117465"/>
                <a:gd name="connsiteX4" fmla="*/ 24367 w 248175"/>
                <a:gd name="connsiteY4" fmla="*/ 1533 h 11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75" h="117465">
                  <a:moveTo>
                    <a:pt x="24367" y="1533"/>
                  </a:moveTo>
                  <a:cubicBezTo>
                    <a:pt x="56095" y="-9503"/>
                    <a:pt x="84659" y="42593"/>
                    <a:pt x="119592" y="44703"/>
                  </a:cubicBezTo>
                  <a:cubicBezTo>
                    <a:pt x="154526" y="46812"/>
                    <a:pt x="203335" y="-6338"/>
                    <a:pt x="232629" y="14232"/>
                  </a:cubicBezTo>
                  <a:cubicBezTo>
                    <a:pt x="266791" y="38211"/>
                    <a:pt x="251576" y="125119"/>
                    <a:pt x="116509" y="116923"/>
                  </a:cubicBezTo>
                  <a:cubicBezTo>
                    <a:pt x="-18559" y="108727"/>
                    <a:pt x="-16287" y="15490"/>
                    <a:pt x="24367" y="1533"/>
                  </a:cubicBezTo>
                  <a:close/>
                </a:path>
              </a:pathLst>
            </a:custGeom>
            <a:solidFill>
              <a:srgbClr val="661800"/>
            </a:solidFill>
            <a:ln w="4055" cap="flat">
              <a:noFill/>
              <a:prstDash val="solid"/>
              <a:miter/>
            </a:ln>
          </p:spPr>
          <p:txBody>
            <a:bodyPr rtlCol="0" anchor="ctr"/>
            <a:lstStyle/>
            <a:p>
              <a:endParaRPr lang="en-US"/>
            </a:p>
          </p:txBody>
        </p:sp>
      </p:grpSp>
    </p:spTree>
    <p:extLst>
      <p:ext uri="{BB962C8B-B14F-4D97-AF65-F5344CB8AC3E}">
        <p14:creationId xmlns:p14="http://schemas.microsoft.com/office/powerpoint/2010/main" val="278442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智齿阻生</a:t>
            </a:r>
            <a:endParaRPr lang="en-US" dirty="0"/>
          </a:p>
        </p:txBody>
      </p:sp>
      <p:grpSp>
        <p:nvGrpSpPr>
          <p:cNvPr id="80" name="组合 79">
            <a:extLst>
              <a:ext uri="{FF2B5EF4-FFF2-40B4-BE49-F238E27FC236}">
                <a16:creationId xmlns:a16="http://schemas.microsoft.com/office/drawing/2014/main" id="{ECE0FE0F-8207-3620-312F-13ACAB90DC0C}"/>
              </a:ext>
            </a:extLst>
          </p:cNvPr>
          <p:cNvGrpSpPr/>
          <p:nvPr/>
        </p:nvGrpSpPr>
        <p:grpSpPr>
          <a:xfrm>
            <a:off x="1435667" y="3966924"/>
            <a:ext cx="5268320" cy="2179518"/>
            <a:chOff x="982980" y="1319730"/>
            <a:chExt cx="4663440" cy="1929278"/>
          </a:xfrm>
        </p:grpSpPr>
        <p:grpSp>
          <p:nvGrpSpPr>
            <p:cNvPr id="7" name="图形 4">
              <a:extLst>
                <a:ext uri="{FF2B5EF4-FFF2-40B4-BE49-F238E27FC236}">
                  <a16:creationId xmlns:a16="http://schemas.microsoft.com/office/drawing/2014/main" id="{FE89ED80-ADAD-BF07-F901-F0327DB43463}"/>
                </a:ext>
              </a:extLst>
            </p:cNvPr>
            <p:cNvGrpSpPr/>
            <p:nvPr/>
          </p:nvGrpSpPr>
          <p:grpSpPr>
            <a:xfrm>
              <a:off x="982980" y="1520013"/>
              <a:ext cx="4663440" cy="1728995"/>
              <a:chOff x="982980" y="1520013"/>
              <a:chExt cx="4663440" cy="1728995"/>
            </a:xfrm>
            <a:effectLst>
              <a:outerShdw blurRad="520700" dist="38100" dir="5400000" algn="t" rotWithShape="0">
                <a:schemeClr val="accent4">
                  <a:alpha val="16000"/>
                </a:schemeClr>
              </a:outerShdw>
            </a:effectLst>
          </p:grpSpPr>
          <p:sp>
            <p:nvSpPr>
              <p:cNvPr id="8" name="任意多边形: 形状 7">
                <a:extLst>
                  <a:ext uri="{FF2B5EF4-FFF2-40B4-BE49-F238E27FC236}">
                    <a16:creationId xmlns:a16="http://schemas.microsoft.com/office/drawing/2014/main" id="{A557DDC6-E515-6EF5-3BEA-030FCFAC0950}"/>
                  </a:ext>
                </a:extLst>
              </p:cNvPr>
              <p:cNvSpPr/>
              <p:nvPr/>
            </p:nvSpPr>
            <p:spPr>
              <a:xfrm>
                <a:off x="982980" y="1520013"/>
                <a:ext cx="4663440" cy="1728995"/>
              </a:xfrm>
              <a:custGeom>
                <a:avLst/>
                <a:gdLst>
                  <a:gd name="connsiteX0" fmla="*/ 4663440 w 4663440"/>
                  <a:gd name="connsiteY0" fmla="*/ 607110 h 1728995"/>
                  <a:gd name="connsiteX1" fmla="*/ 4663440 w 4663440"/>
                  <a:gd name="connsiteY1" fmla="*/ 1728995 h 1728995"/>
                  <a:gd name="connsiteX2" fmla="*/ 0 w 4663440"/>
                  <a:gd name="connsiteY2" fmla="*/ 1728995 h 1728995"/>
                  <a:gd name="connsiteX3" fmla="*/ 0 w 4663440"/>
                  <a:gd name="connsiteY3" fmla="*/ 887864 h 1728995"/>
                  <a:gd name="connsiteX4" fmla="*/ 767719 w 4663440"/>
                  <a:gd name="connsiteY4" fmla="*/ 442614 h 1728995"/>
                  <a:gd name="connsiteX5" fmla="*/ 945950 w 4663440"/>
                  <a:gd name="connsiteY5" fmla="*/ 1108648 h 1728995"/>
                  <a:gd name="connsiteX6" fmla="*/ 1027050 w 4663440"/>
                  <a:gd name="connsiteY6" fmla="*/ 1177398 h 1728995"/>
                  <a:gd name="connsiteX7" fmla="*/ 1148591 w 4663440"/>
                  <a:gd name="connsiteY7" fmla="*/ 1123440 h 1728995"/>
                  <a:gd name="connsiteX8" fmla="*/ 1160614 w 4663440"/>
                  <a:gd name="connsiteY8" fmla="*/ 991625 h 1728995"/>
                  <a:gd name="connsiteX9" fmla="*/ 1192602 w 4663440"/>
                  <a:gd name="connsiteY9" fmla="*/ 800643 h 1728995"/>
                  <a:gd name="connsiteX10" fmla="*/ 1292611 w 4663440"/>
                  <a:gd name="connsiteY10" fmla="*/ 725955 h 1728995"/>
                  <a:gd name="connsiteX11" fmla="*/ 1404679 w 4663440"/>
                  <a:gd name="connsiteY11" fmla="*/ 792445 h 1728995"/>
                  <a:gd name="connsiteX12" fmla="*/ 1440019 w 4663440"/>
                  <a:gd name="connsiteY12" fmla="*/ 991625 h 1728995"/>
                  <a:gd name="connsiteX13" fmla="*/ 1450949 w 4663440"/>
                  <a:gd name="connsiteY13" fmla="*/ 1123950 h 1728995"/>
                  <a:gd name="connsiteX14" fmla="*/ 1558099 w 4663440"/>
                  <a:gd name="connsiteY14" fmla="*/ 1177398 h 1728995"/>
                  <a:gd name="connsiteX15" fmla="*/ 1671370 w 4663440"/>
                  <a:gd name="connsiteY15" fmla="*/ 1115716 h 1728995"/>
                  <a:gd name="connsiteX16" fmla="*/ 1848143 w 4663440"/>
                  <a:gd name="connsiteY16" fmla="*/ 457515 h 1728995"/>
                  <a:gd name="connsiteX17" fmla="*/ 2027503 w 4663440"/>
                  <a:gd name="connsiteY17" fmla="*/ 1115716 h 1728995"/>
                  <a:gd name="connsiteX18" fmla="*/ 2132540 w 4663440"/>
                  <a:gd name="connsiteY18" fmla="*/ 1177434 h 1728995"/>
                  <a:gd name="connsiteX19" fmla="*/ 2250292 w 4663440"/>
                  <a:gd name="connsiteY19" fmla="*/ 1124351 h 1728995"/>
                  <a:gd name="connsiteX20" fmla="*/ 2256376 w 4663440"/>
                  <a:gd name="connsiteY20" fmla="*/ 991625 h 1728995"/>
                  <a:gd name="connsiteX21" fmla="*/ 2288365 w 4663440"/>
                  <a:gd name="connsiteY21" fmla="*/ 800643 h 1728995"/>
                  <a:gd name="connsiteX22" fmla="*/ 2411654 w 4663440"/>
                  <a:gd name="connsiteY22" fmla="*/ 728979 h 1728995"/>
                  <a:gd name="connsiteX23" fmla="*/ 2516218 w 4663440"/>
                  <a:gd name="connsiteY23" fmla="*/ 800643 h 1728995"/>
                  <a:gd name="connsiteX24" fmla="*/ 2545655 w 4663440"/>
                  <a:gd name="connsiteY24" fmla="*/ 994795 h 1728995"/>
                  <a:gd name="connsiteX25" fmla="*/ 2557387 w 4663440"/>
                  <a:gd name="connsiteY25" fmla="*/ 1124351 h 1728995"/>
                  <a:gd name="connsiteX26" fmla="*/ 2684903 w 4663440"/>
                  <a:gd name="connsiteY26" fmla="*/ 1179001 h 1728995"/>
                  <a:gd name="connsiteX27" fmla="*/ 2779629 w 4663440"/>
                  <a:gd name="connsiteY27" fmla="*/ 1108357 h 1728995"/>
                  <a:gd name="connsiteX28" fmla="*/ 2913521 w 4663440"/>
                  <a:gd name="connsiteY28" fmla="*/ 455912 h 1728995"/>
                  <a:gd name="connsiteX29" fmla="*/ 2995240 w 4663440"/>
                  <a:gd name="connsiteY29" fmla="*/ 259428 h 1728995"/>
                  <a:gd name="connsiteX30" fmla="*/ 3209103 w 4663440"/>
                  <a:gd name="connsiteY30" fmla="*/ 8368 h 1728995"/>
                  <a:gd name="connsiteX31" fmla="*/ 4663440 w 4663440"/>
                  <a:gd name="connsiteY31" fmla="*/ 607110 h 17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63440" h="1728995">
                    <a:moveTo>
                      <a:pt x="4663440" y="607110"/>
                    </a:moveTo>
                    <a:lnTo>
                      <a:pt x="4663440" y="1728995"/>
                    </a:lnTo>
                    <a:lnTo>
                      <a:pt x="0" y="1728995"/>
                    </a:lnTo>
                    <a:lnTo>
                      <a:pt x="0" y="887864"/>
                    </a:lnTo>
                    <a:cubicBezTo>
                      <a:pt x="306512" y="749090"/>
                      <a:pt x="517350" y="455767"/>
                      <a:pt x="767719" y="442614"/>
                    </a:cubicBezTo>
                    <a:cubicBezTo>
                      <a:pt x="821603" y="439772"/>
                      <a:pt x="777228" y="692072"/>
                      <a:pt x="945950" y="1108648"/>
                    </a:cubicBezTo>
                    <a:cubicBezTo>
                      <a:pt x="956880" y="1136155"/>
                      <a:pt x="973857" y="1173499"/>
                      <a:pt x="1027050" y="1177398"/>
                    </a:cubicBezTo>
                    <a:cubicBezTo>
                      <a:pt x="1071863" y="1180750"/>
                      <a:pt x="1127350" y="1163590"/>
                      <a:pt x="1148591" y="1123440"/>
                    </a:cubicBezTo>
                    <a:cubicBezTo>
                      <a:pt x="1162508" y="1097172"/>
                      <a:pt x="1161306" y="1027330"/>
                      <a:pt x="1160614" y="991625"/>
                    </a:cubicBezTo>
                    <a:cubicBezTo>
                      <a:pt x="1159484" y="935409"/>
                      <a:pt x="1173110" y="853981"/>
                      <a:pt x="1192602" y="800643"/>
                    </a:cubicBezTo>
                    <a:cubicBezTo>
                      <a:pt x="1203168" y="771715"/>
                      <a:pt x="1232168" y="726975"/>
                      <a:pt x="1292611" y="725955"/>
                    </a:cubicBezTo>
                    <a:cubicBezTo>
                      <a:pt x="1353090" y="726975"/>
                      <a:pt x="1394077" y="763554"/>
                      <a:pt x="1404679" y="792445"/>
                    </a:cubicBezTo>
                    <a:cubicBezTo>
                      <a:pt x="1424098" y="845783"/>
                      <a:pt x="1441112" y="935409"/>
                      <a:pt x="1440019" y="991625"/>
                    </a:cubicBezTo>
                    <a:cubicBezTo>
                      <a:pt x="1439327" y="1027330"/>
                      <a:pt x="1437068" y="1097682"/>
                      <a:pt x="1450949" y="1123950"/>
                    </a:cubicBezTo>
                    <a:cubicBezTo>
                      <a:pt x="1472117" y="1164027"/>
                      <a:pt x="1513250" y="1176268"/>
                      <a:pt x="1558099" y="1177398"/>
                    </a:cubicBezTo>
                    <a:cubicBezTo>
                      <a:pt x="1622112" y="1179074"/>
                      <a:pt x="1660840" y="1143406"/>
                      <a:pt x="1671370" y="1115716"/>
                    </a:cubicBezTo>
                    <a:cubicBezTo>
                      <a:pt x="1875395" y="578656"/>
                      <a:pt x="1781179" y="457515"/>
                      <a:pt x="1848143" y="457515"/>
                    </a:cubicBezTo>
                    <a:cubicBezTo>
                      <a:pt x="1904323" y="457515"/>
                      <a:pt x="1845593" y="617821"/>
                      <a:pt x="2027503" y="1115716"/>
                    </a:cubicBezTo>
                    <a:cubicBezTo>
                      <a:pt x="2037486" y="1143041"/>
                      <a:pt x="2080951" y="1173572"/>
                      <a:pt x="2132540" y="1177434"/>
                    </a:cubicBezTo>
                    <a:cubicBezTo>
                      <a:pt x="2175932" y="1180750"/>
                      <a:pt x="2229780" y="1163845"/>
                      <a:pt x="2250292" y="1124351"/>
                    </a:cubicBezTo>
                    <a:cubicBezTo>
                      <a:pt x="2263736" y="1098556"/>
                      <a:pt x="2257069" y="1026747"/>
                      <a:pt x="2256376" y="991625"/>
                    </a:cubicBezTo>
                    <a:cubicBezTo>
                      <a:pt x="2255283" y="936392"/>
                      <a:pt x="2269456" y="853179"/>
                      <a:pt x="2288365" y="800643"/>
                    </a:cubicBezTo>
                    <a:cubicBezTo>
                      <a:pt x="2298602" y="772188"/>
                      <a:pt x="2348224" y="728979"/>
                      <a:pt x="2411654" y="728979"/>
                    </a:cubicBezTo>
                    <a:cubicBezTo>
                      <a:pt x="2461094" y="728979"/>
                      <a:pt x="2506599" y="773937"/>
                      <a:pt x="2516218" y="800643"/>
                    </a:cubicBezTo>
                    <a:cubicBezTo>
                      <a:pt x="2535126" y="853143"/>
                      <a:pt x="2546785" y="939489"/>
                      <a:pt x="2545655" y="994795"/>
                    </a:cubicBezTo>
                    <a:cubicBezTo>
                      <a:pt x="2545036" y="1029880"/>
                      <a:pt x="2543907" y="1098556"/>
                      <a:pt x="2557387" y="1124351"/>
                    </a:cubicBezTo>
                    <a:cubicBezTo>
                      <a:pt x="2577935" y="1163845"/>
                      <a:pt x="2641438" y="1182353"/>
                      <a:pt x="2684903" y="1179001"/>
                    </a:cubicBezTo>
                    <a:cubicBezTo>
                      <a:pt x="2736529" y="1175102"/>
                      <a:pt x="2768954" y="1135281"/>
                      <a:pt x="2779629" y="1108357"/>
                    </a:cubicBezTo>
                    <a:cubicBezTo>
                      <a:pt x="2910497" y="780459"/>
                      <a:pt x="2880694" y="650247"/>
                      <a:pt x="2913521" y="455912"/>
                    </a:cubicBezTo>
                    <a:cubicBezTo>
                      <a:pt x="2925580" y="384576"/>
                      <a:pt x="2970976" y="321729"/>
                      <a:pt x="2995240" y="259428"/>
                    </a:cubicBezTo>
                    <a:cubicBezTo>
                      <a:pt x="3044716" y="132641"/>
                      <a:pt x="3094083" y="29244"/>
                      <a:pt x="3209103" y="8368"/>
                    </a:cubicBezTo>
                    <a:cubicBezTo>
                      <a:pt x="3701132" y="-80493"/>
                      <a:pt x="4591194" y="566778"/>
                      <a:pt x="4663440" y="607110"/>
                    </a:cubicBezTo>
                    <a:close/>
                  </a:path>
                </a:pathLst>
              </a:custGeom>
              <a:solidFill>
                <a:srgbClr val="F08484"/>
              </a:solidFill>
              <a:ln w="3639" cap="flat">
                <a:no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BDD44158-880C-89EE-9C1D-780DF5E443AE}"/>
                  </a:ext>
                </a:extLst>
              </p:cNvPr>
              <p:cNvSpPr/>
              <p:nvPr/>
            </p:nvSpPr>
            <p:spPr>
              <a:xfrm>
                <a:off x="982980" y="1661842"/>
                <a:ext cx="4663440" cy="1587166"/>
              </a:xfrm>
              <a:custGeom>
                <a:avLst/>
                <a:gdLst>
                  <a:gd name="connsiteX0" fmla="*/ 4663440 w 4663440"/>
                  <a:gd name="connsiteY0" fmla="*/ 524995 h 1587166"/>
                  <a:gd name="connsiteX1" fmla="*/ 4663440 w 4663440"/>
                  <a:gd name="connsiteY1" fmla="*/ 1587167 h 1587166"/>
                  <a:gd name="connsiteX2" fmla="*/ 0 w 4663440"/>
                  <a:gd name="connsiteY2" fmla="*/ 1587167 h 1587166"/>
                  <a:gd name="connsiteX3" fmla="*/ 0 w 4663440"/>
                  <a:gd name="connsiteY3" fmla="*/ 874753 h 1587166"/>
                  <a:gd name="connsiteX4" fmla="*/ 651534 w 4663440"/>
                  <a:gd name="connsiteY4" fmla="*/ 470856 h 1587166"/>
                  <a:gd name="connsiteX5" fmla="*/ 977865 w 4663440"/>
                  <a:gd name="connsiteY5" fmla="*/ 1114301 h 1587166"/>
                  <a:gd name="connsiteX6" fmla="*/ 1027888 w 4663440"/>
                  <a:gd name="connsiteY6" fmla="*/ 1126324 h 1587166"/>
                  <a:gd name="connsiteX7" fmla="*/ 1195116 w 4663440"/>
                  <a:gd name="connsiteY7" fmla="*/ 1033274 h 1587166"/>
                  <a:gd name="connsiteX8" fmla="*/ 1256105 w 4663440"/>
                  <a:gd name="connsiteY8" fmla="*/ 715468 h 1587166"/>
                  <a:gd name="connsiteX9" fmla="*/ 1315163 w 4663440"/>
                  <a:gd name="connsiteY9" fmla="*/ 653968 h 1587166"/>
                  <a:gd name="connsiteX10" fmla="*/ 1374148 w 4663440"/>
                  <a:gd name="connsiteY10" fmla="*/ 717180 h 1587166"/>
                  <a:gd name="connsiteX11" fmla="*/ 1418597 w 4663440"/>
                  <a:gd name="connsiteY11" fmla="*/ 1035861 h 1587166"/>
                  <a:gd name="connsiteX12" fmla="*/ 1558172 w 4663440"/>
                  <a:gd name="connsiteY12" fmla="*/ 1126324 h 1587166"/>
                  <a:gd name="connsiteX13" fmla="*/ 1688603 w 4663440"/>
                  <a:gd name="connsiteY13" fmla="*/ 1033966 h 1587166"/>
                  <a:gd name="connsiteX14" fmla="*/ 1726712 w 4663440"/>
                  <a:gd name="connsiteY14" fmla="*/ 929913 h 1587166"/>
                  <a:gd name="connsiteX15" fmla="*/ 1848180 w 4663440"/>
                  <a:gd name="connsiteY15" fmla="*/ 590611 h 1587166"/>
                  <a:gd name="connsiteX16" fmla="*/ 1996535 w 4663440"/>
                  <a:gd name="connsiteY16" fmla="*/ 1033966 h 1587166"/>
                  <a:gd name="connsiteX17" fmla="*/ 2127002 w 4663440"/>
                  <a:gd name="connsiteY17" fmla="*/ 1126324 h 1587166"/>
                  <a:gd name="connsiteX18" fmla="*/ 2294194 w 4663440"/>
                  <a:gd name="connsiteY18" fmla="*/ 1033274 h 1587166"/>
                  <a:gd name="connsiteX19" fmla="*/ 2337914 w 4663440"/>
                  <a:gd name="connsiteY19" fmla="*/ 712954 h 1587166"/>
                  <a:gd name="connsiteX20" fmla="*/ 2411654 w 4663440"/>
                  <a:gd name="connsiteY20" fmla="*/ 654661 h 1587166"/>
                  <a:gd name="connsiteX21" fmla="*/ 2474101 w 4663440"/>
                  <a:gd name="connsiteY21" fmla="*/ 712954 h 1587166"/>
                  <a:gd name="connsiteX22" fmla="*/ 2517821 w 4663440"/>
                  <a:gd name="connsiteY22" fmla="*/ 1033274 h 1587166"/>
                  <a:gd name="connsiteX23" fmla="*/ 2685049 w 4663440"/>
                  <a:gd name="connsiteY23" fmla="*/ 1126324 h 1587166"/>
                  <a:gd name="connsiteX24" fmla="*/ 2815479 w 4663440"/>
                  <a:gd name="connsiteY24" fmla="*/ 1033966 h 1587166"/>
                  <a:gd name="connsiteX25" fmla="*/ 2829615 w 4663440"/>
                  <a:gd name="connsiteY25" fmla="*/ 1001869 h 1587166"/>
                  <a:gd name="connsiteX26" fmla="*/ 2957131 w 4663440"/>
                  <a:gd name="connsiteY26" fmla="*/ 584928 h 1587166"/>
                  <a:gd name="connsiteX27" fmla="*/ 3249835 w 4663440"/>
                  <a:gd name="connsiteY27" fmla="*/ 56174 h 1587166"/>
                  <a:gd name="connsiteX28" fmla="*/ 3893499 w 4663440"/>
                  <a:gd name="connsiteY28" fmla="*/ 110823 h 1587166"/>
                  <a:gd name="connsiteX29" fmla="*/ 4663440 w 4663440"/>
                  <a:gd name="connsiteY29" fmla="*/ 524995 h 15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63440" h="1587166">
                    <a:moveTo>
                      <a:pt x="4663440" y="524995"/>
                    </a:moveTo>
                    <a:lnTo>
                      <a:pt x="4663440" y="1587167"/>
                    </a:lnTo>
                    <a:lnTo>
                      <a:pt x="0" y="1587167"/>
                    </a:lnTo>
                    <a:lnTo>
                      <a:pt x="0" y="874753"/>
                    </a:lnTo>
                    <a:cubicBezTo>
                      <a:pt x="343564" y="681257"/>
                      <a:pt x="486127" y="470856"/>
                      <a:pt x="651534" y="470856"/>
                    </a:cubicBezTo>
                    <a:cubicBezTo>
                      <a:pt x="782693" y="470856"/>
                      <a:pt x="799780" y="1053968"/>
                      <a:pt x="977865" y="1114301"/>
                    </a:cubicBezTo>
                    <a:cubicBezTo>
                      <a:pt x="994187" y="1119839"/>
                      <a:pt x="1010254" y="1126397"/>
                      <a:pt x="1027888" y="1126324"/>
                    </a:cubicBezTo>
                    <a:cubicBezTo>
                      <a:pt x="1110008" y="1126105"/>
                      <a:pt x="1175733" y="1076994"/>
                      <a:pt x="1195116" y="1033274"/>
                    </a:cubicBezTo>
                    <a:cubicBezTo>
                      <a:pt x="1227906" y="959387"/>
                      <a:pt x="1236504" y="774890"/>
                      <a:pt x="1256105" y="715468"/>
                    </a:cubicBezTo>
                    <a:cubicBezTo>
                      <a:pt x="1267545" y="680893"/>
                      <a:pt x="1293048" y="653968"/>
                      <a:pt x="1315163" y="653968"/>
                    </a:cubicBezTo>
                    <a:cubicBezTo>
                      <a:pt x="1337278" y="653968"/>
                      <a:pt x="1362745" y="682605"/>
                      <a:pt x="1374148" y="717180"/>
                    </a:cubicBezTo>
                    <a:cubicBezTo>
                      <a:pt x="1393786" y="776602"/>
                      <a:pt x="1385880" y="961974"/>
                      <a:pt x="1418597" y="1035861"/>
                    </a:cubicBezTo>
                    <a:cubicBezTo>
                      <a:pt x="1438016" y="1079580"/>
                      <a:pt x="1476052" y="1126105"/>
                      <a:pt x="1558172" y="1126324"/>
                    </a:cubicBezTo>
                    <a:cubicBezTo>
                      <a:pt x="1619744" y="1126543"/>
                      <a:pt x="1671625" y="1070144"/>
                      <a:pt x="1688603" y="1033966"/>
                    </a:cubicBezTo>
                    <a:cubicBezTo>
                      <a:pt x="1703405" y="1000087"/>
                      <a:pt x="1716131" y="965337"/>
                      <a:pt x="1726712" y="929913"/>
                    </a:cubicBezTo>
                    <a:cubicBezTo>
                      <a:pt x="1760631" y="810631"/>
                      <a:pt x="1808941" y="590611"/>
                      <a:pt x="1848180" y="590611"/>
                    </a:cubicBezTo>
                    <a:cubicBezTo>
                      <a:pt x="1913358" y="590611"/>
                      <a:pt x="1933579" y="899892"/>
                      <a:pt x="1996535" y="1033966"/>
                    </a:cubicBezTo>
                    <a:cubicBezTo>
                      <a:pt x="2013586" y="1070144"/>
                      <a:pt x="2065430" y="1126543"/>
                      <a:pt x="2127002" y="1126324"/>
                    </a:cubicBezTo>
                    <a:cubicBezTo>
                      <a:pt x="2209123" y="1126105"/>
                      <a:pt x="2274848" y="1076994"/>
                      <a:pt x="2294194" y="1033274"/>
                    </a:cubicBezTo>
                    <a:cubicBezTo>
                      <a:pt x="2326984" y="959387"/>
                      <a:pt x="2318349" y="772413"/>
                      <a:pt x="2337914" y="712954"/>
                    </a:cubicBezTo>
                    <a:cubicBezTo>
                      <a:pt x="2349354" y="678379"/>
                      <a:pt x="2381342" y="654369"/>
                      <a:pt x="2411654" y="654661"/>
                    </a:cubicBezTo>
                    <a:cubicBezTo>
                      <a:pt x="2434789" y="654989"/>
                      <a:pt x="2463863" y="681803"/>
                      <a:pt x="2474101" y="712954"/>
                    </a:cubicBezTo>
                    <a:cubicBezTo>
                      <a:pt x="2493738" y="772413"/>
                      <a:pt x="2485031" y="959387"/>
                      <a:pt x="2517821" y="1033274"/>
                    </a:cubicBezTo>
                    <a:cubicBezTo>
                      <a:pt x="2537203" y="1076994"/>
                      <a:pt x="2602928" y="1126105"/>
                      <a:pt x="2685049" y="1126324"/>
                    </a:cubicBezTo>
                    <a:cubicBezTo>
                      <a:pt x="2746621" y="1126543"/>
                      <a:pt x="2798465" y="1070144"/>
                      <a:pt x="2815479" y="1033966"/>
                    </a:cubicBezTo>
                    <a:cubicBezTo>
                      <a:pt x="2820336" y="1023790"/>
                      <a:pt x="2825050" y="1013090"/>
                      <a:pt x="2829615" y="1001869"/>
                    </a:cubicBezTo>
                    <a:cubicBezTo>
                      <a:pt x="2879273" y="883351"/>
                      <a:pt x="2878472" y="593817"/>
                      <a:pt x="2957131" y="584928"/>
                    </a:cubicBezTo>
                    <a:cubicBezTo>
                      <a:pt x="3092298" y="569626"/>
                      <a:pt x="3269837" y="218374"/>
                      <a:pt x="3249835" y="56174"/>
                    </a:cubicBezTo>
                    <a:cubicBezTo>
                      <a:pt x="3234023" y="-72326"/>
                      <a:pt x="3743176" y="51765"/>
                      <a:pt x="3893499" y="110823"/>
                    </a:cubicBezTo>
                    <a:cubicBezTo>
                      <a:pt x="4096869" y="190903"/>
                      <a:pt x="4562593" y="457521"/>
                      <a:pt x="4663440" y="524995"/>
                    </a:cubicBezTo>
                    <a:close/>
                  </a:path>
                </a:pathLst>
              </a:custGeom>
              <a:solidFill>
                <a:srgbClr val="EA7575"/>
              </a:solidFill>
              <a:ln w="3639"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3AF81D46-CEAF-5F6C-8651-42A51EF32A65}"/>
                  </a:ext>
                </a:extLst>
              </p:cNvPr>
              <p:cNvSpPr/>
              <p:nvPr/>
            </p:nvSpPr>
            <p:spPr>
              <a:xfrm>
                <a:off x="982980" y="2095464"/>
                <a:ext cx="4663440" cy="1153544"/>
              </a:xfrm>
              <a:custGeom>
                <a:avLst/>
                <a:gdLst>
                  <a:gd name="connsiteX0" fmla="*/ 4663440 w 4663440"/>
                  <a:gd name="connsiteY0" fmla="*/ 163584 h 1153544"/>
                  <a:gd name="connsiteX1" fmla="*/ 4663440 w 4663440"/>
                  <a:gd name="connsiteY1" fmla="*/ 1153545 h 1153544"/>
                  <a:gd name="connsiteX2" fmla="*/ 0 w 4663440"/>
                  <a:gd name="connsiteY2" fmla="*/ 1153545 h 1153544"/>
                  <a:gd name="connsiteX3" fmla="*/ 0 w 4663440"/>
                  <a:gd name="connsiteY3" fmla="*/ 741632 h 1153544"/>
                  <a:gd name="connsiteX4" fmla="*/ 588796 w 4663440"/>
                  <a:gd name="connsiteY4" fmla="*/ 284469 h 1153544"/>
                  <a:gd name="connsiteX5" fmla="*/ 1025119 w 4663440"/>
                  <a:gd name="connsiteY5" fmla="*/ 847543 h 1153544"/>
                  <a:gd name="connsiteX6" fmla="*/ 1269221 w 4663440"/>
                  <a:gd name="connsiteY6" fmla="*/ 722140 h 1153544"/>
                  <a:gd name="connsiteX7" fmla="*/ 1532559 w 4663440"/>
                  <a:gd name="connsiteY7" fmla="*/ 836176 h 1153544"/>
                  <a:gd name="connsiteX8" fmla="*/ 1807957 w 4663440"/>
                  <a:gd name="connsiteY8" fmla="*/ 719298 h 1153544"/>
                  <a:gd name="connsiteX9" fmla="*/ 2170759 w 4663440"/>
                  <a:gd name="connsiteY9" fmla="*/ 836176 h 1153544"/>
                  <a:gd name="connsiteX10" fmla="*/ 2410525 w 4663440"/>
                  <a:gd name="connsiteY10" fmla="*/ 722140 h 1153544"/>
                  <a:gd name="connsiteX11" fmla="*/ 2655538 w 4663440"/>
                  <a:gd name="connsiteY11" fmla="*/ 847543 h 1153544"/>
                  <a:gd name="connsiteX12" fmla="*/ 3022638 w 4663440"/>
                  <a:gd name="connsiteY12" fmla="*/ 673247 h 1153544"/>
                  <a:gd name="connsiteX13" fmla="*/ 3956383 w 4663440"/>
                  <a:gd name="connsiteY13" fmla="*/ 862699 h 1153544"/>
                  <a:gd name="connsiteX14" fmla="*/ 4195348 w 4663440"/>
                  <a:gd name="connsiteY14" fmla="*/ 803605 h 1153544"/>
                  <a:gd name="connsiteX15" fmla="*/ 4145871 w 4663440"/>
                  <a:gd name="connsiteY15" fmla="*/ 479823 h 1153544"/>
                  <a:gd name="connsiteX16" fmla="*/ 4343813 w 4663440"/>
                  <a:gd name="connsiteY16" fmla="*/ 91155 h 1153544"/>
                  <a:gd name="connsiteX17" fmla="*/ 4663440 w 4663440"/>
                  <a:gd name="connsiteY17" fmla="*/ 163584 h 115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3440" h="1153544">
                    <a:moveTo>
                      <a:pt x="4663440" y="163584"/>
                    </a:moveTo>
                    <a:lnTo>
                      <a:pt x="4663440" y="1153545"/>
                    </a:lnTo>
                    <a:lnTo>
                      <a:pt x="0" y="1153545"/>
                    </a:lnTo>
                    <a:lnTo>
                      <a:pt x="0" y="741632"/>
                    </a:lnTo>
                    <a:cubicBezTo>
                      <a:pt x="420548" y="459348"/>
                      <a:pt x="471335" y="280097"/>
                      <a:pt x="588796" y="284469"/>
                    </a:cubicBezTo>
                    <a:cubicBezTo>
                      <a:pt x="730338" y="289752"/>
                      <a:pt x="685744" y="828889"/>
                      <a:pt x="1025119" y="847543"/>
                    </a:cubicBezTo>
                    <a:cubicBezTo>
                      <a:pt x="1144255" y="854101"/>
                      <a:pt x="1156497" y="724800"/>
                      <a:pt x="1269221" y="722140"/>
                    </a:cubicBezTo>
                    <a:cubicBezTo>
                      <a:pt x="1382892" y="719481"/>
                      <a:pt x="1416192" y="836176"/>
                      <a:pt x="1532559" y="836176"/>
                    </a:cubicBezTo>
                    <a:cubicBezTo>
                      <a:pt x="1622331" y="836176"/>
                      <a:pt x="1694213" y="719298"/>
                      <a:pt x="1807957" y="719298"/>
                    </a:cubicBezTo>
                    <a:cubicBezTo>
                      <a:pt x="1925309" y="719298"/>
                      <a:pt x="1984257" y="849073"/>
                      <a:pt x="2170759" y="836176"/>
                    </a:cubicBezTo>
                    <a:cubicBezTo>
                      <a:pt x="2269420" y="829363"/>
                      <a:pt x="2285632" y="722140"/>
                      <a:pt x="2410525" y="722140"/>
                    </a:cubicBezTo>
                    <a:cubicBezTo>
                      <a:pt x="2546129" y="722140"/>
                      <a:pt x="2535855" y="847871"/>
                      <a:pt x="2655538" y="847543"/>
                    </a:cubicBezTo>
                    <a:cubicBezTo>
                      <a:pt x="2813621" y="847142"/>
                      <a:pt x="2907874" y="663301"/>
                      <a:pt x="3022638" y="673247"/>
                    </a:cubicBezTo>
                    <a:cubicBezTo>
                      <a:pt x="3393782" y="705344"/>
                      <a:pt x="3338258" y="858327"/>
                      <a:pt x="3956383" y="862699"/>
                    </a:cubicBezTo>
                    <a:cubicBezTo>
                      <a:pt x="4045862" y="863355"/>
                      <a:pt x="4168095" y="885543"/>
                      <a:pt x="4195348" y="803605"/>
                    </a:cubicBezTo>
                    <a:cubicBezTo>
                      <a:pt x="4239067" y="672445"/>
                      <a:pt x="4112826" y="594041"/>
                      <a:pt x="4145871" y="479823"/>
                    </a:cubicBezTo>
                    <a:cubicBezTo>
                      <a:pt x="4185328" y="343272"/>
                      <a:pt x="4438320" y="559794"/>
                      <a:pt x="4343813" y="91155"/>
                    </a:cubicBezTo>
                    <a:cubicBezTo>
                      <a:pt x="4337181" y="57563"/>
                      <a:pt x="4249851" y="-132909"/>
                      <a:pt x="4663440" y="163584"/>
                    </a:cubicBezTo>
                    <a:close/>
                  </a:path>
                </a:pathLst>
              </a:custGeom>
              <a:solidFill>
                <a:srgbClr val="E26060"/>
              </a:solidFill>
              <a:ln w="3639" cap="flat">
                <a:noFill/>
                <a:prstDash val="solid"/>
                <a:miter/>
              </a:ln>
            </p:spPr>
            <p:txBody>
              <a:bodyPr rtlCol="0" anchor="ctr"/>
              <a:lstStyle/>
              <a:p>
                <a:endParaRPr lang="en-US"/>
              </a:p>
            </p:txBody>
          </p:sp>
        </p:grpSp>
        <p:grpSp>
          <p:nvGrpSpPr>
            <p:cNvPr id="11" name="图形 4">
              <a:extLst>
                <a:ext uri="{FF2B5EF4-FFF2-40B4-BE49-F238E27FC236}">
                  <a16:creationId xmlns:a16="http://schemas.microsoft.com/office/drawing/2014/main" id="{6C4177A6-BB58-7719-6CF1-B4B8922DE968}"/>
                </a:ext>
              </a:extLst>
            </p:cNvPr>
            <p:cNvGrpSpPr/>
            <p:nvPr/>
          </p:nvGrpSpPr>
          <p:grpSpPr>
            <a:xfrm>
              <a:off x="1733246" y="1319730"/>
              <a:ext cx="3574595" cy="1604491"/>
              <a:chOff x="1733246" y="1319730"/>
              <a:chExt cx="3574595" cy="1604491"/>
            </a:xfrm>
          </p:grpSpPr>
          <p:grpSp>
            <p:nvGrpSpPr>
              <p:cNvPr id="12" name="图形 4">
                <a:extLst>
                  <a:ext uri="{FF2B5EF4-FFF2-40B4-BE49-F238E27FC236}">
                    <a16:creationId xmlns:a16="http://schemas.microsoft.com/office/drawing/2014/main" id="{2F930A53-B7FA-7009-9D06-6154DE14A40F}"/>
                  </a:ext>
                </a:extLst>
              </p:cNvPr>
              <p:cNvGrpSpPr/>
              <p:nvPr/>
            </p:nvGrpSpPr>
            <p:grpSpPr>
              <a:xfrm>
                <a:off x="1733246" y="1332917"/>
                <a:ext cx="1106374" cy="1371270"/>
                <a:chOff x="1733246" y="1332917"/>
                <a:chExt cx="1106374" cy="1371270"/>
              </a:xfrm>
            </p:grpSpPr>
            <p:grpSp>
              <p:nvGrpSpPr>
                <p:cNvPr id="13" name="图形 4">
                  <a:extLst>
                    <a:ext uri="{FF2B5EF4-FFF2-40B4-BE49-F238E27FC236}">
                      <a16:creationId xmlns:a16="http://schemas.microsoft.com/office/drawing/2014/main" id="{6C72082A-1FE0-246B-3FF7-D0D1C45FC83B}"/>
                    </a:ext>
                  </a:extLst>
                </p:cNvPr>
                <p:cNvGrpSpPr/>
                <p:nvPr/>
              </p:nvGrpSpPr>
              <p:grpSpPr>
                <a:xfrm>
                  <a:off x="1733246" y="1332917"/>
                  <a:ext cx="1106374" cy="1371270"/>
                  <a:chOff x="1733246" y="1332917"/>
                  <a:chExt cx="1106374" cy="1371270"/>
                </a:xfrm>
              </p:grpSpPr>
              <p:sp>
                <p:nvSpPr>
                  <p:cNvPr id="14" name="任意多边形: 形状 13">
                    <a:extLst>
                      <a:ext uri="{FF2B5EF4-FFF2-40B4-BE49-F238E27FC236}">
                        <a16:creationId xmlns:a16="http://schemas.microsoft.com/office/drawing/2014/main" id="{891DEEA7-03C4-F98F-02B1-7089B15C0D94}"/>
                      </a:ext>
                    </a:extLst>
                  </p:cNvPr>
                  <p:cNvSpPr/>
                  <p:nvPr/>
                </p:nvSpPr>
                <p:spPr>
                  <a:xfrm>
                    <a:off x="1733246" y="1332917"/>
                    <a:ext cx="1106374" cy="1370153"/>
                  </a:xfrm>
                  <a:custGeom>
                    <a:avLst/>
                    <a:gdLst>
                      <a:gd name="connsiteX0" fmla="*/ 1105127 w 1106374"/>
                      <a:gd name="connsiteY0" fmla="*/ 434939 h 1370153"/>
                      <a:gd name="connsiteX1" fmla="*/ 1096238 w 1106374"/>
                      <a:gd name="connsiteY1" fmla="*/ 562455 h 1370153"/>
                      <a:gd name="connsiteX2" fmla="*/ 1083559 w 1106374"/>
                      <a:gd name="connsiteY2" fmla="*/ 670953 h 1370153"/>
                      <a:gd name="connsiteX3" fmla="*/ 1079588 w 1106374"/>
                      <a:gd name="connsiteY3" fmla="*/ 699443 h 1370153"/>
                      <a:gd name="connsiteX4" fmla="*/ 932653 w 1106374"/>
                      <a:gd name="connsiteY4" fmla="*/ 1284887 h 1370153"/>
                      <a:gd name="connsiteX5" fmla="*/ 932653 w 1106374"/>
                      <a:gd name="connsiteY5" fmla="*/ 1285106 h 1370153"/>
                      <a:gd name="connsiteX6" fmla="*/ 930103 w 1106374"/>
                      <a:gd name="connsiteY6" fmla="*/ 1290753 h 1370153"/>
                      <a:gd name="connsiteX7" fmla="*/ 923982 w 1106374"/>
                      <a:gd name="connsiteY7" fmla="*/ 1304197 h 1370153"/>
                      <a:gd name="connsiteX8" fmla="*/ 825175 w 1106374"/>
                      <a:gd name="connsiteY8" fmla="*/ 1369777 h 1370153"/>
                      <a:gd name="connsiteX9" fmla="*/ 778978 w 1106374"/>
                      <a:gd name="connsiteY9" fmla="*/ 1366680 h 1370153"/>
                      <a:gd name="connsiteX10" fmla="*/ 769615 w 1106374"/>
                      <a:gd name="connsiteY10" fmla="*/ 1364567 h 1370153"/>
                      <a:gd name="connsiteX11" fmla="*/ 726587 w 1106374"/>
                      <a:gd name="connsiteY11" fmla="*/ 1345658 h 1370153"/>
                      <a:gd name="connsiteX12" fmla="*/ 722944 w 1106374"/>
                      <a:gd name="connsiteY12" fmla="*/ 1342998 h 1370153"/>
                      <a:gd name="connsiteX13" fmla="*/ 700829 w 1106374"/>
                      <a:gd name="connsiteY13" fmla="*/ 1318442 h 1370153"/>
                      <a:gd name="connsiteX14" fmla="*/ 688551 w 1106374"/>
                      <a:gd name="connsiteY14" fmla="*/ 1193112 h 1370153"/>
                      <a:gd name="connsiteX15" fmla="*/ 688150 w 1106374"/>
                      <a:gd name="connsiteY15" fmla="*/ 1169868 h 1370153"/>
                      <a:gd name="connsiteX16" fmla="*/ 655798 w 1106374"/>
                      <a:gd name="connsiteY16" fmla="*/ 1011457 h 1370153"/>
                      <a:gd name="connsiteX17" fmla="*/ 652154 w 1106374"/>
                      <a:gd name="connsiteY17" fmla="*/ 1003514 h 1370153"/>
                      <a:gd name="connsiteX18" fmla="*/ 650660 w 1106374"/>
                      <a:gd name="connsiteY18" fmla="*/ 1000563 h 1370153"/>
                      <a:gd name="connsiteX19" fmla="*/ 643374 w 1106374"/>
                      <a:gd name="connsiteY19" fmla="*/ 988322 h 1370153"/>
                      <a:gd name="connsiteX20" fmla="*/ 641006 w 1106374"/>
                      <a:gd name="connsiteY20" fmla="*/ 984970 h 1370153"/>
                      <a:gd name="connsiteX21" fmla="*/ 637763 w 1106374"/>
                      <a:gd name="connsiteY21" fmla="*/ 980780 h 1370153"/>
                      <a:gd name="connsiteX22" fmla="*/ 634739 w 1106374"/>
                      <a:gd name="connsiteY22" fmla="*/ 977137 h 1370153"/>
                      <a:gd name="connsiteX23" fmla="*/ 631351 w 1106374"/>
                      <a:gd name="connsiteY23" fmla="*/ 973493 h 1370153"/>
                      <a:gd name="connsiteX24" fmla="*/ 622971 w 1106374"/>
                      <a:gd name="connsiteY24" fmla="*/ 965587 h 1370153"/>
                      <a:gd name="connsiteX25" fmla="*/ 620385 w 1106374"/>
                      <a:gd name="connsiteY25" fmla="*/ 963474 h 1370153"/>
                      <a:gd name="connsiteX26" fmla="*/ 609782 w 1106374"/>
                      <a:gd name="connsiteY26" fmla="*/ 956188 h 1370153"/>
                      <a:gd name="connsiteX27" fmla="*/ 606139 w 1106374"/>
                      <a:gd name="connsiteY27" fmla="*/ 954111 h 1370153"/>
                      <a:gd name="connsiteX28" fmla="*/ 602204 w 1106374"/>
                      <a:gd name="connsiteY28" fmla="*/ 952034 h 1370153"/>
                      <a:gd name="connsiteX29" fmla="*/ 598306 w 1106374"/>
                      <a:gd name="connsiteY29" fmla="*/ 950176 h 1370153"/>
                      <a:gd name="connsiteX30" fmla="*/ 584644 w 1106374"/>
                      <a:gd name="connsiteY30" fmla="*/ 945003 h 1370153"/>
                      <a:gd name="connsiteX31" fmla="*/ 581000 w 1106374"/>
                      <a:gd name="connsiteY31" fmla="*/ 943983 h 1370153"/>
                      <a:gd name="connsiteX32" fmla="*/ 579543 w 1106374"/>
                      <a:gd name="connsiteY32" fmla="*/ 943618 h 1370153"/>
                      <a:gd name="connsiteX33" fmla="*/ 575900 w 1106374"/>
                      <a:gd name="connsiteY33" fmla="*/ 942853 h 1370153"/>
                      <a:gd name="connsiteX34" fmla="*/ 574515 w 1106374"/>
                      <a:gd name="connsiteY34" fmla="*/ 942525 h 1370153"/>
                      <a:gd name="connsiteX35" fmla="*/ 570508 w 1106374"/>
                      <a:gd name="connsiteY35" fmla="*/ 941833 h 1370153"/>
                      <a:gd name="connsiteX36" fmla="*/ 568613 w 1106374"/>
                      <a:gd name="connsiteY36" fmla="*/ 941359 h 1370153"/>
                      <a:gd name="connsiteX37" fmla="*/ 565443 w 1106374"/>
                      <a:gd name="connsiteY37" fmla="*/ 940886 h 1370153"/>
                      <a:gd name="connsiteX38" fmla="*/ 562055 w 1106374"/>
                      <a:gd name="connsiteY38" fmla="*/ 940594 h 1370153"/>
                      <a:gd name="connsiteX39" fmla="*/ 553311 w 1106374"/>
                      <a:gd name="connsiteY39" fmla="*/ 940157 h 1370153"/>
                      <a:gd name="connsiteX40" fmla="*/ 450898 w 1106374"/>
                      <a:gd name="connsiteY40" fmla="*/ 1011202 h 1370153"/>
                      <a:gd name="connsiteX41" fmla="*/ 418108 w 1106374"/>
                      <a:gd name="connsiteY41" fmla="*/ 1192857 h 1370153"/>
                      <a:gd name="connsiteX42" fmla="*/ 405793 w 1106374"/>
                      <a:gd name="connsiteY42" fmla="*/ 1318187 h 1370153"/>
                      <a:gd name="connsiteX43" fmla="*/ 281374 w 1106374"/>
                      <a:gd name="connsiteY43" fmla="*/ 1369522 h 1370153"/>
                      <a:gd name="connsiteX44" fmla="*/ 276347 w 1106374"/>
                      <a:gd name="connsiteY44" fmla="*/ 1369084 h 1370153"/>
                      <a:gd name="connsiteX45" fmla="*/ 271756 w 1106374"/>
                      <a:gd name="connsiteY45" fmla="*/ 1368501 h 1370153"/>
                      <a:gd name="connsiteX46" fmla="*/ 263012 w 1106374"/>
                      <a:gd name="connsiteY46" fmla="*/ 1366898 h 1370153"/>
                      <a:gd name="connsiteX47" fmla="*/ 260170 w 1106374"/>
                      <a:gd name="connsiteY47" fmla="*/ 1366279 h 1370153"/>
                      <a:gd name="connsiteX48" fmla="*/ 252884 w 1106374"/>
                      <a:gd name="connsiteY48" fmla="*/ 1364239 h 1370153"/>
                      <a:gd name="connsiteX49" fmla="*/ 247273 w 1106374"/>
                      <a:gd name="connsiteY49" fmla="*/ 1362271 h 1370153"/>
                      <a:gd name="connsiteX50" fmla="*/ 246034 w 1106374"/>
                      <a:gd name="connsiteY50" fmla="*/ 1361834 h 1370153"/>
                      <a:gd name="connsiteX51" fmla="*/ 241954 w 1106374"/>
                      <a:gd name="connsiteY51" fmla="*/ 1360195 h 1370153"/>
                      <a:gd name="connsiteX52" fmla="*/ 240715 w 1106374"/>
                      <a:gd name="connsiteY52" fmla="*/ 1359648 h 1370153"/>
                      <a:gd name="connsiteX53" fmla="*/ 238857 w 1106374"/>
                      <a:gd name="connsiteY53" fmla="*/ 1358810 h 1370153"/>
                      <a:gd name="connsiteX54" fmla="*/ 235469 w 1106374"/>
                      <a:gd name="connsiteY54" fmla="*/ 1357207 h 1370153"/>
                      <a:gd name="connsiteX55" fmla="*/ 229129 w 1106374"/>
                      <a:gd name="connsiteY55" fmla="*/ 1353782 h 1370153"/>
                      <a:gd name="connsiteX56" fmla="*/ 224794 w 1106374"/>
                      <a:gd name="connsiteY56" fmla="*/ 1351123 h 1370153"/>
                      <a:gd name="connsiteX57" fmla="*/ 220932 w 1106374"/>
                      <a:gd name="connsiteY57" fmla="*/ 1348572 h 1370153"/>
                      <a:gd name="connsiteX58" fmla="*/ 184134 w 1106374"/>
                      <a:gd name="connsiteY58" fmla="*/ 1307184 h 1370153"/>
                      <a:gd name="connsiteX59" fmla="*/ 182604 w 1106374"/>
                      <a:gd name="connsiteY59" fmla="*/ 1304124 h 1370153"/>
                      <a:gd name="connsiteX60" fmla="*/ 178050 w 1106374"/>
                      <a:gd name="connsiteY60" fmla="*/ 1294251 h 1370153"/>
                      <a:gd name="connsiteX61" fmla="*/ 168395 w 1106374"/>
                      <a:gd name="connsiteY61" fmla="*/ 1271990 h 1370153"/>
                      <a:gd name="connsiteX62" fmla="*/ 164497 w 1106374"/>
                      <a:gd name="connsiteY62" fmla="*/ 1262517 h 1370153"/>
                      <a:gd name="connsiteX63" fmla="*/ 153567 w 1106374"/>
                      <a:gd name="connsiteY63" fmla="*/ 1234464 h 1370153"/>
                      <a:gd name="connsiteX64" fmla="*/ 150871 w 1106374"/>
                      <a:gd name="connsiteY64" fmla="*/ 1227177 h 1370153"/>
                      <a:gd name="connsiteX65" fmla="*/ 143949 w 1106374"/>
                      <a:gd name="connsiteY65" fmla="*/ 1207831 h 1370153"/>
                      <a:gd name="connsiteX66" fmla="*/ 140925 w 1106374"/>
                      <a:gd name="connsiteY66" fmla="*/ 1199051 h 1370153"/>
                      <a:gd name="connsiteX67" fmla="*/ 127262 w 1106374"/>
                      <a:gd name="connsiteY67" fmla="*/ 1157408 h 1370153"/>
                      <a:gd name="connsiteX68" fmla="*/ 7106 w 1106374"/>
                      <a:gd name="connsiteY68" fmla="*/ 265379 h 1370153"/>
                      <a:gd name="connsiteX69" fmla="*/ 96950 w 1106374"/>
                      <a:gd name="connsiteY69" fmla="*/ 74907 h 1370153"/>
                      <a:gd name="connsiteX70" fmla="*/ 290483 w 1106374"/>
                      <a:gd name="connsiteY70" fmla="*/ 0 h 1370153"/>
                      <a:gd name="connsiteX71" fmla="*/ 439494 w 1106374"/>
                      <a:gd name="connsiteY71" fmla="*/ 26888 h 1370153"/>
                      <a:gd name="connsiteX72" fmla="*/ 553165 w 1106374"/>
                      <a:gd name="connsiteY72" fmla="*/ 39311 h 1370153"/>
                      <a:gd name="connsiteX73" fmla="*/ 666983 w 1106374"/>
                      <a:gd name="connsiteY73" fmla="*/ 26888 h 1370153"/>
                      <a:gd name="connsiteX74" fmla="*/ 815958 w 1106374"/>
                      <a:gd name="connsiteY74" fmla="*/ 0 h 1370153"/>
                      <a:gd name="connsiteX75" fmla="*/ 974988 w 1106374"/>
                      <a:gd name="connsiteY75" fmla="*/ 48748 h 1370153"/>
                      <a:gd name="connsiteX76" fmla="*/ 1002750 w 1106374"/>
                      <a:gd name="connsiteY76" fmla="*/ 69077 h 1370153"/>
                      <a:gd name="connsiteX77" fmla="*/ 1004463 w 1106374"/>
                      <a:gd name="connsiteY77" fmla="*/ 70535 h 1370153"/>
                      <a:gd name="connsiteX78" fmla="*/ 1009527 w 1106374"/>
                      <a:gd name="connsiteY78" fmla="*/ 74907 h 1370153"/>
                      <a:gd name="connsiteX79" fmla="*/ 1040349 w 1106374"/>
                      <a:gd name="connsiteY79" fmla="*/ 107951 h 1370153"/>
                      <a:gd name="connsiteX80" fmla="*/ 1040677 w 1106374"/>
                      <a:gd name="connsiteY80" fmla="*/ 108389 h 1370153"/>
                      <a:gd name="connsiteX81" fmla="*/ 1099335 w 1106374"/>
                      <a:gd name="connsiteY81" fmla="*/ 265379 h 1370153"/>
                      <a:gd name="connsiteX82" fmla="*/ 1100974 w 1106374"/>
                      <a:gd name="connsiteY82" fmla="*/ 277220 h 1370153"/>
                      <a:gd name="connsiteX83" fmla="*/ 1104253 w 1106374"/>
                      <a:gd name="connsiteY83" fmla="*/ 311066 h 1370153"/>
                      <a:gd name="connsiteX84" fmla="*/ 1105127 w 1106374"/>
                      <a:gd name="connsiteY84" fmla="*/ 434939 h 137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06374" h="1370153">
                        <a:moveTo>
                          <a:pt x="1105127" y="434939"/>
                        </a:moveTo>
                        <a:cubicBezTo>
                          <a:pt x="1103634" y="474797"/>
                          <a:pt x="1100646" y="517678"/>
                          <a:pt x="1096238" y="562455"/>
                        </a:cubicBezTo>
                        <a:cubicBezTo>
                          <a:pt x="1092849" y="597686"/>
                          <a:pt x="1088550" y="634046"/>
                          <a:pt x="1083559" y="670953"/>
                        </a:cubicBezTo>
                        <a:cubicBezTo>
                          <a:pt x="1082284" y="680425"/>
                          <a:pt x="1080936" y="689898"/>
                          <a:pt x="1079588" y="699443"/>
                        </a:cubicBezTo>
                        <a:cubicBezTo>
                          <a:pt x="1048474" y="915018"/>
                          <a:pt x="993496" y="1145604"/>
                          <a:pt x="932653" y="1284887"/>
                        </a:cubicBezTo>
                        <a:cubicBezTo>
                          <a:pt x="932653" y="1284887"/>
                          <a:pt x="932653" y="1284887"/>
                          <a:pt x="932653" y="1285106"/>
                        </a:cubicBezTo>
                        <a:cubicBezTo>
                          <a:pt x="931815" y="1287000"/>
                          <a:pt x="930977" y="1288749"/>
                          <a:pt x="930103" y="1290753"/>
                        </a:cubicBezTo>
                        <a:cubicBezTo>
                          <a:pt x="928062" y="1295344"/>
                          <a:pt x="926058" y="1299789"/>
                          <a:pt x="923982" y="1304197"/>
                        </a:cubicBezTo>
                        <a:cubicBezTo>
                          <a:pt x="905208" y="1342211"/>
                          <a:pt x="867496" y="1367241"/>
                          <a:pt x="825175" y="1369777"/>
                        </a:cubicBezTo>
                        <a:cubicBezTo>
                          <a:pt x="809706" y="1370793"/>
                          <a:pt x="794171" y="1369751"/>
                          <a:pt x="778978" y="1366680"/>
                        </a:cubicBezTo>
                        <a:cubicBezTo>
                          <a:pt x="775808" y="1366097"/>
                          <a:pt x="772711" y="1365332"/>
                          <a:pt x="769615" y="1364567"/>
                        </a:cubicBezTo>
                        <a:cubicBezTo>
                          <a:pt x="754284" y="1360803"/>
                          <a:pt x="739725" y="1354405"/>
                          <a:pt x="726587" y="1345658"/>
                        </a:cubicBezTo>
                        <a:lnTo>
                          <a:pt x="722944" y="1342998"/>
                        </a:lnTo>
                        <a:cubicBezTo>
                          <a:pt x="713981" y="1336400"/>
                          <a:pt x="706458" y="1328042"/>
                          <a:pt x="700829" y="1318442"/>
                        </a:cubicBezTo>
                        <a:cubicBezTo>
                          <a:pt x="686620" y="1293413"/>
                          <a:pt x="687822" y="1226995"/>
                          <a:pt x="688551" y="1193112"/>
                        </a:cubicBezTo>
                        <a:cubicBezTo>
                          <a:pt x="688551" y="1185826"/>
                          <a:pt x="688551" y="1178029"/>
                          <a:pt x="688150" y="1169868"/>
                        </a:cubicBezTo>
                        <a:cubicBezTo>
                          <a:pt x="685746" y="1118862"/>
                          <a:pt x="673030" y="1055213"/>
                          <a:pt x="655798" y="1011457"/>
                        </a:cubicBezTo>
                        <a:cubicBezTo>
                          <a:pt x="654814" y="1008943"/>
                          <a:pt x="653612" y="1006283"/>
                          <a:pt x="652154" y="1003514"/>
                        </a:cubicBezTo>
                        <a:cubicBezTo>
                          <a:pt x="651717" y="1002531"/>
                          <a:pt x="651207" y="1001547"/>
                          <a:pt x="650660" y="1000563"/>
                        </a:cubicBezTo>
                        <a:cubicBezTo>
                          <a:pt x="648456" y="996351"/>
                          <a:pt x="646026" y="992264"/>
                          <a:pt x="643374" y="988322"/>
                        </a:cubicBezTo>
                        <a:lnTo>
                          <a:pt x="641006" y="984970"/>
                        </a:lnTo>
                        <a:cubicBezTo>
                          <a:pt x="639986" y="983585"/>
                          <a:pt x="638893" y="982165"/>
                          <a:pt x="637763" y="980780"/>
                        </a:cubicBezTo>
                        <a:cubicBezTo>
                          <a:pt x="636634" y="979396"/>
                          <a:pt x="635796" y="978339"/>
                          <a:pt x="634739" y="977137"/>
                        </a:cubicBezTo>
                        <a:cubicBezTo>
                          <a:pt x="633683" y="975934"/>
                          <a:pt x="632517" y="974623"/>
                          <a:pt x="631351" y="973493"/>
                        </a:cubicBezTo>
                        <a:cubicBezTo>
                          <a:pt x="628728" y="970761"/>
                          <a:pt x="625959" y="968138"/>
                          <a:pt x="622971" y="965587"/>
                        </a:cubicBezTo>
                        <a:cubicBezTo>
                          <a:pt x="622133" y="964859"/>
                          <a:pt x="621295" y="964167"/>
                          <a:pt x="620385" y="963474"/>
                        </a:cubicBezTo>
                        <a:cubicBezTo>
                          <a:pt x="617007" y="960829"/>
                          <a:pt x="613466" y="958395"/>
                          <a:pt x="609782" y="956188"/>
                        </a:cubicBezTo>
                        <a:lnTo>
                          <a:pt x="606139" y="954111"/>
                        </a:lnTo>
                        <a:cubicBezTo>
                          <a:pt x="604864" y="953382"/>
                          <a:pt x="603516" y="952690"/>
                          <a:pt x="602204" y="952034"/>
                        </a:cubicBezTo>
                        <a:cubicBezTo>
                          <a:pt x="600893" y="951378"/>
                          <a:pt x="599618" y="950759"/>
                          <a:pt x="598306" y="950176"/>
                        </a:cubicBezTo>
                        <a:cubicBezTo>
                          <a:pt x="593887" y="948118"/>
                          <a:pt x="589318" y="946387"/>
                          <a:pt x="584644" y="945003"/>
                        </a:cubicBezTo>
                        <a:cubicBezTo>
                          <a:pt x="583405" y="944602"/>
                          <a:pt x="582130" y="944274"/>
                          <a:pt x="581000" y="943983"/>
                        </a:cubicBezTo>
                        <a:lnTo>
                          <a:pt x="579543" y="943618"/>
                        </a:lnTo>
                        <a:cubicBezTo>
                          <a:pt x="578377" y="943327"/>
                          <a:pt x="577138" y="943035"/>
                          <a:pt x="575900" y="942853"/>
                        </a:cubicBezTo>
                        <a:cubicBezTo>
                          <a:pt x="575455" y="942686"/>
                          <a:pt x="574989" y="942573"/>
                          <a:pt x="574515" y="942525"/>
                        </a:cubicBezTo>
                        <a:lnTo>
                          <a:pt x="570508" y="941833"/>
                        </a:lnTo>
                        <a:lnTo>
                          <a:pt x="568613" y="941359"/>
                        </a:lnTo>
                        <a:cubicBezTo>
                          <a:pt x="567556" y="941141"/>
                          <a:pt x="566464" y="941068"/>
                          <a:pt x="565443" y="940886"/>
                        </a:cubicBezTo>
                        <a:lnTo>
                          <a:pt x="562055" y="940594"/>
                        </a:lnTo>
                        <a:cubicBezTo>
                          <a:pt x="559213" y="940376"/>
                          <a:pt x="556299" y="940230"/>
                          <a:pt x="553311" y="940157"/>
                        </a:cubicBezTo>
                        <a:cubicBezTo>
                          <a:pt x="491375" y="941141"/>
                          <a:pt x="461755" y="983695"/>
                          <a:pt x="450898" y="1011202"/>
                        </a:cubicBezTo>
                        <a:cubicBezTo>
                          <a:pt x="430969" y="1061917"/>
                          <a:pt x="416978" y="1139337"/>
                          <a:pt x="418108" y="1192857"/>
                        </a:cubicBezTo>
                        <a:cubicBezTo>
                          <a:pt x="418837" y="1226740"/>
                          <a:pt x="420002" y="1293158"/>
                          <a:pt x="405793" y="1318187"/>
                        </a:cubicBezTo>
                        <a:cubicBezTo>
                          <a:pt x="383934" y="1356369"/>
                          <a:pt x="327207" y="1372837"/>
                          <a:pt x="281374" y="1369522"/>
                        </a:cubicBezTo>
                        <a:cubicBezTo>
                          <a:pt x="279662" y="1369522"/>
                          <a:pt x="277986" y="1369267"/>
                          <a:pt x="276347" y="1369084"/>
                        </a:cubicBezTo>
                        <a:cubicBezTo>
                          <a:pt x="274707" y="1368902"/>
                          <a:pt x="273286" y="1368756"/>
                          <a:pt x="271756" y="1368501"/>
                        </a:cubicBezTo>
                        <a:cubicBezTo>
                          <a:pt x="268805" y="1368064"/>
                          <a:pt x="265890" y="1367554"/>
                          <a:pt x="263012" y="1366898"/>
                        </a:cubicBezTo>
                        <a:cubicBezTo>
                          <a:pt x="262028" y="1366716"/>
                          <a:pt x="261118" y="1366534"/>
                          <a:pt x="260170" y="1366279"/>
                        </a:cubicBezTo>
                        <a:cubicBezTo>
                          <a:pt x="257656" y="1365623"/>
                          <a:pt x="255215" y="1364931"/>
                          <a:pt x="252884" y="1364239"/>
                        </a:cubicBezTo>
                        <a:cubicBezTo>
                          <a:pt x="250552" y="1363547"/>
                          <a:pt x="249240" y="1363000"/>
                          <a:pt x="247273" y="1362271"/>
                        </a:cubicBezTo>
                        <a:lnTo>
                          <a:pt x="246034" y="1361834"/>
                        </a:lnTo>
                        <a:cubicBezTo>
                          <a:pt x="244650" y="1361324"/>
                          <a:pt x="243265" y="1360814"/>
                          <a:pt x="241954" y="1360195"/>
                        </a:cubicBezTo>
                        <a:cubicBezTo>
                          <a:pt x="241527" y="1360042"/>
                          <a:pt x="241112" y="1359860"/>
                          <a:pt x="240715" y="1359648"/>
                        </a:cubicBezTo>
                        <a:cubicBezTo>
                          <a:pt x="240070" y="1359430"/>
                          <a:pt x="239447" y="1359149"/>
                          <a:pt x="238857" y="1358810"/>
                        </a:cubicBezTo>
                        <a:cubicBezTo>
                          <a:pt x="237702" y="1358337"/>
                          <a:pt x="236569" y="1357801"/>
                          <a:pt x="235469" y="1357207"/>
                        </a:cubicBezTo>
                        <a:cubicBezTo>
                          <a:pt x="233319" y="1356114"/>
                          <a:pt x="231206" y="1354985"/>
                          <a:pt x="229129" y="1353782"/>
                        </a:cubicBezTo>
                        <a:cubicBezTo>
                          <a:pt x="227635" y="1352944"/>
                          <a:pt x="226215" y="1352070"/>
                          <a:pt x="224794" y="1351123"/>
                        </a:cubicBezTo>
                        <a:lnTo>
                          <a:pt x="220932" y="1348572"/>
                        </a:lnTo>
                        <a:cubicBezTo>
                          <a:pt x="205513" y="1337938"/>
                          <a:pt x="192889" y="1323740"/>
                          <a:pt x="184134" y="1307184"/>
                        </a:cubicBezTo>
                        <a:cubicBezTo>
                          <a:pt x="183577" y="1306117"/>
                          <a:pt x="183067" y="1305097"/>
                          <a:pt x="182604" y="1304124"/>
                        </a:cubicBezTo>
                        <a:cubicBezTo>
                          <a:pt x="181074" y="1300845"/>
                          <a:pt x="179544" y="1297603"/>
                          <a:pt x="178050" y="1294251"/>
                        </a:cubicBezTo>
                        <a:cubicBezTo>
                          <a:pt x="174818" y="1286964"/>
                          <a:pt x="171601" y="1279543"/>
                          <a:pt x="168395" y="1271990"/>
                        </a:cubicBezTo>
                        <a:cubicBezTo>
                          <a:pt x="167047" y="1268893"/>
                          <a:pt x="165772" y="1265724"/>
                          <a:pt x="164497" y="1262517"/>
                        </a:cubicBezTo>
                        <a:cubicBezTo>
                          <a:pt x="160854" y="1253482"/>
                          <a:pt x="157210" y="1244119"/>
                          <a:pt x="153567" y="1234464"/>
                        </a:cubicBezTo>
                        <a:cubicBezTo>
                          <a:pt x="152656" y="1232132"/>
                          <a:pt x="151782" y="1229764"/>
                          <a:pt x="150871" y="1227177"/>
                        </a:cubicBezTo>
                        <a:cubicBezTo>
                          <a:pt x="148576" y="1220838"/>
                          <a:pt x="146244" y="1214389"/>
                          <a:pt x="143949" y="1207831"/>
                        </a:cubicBezTo>
                        <a:cubicBezTo>
                          <a:pt x="142928" y="1204917"/>
                          <a:pt x="141908" y="1202002"/>
                          <a:pt x="140925" y="1199051"/>
                        </a:cubicBezTo>
                        <a:cubicBezTo>
                          <a:pt x="136298" y="1185571"/>
                          <a:pt x="131743" y="1171726"/>
                          <a:pt x="127262" y="1157408"/>
                        </a:cubicBezTo>
                        <a:cubicBezTo>
                          <a:pt x="40333" y="881099"/>
                          <a:pt x="-21604" y="455123"/>
                          <a:pt x="7106" y="265379"/>
                        </a:cubicBezTo>
                        <a:cubicBezTo>
                          <a:pt x="16287" y="204536"/>
                          <a:pt x="33374" y="131669"/>
                          <a:pt x="96950" y="74907"/>
                        </a:cubicBezTo>
                        <a:cubicBezTo>
                          <a:pt x="163295" y="15739"/>
                          <a:pt x="247382" y="36"/>
                          <a:pt x="290483" y="0"/>
                        </a:cubicBezTo>
                        <a:cubicBezTo>
                          <a:pt x="353949" y="0"/>
                          <a:pt x="394317" y="19492"/>
                          <a:pt x="439494" y="26888"/>
                        </a:cubicBezTo>
                        <a:cubicBezTo>
                          <a:pt x="478368" y="33191"/>
                          <a:pt x="514838" y="39056"/>
                          <a:pt x="553165" y="39311"/>
                        </a:cubicBezTo>
                        <a:cubicBezTo>
                          <a:pt x="591493" y="39566"/>
                          <a:pt x="627963" y="33191"/>
                          <a:pt x="666983" y="26888"/>
                        </a:cubicBezTo>
                        <a:cubicBezTo>
                          <a:pt x="712160" y="19601"/>
                          <a:pt x="752528" y="-36"/>
                          <a:pt x="815958" y="0"/>
                        </a:cubicBezTo>
                        <a:cubicBezTo>
                          <a:pt x="851881" y="0"/>
                          <a:pt x="916185" y="10930"/>
                          <a:pt x="974988" y="48748"/>
                        </a:cubicBezTo>
                        <a:cubicBezTo>
                          <a:pt x="984643" y="54957"/>
                          <a:pt x="993915" y="61746"/>
                          <a:pt x="1002750" y="69077"/>
                        </a:cubicBezTo>
                        <a:cubicBezTo>
                          <a:pt x="1003297" y="69551"/>
                          <a:pt x="1003880" y="70097"/>
                          <a:pt x="1004463" y="70535"/>
                        </a:cubicBezTo>
                        <a:cubicBezTo>
                          <a:pt x="1006175" y="71919"/>
                          <a:pt x="1007851" y="73413"/>
                          <a:pt x="1009527" y="74907"/>
                        </a:cubicBezTo>
                        <a:cubicBezTo>
                          <a:pt x="1020803" y="84941"/>
                          <a:pt x="1031124" y="96004"/>
                          <a:pt x="1040349" y="107951"/>
                        </a:cubicBezTo>
                        <a:cubicBezTo>
                          <a:pt x="1040448" y="108106"/>
                          <a:pt x="1040557" y="108252"/>
                          <a:pt x="1040677" y="108389"/>
                        </a:cubicBezTo>
                        <a:cubicBezTo>
                          <a:pt x="1079223" y="158593"/>
                          <a:pt x="1091902" y="215976"/>
                          <a:pt x="1099335" y="265379"/>
                        </a:cubicBezTo>
                        <a:cubicBezTo>
                          <a:pt x="1099954" y="269204"/>
                          <a:pt x="1100500" y="273176"/>
                          <a:pt x="1100974" y="277220"/>
                        </a:cubicBezTo>
                        <a:cubicBezTo>
                          <a:pt x="1102333" y="287858"/>
                          <a:pt x="1103426" y="299140"/>
                          <a:pt x="1104253" y="311066"/>
                        </a:cubicBezTo>
                        <a:cubicBezTo>
                          <a:pt x="1106752" y="352312"/>
                          <a:pt x="1107044" y="393660"/>
                          <a:pt x="1105127" y="434939"/>
                        </a:cubicBezTo>
                        <a:close/>
                      </a:path>
                    </a:pathLst>
                  </a:custGeom>
                  <a:solidFill>
                    <a:srgbClr val="FFFFFF"/>
                  </a:solidFill>
                  <a:ln w="3639" cap="flat">
                    <a:noFill/>
                    <a:prstDash val="solid"/>
                    <a:miter/>
                  </a:ln>
                </p:spPr>
                <p:txBody>
                  <a:bodyPr rtlCol="0" anchor="ctr"/>
                  <a:lstStyle/>
                  <a:p>
                    <a:endParaRPr lang="en-US"/>
                  </a:p>
                </p:txBody>
              </p:sp>
              <p:sp>
                <p:nvSpPr>
                  <p:cNvPr id="15" name="任意多边形: 形状 14">
                    <a:extLst>
                      <a:ext uri="{FF2B5EF4-FFF2-40B4-BE49-F238E27FC236}">
                        <a16:creationId xmlns:a16="http://schemas.microsoft.com/office/drawing/2014/main" id="{DDD180D0-AE81-246D-7013-C849E4D9EA16}"/>
                      </a:ext>
                    </a:extLst>
                  </p:cNvPr>
                  <p:cNvSpPr/>
                  <p:nvPr/>
                </p:nvSpPr>
                <p:spPr>
                  <a:xfrm>
                    <a:off x="1860398" y="2240952"/>
                    <a:ext cx="524964" cy="448380"/>
                  </a:xfrm>
                  <a:custGeom>
                    <a:avLst/>
                    <a:gdLst>
                      <a:gd name="connsiteX0" fmla="*/ 376864 w 524964"/>
                      <a:gd name="connsiteY0" fmla="*/ 25 h 448380"/>
                      <a:gd name="connsiteX1" fmla="*/ 247818 w 524964"/>
                      <a:gd name="connsiteY1" fmla="*/ 71361 h 448380"/>
                      <a:gd name="connsiteX2" fmla="*/ 221878 w 524964"/>
                      <a:gd name="connsiteY2" fmla="*/ 227441 h 448380"/>
                      <a:gd name="connsiteX3" fmla="*/ 100373 w 524964"/>
                      <a:gd name="connsiteY3" fmla="*/ 289632 h 448380"/>
                      <a:gd name="connsiteX4" fmla="*/ 0 w 524964"/>
                      <a:gd name="connsiteY4" fmla="*/ 249556 h 448380"/>
                      <a:gd name="connsiteX5" fmla="*/ 55269 w 524964"/>
                      <a:gd name="connsiteY5" fmla="*/ 396163 h 448380"/>
                      <a:gd name="connsiteX6" fmla="*/ 101794 w 524964"/>
                      <a:gd name="connsiteY6" fmla="*/ 445857 h 448380"/>
                      <a:gd name="connsiteX7" fmla="*/ 166390 w 524964"/>
                      <a:gd name="connsiteY7" fmla="*/ 443708 h 448380"/>
                      <a:gd name="connsiteX8" fmla="*/ 247782 w 524964"/>
                      <a:gd name="connsiteY8" fmla="*/ 388074 h 448380"/>
                      <a:gd name="connsiteX9" fmla="*/ 261626 w 524964"/>
                      <a:gd name="connsiteY9" fmla="*/ 281070 h 448380"/>
                      <a:gd name="connsiteX10" fmla="*/ 287712 w 524964"/>
                      <a:gd name="connsiteY10" fmla="*/ 95626 h 448380"/>
                      <a:gd name="connsiteX11" fmla="*/ 366080 w 524964"/>
                      <a:gd name="connsiteY11" fmla="*/ 22759 h 448380"/>
                      <a:gd name="connsiteX12" fmla="*/ 504089 w 524964"/>
                      <a:gd name="connsiteY12" fmla="*/ 65058 h 448380"/>
                      <a:gd name="connsiteX13" fmla="*/ 524965 w 524964"/>
                      <a:gd name="connsiteY13" fmla="*/ 95334 h 448380"/>
                      <a:gd name="connsiteX14" fmla="*/ 376864 w 524964"/>
                      <a:gd name="connsiteY14" fmla="*/ 25 h 4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4964" h="448380">
                        <a:moveTo>
                          <a:pt x="376864" y="25"/>
                        </a:moveTo>
                        <a:cubicBezTo>
                          <a:pt x="321595" y="-1031"/>
                          <a:pt x="270152" y="31358"/>
                          <a:pt x="247818" y="71361"/>
                        </a:cubicBezTo>
                        <a:cubicBezTo>
                          <a:pt x="217542" y="125574"/>
                          <a:pt x="252081" y="171990"/>
                          <a:pt x="221878" y="227441"/>
                        </a:cubicBezTo>
                        <a:cubicBezTo>
                          <a:pt x="200856" y="266060"/>
                          <a:pt x="159359" y="289960"/>
                          <a:pt x="100373" y="289632"/>
                        </a:cubicBezTo>
                        <a:cubicBezTo>
                          <a:pt x="63095" y="289220"/>
                          <a:pt x="27310" y="274931"/>
                          <a:pt x="0" y="249556"/>
                        </a:cubicBezTo>
                        <a:cubicBezTo>
                          <a:pt x="15174" y="299589"/>
                          <a:pt x="33639" y="348563"/>
                          <a:pt x="55269" y="396163"/>
                        </a:cubicBezTo>
                        <a:cubicBezTo>
                          <a:pt x="65525" y="416962"/>
                          <a:pt x="81716" y="434253"/>
                          <a:pt x="101794" y="445857"/>
                        </a:cubicBezTo>
                        <a:cubicBezTo>
                          <a:pt x="123228" y="449836"/>
                          <a:pt x="145270" y="449104"/>
                          <a:pt x="166390" y="443708"/>
                        </a:cubicBezTo>
                        <a:cubicBezTo>
                          <a:pt x="175280" y="441413"/>
                          <a:pt x="221878" y="428515"/>
                          <a:pt x="247782" y="388074"/>
                        </a:cubicBezTo>
                        <a:cubicBezTo>
                          <a:pt x="265015" y="361187"/>
                          <a:pt x="261116" y="340711"/>
                          <a:pt x="261626" y="281070"/>
                        </a:cubicBezTo>
                        <a:cubicBezTo>
                          <a:pt x="262391" y="188202"/>
                          <a:pt x="263266" y="140839"/>
                          <a:pt x="287712" y="95626"/>
                        </a:cubicBezTo>
                        <a:cubicBezTo>
                          <a:pt x="299335" y="74167"/>
                          <a:pt x="322652" y="34418"/>
                          <a:pt x="366080" y="22759"/>
                        </a:cubicBezTo>
                        <a:cubicBezTo>
                          <a:pt x="411694" y="10591"/>
                          <a:pt x="476035" y="20792"/>
                          <a:pt x="504089" y="65058"/>
                        </a:cubicBezTo>
                        <a:cubicBezTo>
                          <a:pt x="512581" y="74003"/>
                          <a:pt x="519624" y="84218"/>
                          <a:pt x="524965" y="95334"/>
                        </a:cubicBezTo>
                        <a:cubicBezTo>
                          <a:pt x="510355" y="23415"/>
                          <a:pt x="426887" y="1009"/>
                          <a:pt x="376864" y="25"/>
                        </a:cubicBezTo>
                        <a:close/>
                      </a:path>
                    </a:pathLst>
                  </a:custGeom>
                  <a:solidFill>
                    <a:srgbClr val="F9E4DC">
                      <a:alpha val="53000"/>
                    </a:srgbClr>
                  </a:solidFill>
                  <a:ln w="3639" cap="flat">
                    <a:noFill/>
                    <a:prstDash val="solid"/>
                    <a:miter/>
                  </a:ln>
                </p:spPr>
                <p:txBody>
                  <a:bodyPr rtlCol="0" anchor="ctr"/>
                  <a:lstStyle/>
                  <a:p>
                    <a:endParaRPr lang="en-US"/>
                  </a:p>
                </p:txBody>
              </p:sp>
              <p:sp>
                <p:nvSpPr>
                  <p:cNvPr id="16" name="任意多边形: 形状 15">
                    <a:extLst>
                      <a:ext uri="{FF2B5EF4-FFF2-40B4-BE49-F238E27FC236}">
                        <a16:creationId xmlns:a16="http://schemas.microsoft.com/office/drawing/2014/main" id="{3B6963E0-DB2D-FC80-4A69-2BE3087094AF}"/>
                      </a:ext>
                    </a:extLst>
                  </p:cNvPr>
                  <p:cNvSpPr/>
                  <p:nvPr/>
                </p:nvSpPr>
                <p:spPr>
                  <a:xfrm>
                    <a:off x="1962229" y="2259071"/>
                    <a:ext cx="402330" cy="443927"/>
                  </a:xfrm>
                  <a:custGeom>
                    <a:avLst/>
                    <a:gdLst>
                      <a:gd name="connsiteX0" fmla="*/ 264286 w 402330"/>
                      <a:gd name="connsiteY0" fmla="*/ 4750 h 443927"/>
                      <a:gd name="connsiteX1" fmla="*/ 185918 w 402330"/>
                      <a:gd name="connsiteY1" fmla="*/ 77616 h 443927"/>
                      <a:gd name="connsiteX2" fmla="*/ 159832 w 402330"/>
                      <a:gd name="connsiteY2" fmla="*/ 263060 h 443927"/>
                      <a:gd name="connsiteX3" fmla="*/ 145988 w 402330"/>
                      <a:gd name="connsiteY3" fmla="*/ 370064 h 443927"/>
                      <a:gd name="connsiteX4" fmla="*/ 64596 w 402330"/>
                      <a:gd name="connsiteY4" fmla="*/ 425698 h 443927"/>
                      <a:gd name="connsiteX5" fmla="*/ 0 w 402330"/>
                      <a:gd name="connsiteY5" fmla="*/ 427848 h 443927"/>
                      <a:gd name="connsiteX6" fmla="*/ 52318 w 402330"/>
                      <a:gd name="connsiteY6" fmla="*/ 443550 h 443927"/>
                      <a:gd name="connsiteX7" fmla="*/ 176737 w 402330"/>
                      <a:gd name="connsiteY7" fmla="*/ 392179 h 443927"/>
                      <a:gd name="connsiteX8" fmla="*/ 189015 w 402330"/>
                      <a:gd name="connsiteY8" fmla="*/ 266886 h 443927"/>
                      <a:gd name="connsiteX9" fmla="*/ 221805 w 402330"/>
                      <a:gd name="connsiteY9" fmla="*/ 85230 h 443927"/>
                      <a:gd name="connsiteX10" fmla="*/ 324218 w 402330"/>
                      <a:gd name="connsiteY10" fmla="*/ 14186 h 443927"/>
                      <a:gd name="connsiteX11" fmla="*/ 402331 w 402330"/>
                      <a:gd name="connsiteY11" fmla="*/ 47158 h 443927"/>
                      <a:gd name="connsiteX12" fmla="*/ 264286 w 402330"/>
                      <a:gd name="connsiteY12" fmla="*/ 4750 h 4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330" h="443927">
                        <a:moveTo>
                          <a:pt x="264286" y="4750"/>
                        </a:moveTo>
                        <a:cubicBezTo>
                          <a:pt x="220858" y="16299"/>
                          <a:pt x="197540" y="56047"/>
                          <a:pt x="185918" y="77616"/>
                        </a:cubicBezTo>
                        <a:cubicBezTo>
                          <a:pt x="161472" y="122829"/>
                          <a:pt x="160597" y="170192"/>
                          <a:pt x="159832" y="263060"/>
                        </a:cubicBezTo>
                        <a:cubicBezTo>
                          <a:pt x="159322" y="322738"/>
                          <a:pt x="163220" y="343213"/>
                          <a:pt x="145988" y="370064"/>
                        </a:cubicBezTo>
                        <a:cubicBezTo>
                          <a:pt x="120084" y="410505"/>
                          <a:pt x="73486" y="423403"/>
                          <a:pt x="64596" y="425698"/>
                        </a:cubicBezTo>
                        <a:cubicBezTo>
                          <a:pt x="43476" y="431094"/>
                          <a:pt x="21434" y="431826"/>
                          <a:pt x="0" y="427848"/>
                        </a:cubicBezTo>
                        <a:cubicBezTo>
                          <a:pt x="16005" y="437025"/>
                          <a:pt x="33905" y="442399"/>
                          <a:pt x="52318" y="443550"/>
                        </a:cubicBezTo>
                        <a:cubicBezTo>
                          <a:pt x="98114" y="446683"/>
                          <a:pt x="154987" y="430361"/>
                          <a:pt x="176737" y="392179"/>
                        </a:cubicBezTo>
                        <a:cubicBezTo>
                          <a:pt x="190910" y="367223"/>
                          <a:pt x="189744" y="300805"/>
                          <a:pt x="189015" y="266886"/>
                        </a:cubicBezTo>
                        <a:cubicBezTo>
                          <a:pt x="187849" y="213366"/>
                          <a:pt x="201803" y="135945"/>
                          <a:pt x="221805" y="85230"/>
                        </a:cubicBezTo>
                        <a:cubicBezTo>
                          <a:pt x="232735" y="57723"/>
                          <a:pt x="262319" y="15169"/>
                          <a:pt x="324218" y="14186"/>
                        </a:cubicBezTo>
                        <a:cubicBezTo>
                          <a:pt x="360360" y="14769"/>
                          <a:pt x="385499" y="29524"/>
                          <a:pt x="402331" y="47158"/>
                        </a:cubicBezTo>
                        <a:cubicBezTo>
                          <a:pt x="374241" y="2782"/>
                          <a:pt x="309900" y="-7419"/>
                          <a:pt x="264286" y="4750"/>
                        </a:cubicBezTo>
                        <a:close/>
                      </a:path>
                    </a:pathLst>
                  </a:custGeom>
                  <a:solidFill>
                    <a:srgbClr val="F9DCCF">
                      <a:alpha val="57000"/>
                    </a:srgbClr>
                  </a:solidFill>
                  <a:ln w="3639" cap="flat">
                    <a:no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83D25F90-998D-07C1-2648-EB988A94D623}"/>
                      </a:ext>
                    </a:extLst>
                  </p:cNvPr>
                  <p:cNvSpPr/>
                  <p:nvPr/>
                </p:nvSpPr>
                <p:spPr>
                  <a:xfrm>
                    <a:off x="2453785" y="2003688"/>
                    <a:ext cx="364258" cy="696459"/>
                  </a:xfrm>
                  <a:custGeom>
                    <a:avLst/>
                    <a:gdLst>
                      <a:gd name="connsiteX0" fmla="*/ 361781 w 364258"/>
                      <a:gd name="connsiteY0" fmla="*/ 0 h 696459"/>
                      <a:gd name="connsiteX1" fmla="*/ 218271 w 364258"/>
                      <a:gd name="connsiteY1" fmla="*/ 444484 h 696459"/>
                      <a:gd name="connsiteX2" fmla="*/ 189124 w 364258"/>
                      <a:gd name="connsiteY2" fmla="*/ 525767 h 696459"/>
                      <a:gd name="connsiteX3" fmla="*/ 188869 w 364258"/>
                      <a:gd name="connsiteY3" fmla="*/ 526568 h 696459"/>
                      <a:gd name="connsiteX4" fmla="*/ 84707 w 364258"/>
                      <a:gd name="connsiteY4" fmla="*/ 666326 h 696459"/>
                      <a:gd name="connsiteX5" fmla="*/ 4372 w 364258"/>
                      <a:gd name="connsiteY5" fmla="*/ 672337 h 696459"/>
                      <a:gd name="connsiteX6" fmla="*/ 0 w 364258"/>
                      <a:gd name="connsiteY6" fmla="*/ 671791 h 696459"/>
                      <a:gd name="connsiteX7" fmla="*/ 3461 w 364258"/>
                      <a:gd name="connsiteY7" fmla="*/ 674304 h 696459"/>
                      <a:gd name="connsiteX8" fmla="*/ 49476 w 364258"/>
                      <a:gd name="connsiteY8" fmla="*/ 694853 h 696459"/>
                      <a:gd name="connsiteX9" fmla="*/ 49695 w 364258"/>
                      <a:gd name="connsiteY9" fmla="*/ 694853 h 696459"/>
                      <a:gd name="connsiteX10" fmla="*/ 49950 w 364258"/>
                      <a:gd name="connsiteY10" fmla="*/ 694853 h 696459"/>
                      <a:gd name="connsiteX11" fmla="*/ 131050 w 364258"/>
                      <a:gd name="connsiteY11" fmla="*/ 688586 h 696459"/>
                      <a:gd name="connsiteX12" fmla="*/ 215502 w 364258"/>
                      <a:gd name="connsiteY12" fmla="*/ 609271 h 696459"/>
                      <a:gd name="connsiteX13" fmla="*/ 364258 w 364258"/>
                      <a:gd name="connsiteY13" fmla="*/ 401 h 6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258" h="696459">
                        <a:moveTo>
                          <a:pt x="361781" y="0"/>
                        </a:moveTo>
                        <a:cubicBezTo>
                          <a:pt x="316640" y="175098"/>
                          <a:pt x="259768" y="330776"/>
                          <a:pt x="218271" y="444484"/>
                        </a:cubicBezTo>
                        <a:cubicBezTo>
                          <a:pt x="206794" y="475890"/>
                          <a:pt x="196885" y="502996"/>
                          <a:pt x="189124" y="525767"/>
                        </a:cubicBezTo>
                        <a:lnTo>
                          <a:pt x="188869" y="526568"/>
                        </a:lnTo>
                        <a:cubicBezTo>
                          <a:pt x="176118" y="563366"/>
                          <a:pt x="146243" y="649530"/>
                          <a:pt x="84707" y="666326"/>
                        </a:cubicBezTo>
                        <a:cubicBezTo>
                          <a:pt x="58584" y="673601"/>
                          <a:pt x="31285" y="675642"/>
                          <a:pt x="4372" y="672337"/>
                        </a:cubicBezTo>
                        <a:lnTo>
                          <a:pt x="0" y="671791"/>
                        </a:lnTo>
                        <a:lnTo>
                          <a:pt x="3461" y="674304"/>
                        </a:lnTo>
                        <a:cubicBezTo>
                          <a:pt x="17411" y="683912"/>
                          <a:pt x="33008" y="690878"/>
                          <a:pt x="49476" y="694853"/>
                        </a:cubicBezTo>
                        <a:lnTo>
                          <a:pt x="49695" y="694853"/>
                        </a:lnTo>
                        <a:lnTo>
                          <a:pt x="49950" y="694853"/>
                        </a:lnTo>
                        <a:cubicBezTo>
                          <a:pt x="74870" y="698095"/>
                          <a:pt x="110392" y="696638"/>
                          <a:pt x="131050" y="688586"/>
                        </a:cubicBezTo>
                        <a:cubicBezTo>
                          <a:pt x="169815" y="673503"/>
                          <a:pt x="202495" y="635795"/>
                          <a:pt x="215502" y="609271"/>
                        </a:cubicBezTo>
                        <a:cubicBezTo>
                          <a:pt x="288113" y="461462"/>
                          <a:pt x="332307" y="236597"/>
                          <a:pt x="364258" y="401"/>
                        </a:cubicBezTo>
                        <a:close/>
                      </a:path>
                    </a:pathLst>
                  </a:custGeom>
                  <a:solidFill>
                    <a:srgbClr val="F9DCCF">
                      <a:alpha val="56000"/>
                    </a:srgbClr>
                  </a:solidFill>
                  <a:ln w="3639" cap="flat">
                    <a:no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D2A9A7C6-D8B5-9EA9-800C-1AABE1DF9B8F}"/>
                      </a:ext>
                    </a:extLst>
                  </p:cNvPr>
                  <p:cNvSpPr/>
                  <p:nvPr/>
                </p:nvSpPr>
                <p:spPr>
                  <a:xfrm>
                    <a:off x="2420060" y="1374961"/>
                    <a:ext cx="418348" cy="1304634"/>
                  </a:xfrm>
                  <a:custGeom>
                    <a:avLst/>
                    <a:gdLst>
                      <a:gd name="connsiteX0" fmla="*/ 418313 w 418348"/>
                      <a:gd name="connsiteY0" fmla="*/ 392895 h 1304634"/>
                      <a:gd name="connsiteX1" fmla="*/ 412047 w 418348"/>
                      <a:gd name="connsiteY1" fmla="*/ 523544 h 1304634"/>
                      <a:gd name="connsiteX2" fmla="*/ 397947 w 418348"/>
                      <a:gd name="connsiteY2" fmla="*/ 628982 h 1304634"/>
                      <a:gd name="connsiteX3" fmla="*/ 392773 w 418348"/>
                      <a:gd name="connsiteY3" fmla="*/ 657254 h 1304634"/>
                      <a:gd name="connsiteX4" fmla="*/ 251850 w 418348"/>
                      <a:gd name="connsiteY4" fmla="*/ 1149866 h 1304634"/>
                      <a:gd name="connsiteX5" fmla="*/ 119051 w 418348"/>
                      <a:gd name="connsiteY5" fmla="*/ 1297020 h 1304634"/>
                      <a:gd name="connsiteX6" fmla="*/ 63309 w 418348"/>
                      <a:gd name="connsiteY6" fmla="*/ 1304634 h 1304634"/>
                      <a:gd name="connsiteX7" fmla="*/ 39663 w 418348"/>
                      <a:gd name="connsiteY7" fmla="*/ 1303286 h 1304634"/>
                      <a:gd name="connsiteX8" fmla="*/ 37696 w 418348"/>
                      <a:gd name="connsiteY8" fmla="*/ 1303104 h 1304634"/>
                      <a:gd name="connsiteX9" fmla="*/ 37441 w 418348"/>
                      <a:gd name="connsiteY9" fmla="*/ 1303104 h 1304634"/>
                      <a:gd name="connsiteX10" fmla="*/ 37441 w 418348"/>
                      <a:gd name="connsiteY10" fmla="*/ 1303104 h 1304634"/>
                      <a:gd name="connsiteX11" fmla="*/ 37186 w 418348"/>
                      <a:gd name="connsiteY11" fmla="*/ 1302922 h 1304634"/>
                      <a:gd name="connsiteX12" fmla="*/ 33871 w 418348"/>
                      <a:gd name="connsiteY12" fmla="*/ 1300444 h 1304634"/>
                      <a:gd name="connsiteX13" fmla="*/ 12776 w 418348"/>
                      <a:gd name="connsiteY13" fmla="*/ 1276617 h 1304634"/>
                      <a:gd name="connsiteX14" fmla="*/ 97 w 418348"/>
                      <a:gd name="connsiteY14" fmla="*/ 1165860 h 1304634"/>
                      <a:gd name="connsiteX15" fmla="*/ 316 w 418348"/>
                      <a:gd name="connsiteY15" fmla="*/ 1150777 h 1304634"/>
                      <a:gd name="connsiteX16" fmla="*/ 24 w 418348"/>
                      <a:gd name="connsiteY16" fmla="*/ 1128917 h 1304634"/>
                      <a:gd name="connsiteX17" fmla="*/ 24 w 418348"/>
                      <a:gd name="connsiteY17" fmla="*/ 1127168 h 1304634"/>
                      <a:gd name="connsiteX18" fmla="*/ 1190 w 418348"/>
                      <a:gd name="connsiteY18" fmla="*/ 1127642 h 1304634"/>
                      <a:gd name="connsiteX19" fmla="*/ 1737 w 418348"/>
                      <a:gd name="connsiteY19" fmla="*/ 1127897 h 1304634"/>
                      <a:gd name="connsiteX20" fmla="*/ 35583 w 418348"/>
                      <a:gd name="connsiteY20" fmla="*/ 1137406 h 1304634"/>
                      <a:gd name="connsiteX21" fmla="*/ 103349 w 418348"/>
                      <a:gd name="connsiteY21" fmla="*/ 1132488 h 1304634"/>
                      <a:gd name="connsiteX22" fmla="*/ 129981 w 418348"/>
                      <a:gd name="connsiteY22" fmla="*/ 1123161 h 1304634"/>
                      <a:gd name="connsiteX23" fmla="*/ 288028 w 418348"/>
                      <a:gd name="connsiteY23" fmla="*/ 6704 h 1304634"/>
                      <a:gd name="connsiteX24" fmla="*/ 279284 w 418348"/>
                      <a:gd name="connsiteY24" fmla="*/ 0 h 1304634"/>
                      <a:gd name="connsiteX25" fmla="*/ 315717 w 418348"/>
                      <a:gd name="connsiteY25" fmla="*/ 27033 h 1304634"/>
                      <a:gd name="connsiteX26" fmla="*/ 317430 w 418348"/>
                      <a:gd name="connsiteY26" fmla="*/ 28491 h 1304634"/>
                      <a:gd name="connsiteX27" fmla="*/ 353316 w 418348"/>
                      <a:gd name="connsiteY27" fmla="*/ 65908 h 1304634"/>
                      <a:gd name="connsiteX28" fmla="*/ 353644 w 418348"/>
                      <a:gd name="connsiteY28" fmla="*/ 66345 h 1304634"/>
                      <a:gd name="connsiteX29" fmla="*/ 413722 w 418348"/>
                      <a:gd name="connsiteY29" fmla="*/ 223189 h 1304634"/>
                      <a:gd name="connsiteX30" fmla="*/ 414160 w 418348"/>
                      <a:gd name="connsiteY30" fmla="*/ 235176 h 1304634"/>
                      <a:gd name="connsiteX31" fmla="*/ 415653 w 418348"/>
                      <a:gd name="connsiteY31" fmla="*/ 270334 h 1304634"/>
                      <a:gd name="connsiteX32" fmla="*/ 418313 w 418348"/>
                      <a:gd name="connsiteY32" fmla="*/ 392895 h 130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8348" h="1304634">
                        <a:moveTo>
                          <a:pt x="418313" y="392895"/>
                        </a:moveTo>
                        <a:cubicBezTo>
                          <a:pt x="418131" y="432971"/>
                          <a:pt x="416455" y="476691"/>
                          <a:pt x="412047" y="523544"/>
                        </a:cubicBezTo>
                        <a:cubicBezTo>
                          <a:pt x="408950" y="557245"/>
                          <a:pt x="404396" y="592512"/>
                          <a:pt x="397947" y="628982"/>
                        </a:cubicBezTo>
                        <a:cubicBezTo>
                          <a:pt x="396271" y="638454"/>
                          <a:pt x="394522" y="647854"/>
                          <a:pt x="392773" y="657254"/>
                        </a:cubicBezTo>
                        <a:cubicBezTo>
                          <a:pt x="350365" y="881427"/>
                          <a:pt x="283474" y="1066216"/>
                          <a:pt x="251850" y="1149866"/>
                        </a:cubicBezTo>
                        <a:cubicBezTo>
                          <a:pt x="230282" y="1207030"/>
                          <a:pt x="190642" y="1277382"/>
                          <a:pt x="119051" y="1297020"/>
                        </a:cubicBezTo>
                        <a:cubicBezTo>
                          <a:pt x="100897" y="1302051"/>
                          <a:pt x="82148" y="1304612"/>
                          <a:pt x="63309" y="1304634"/>
                        </a:cubicBezTo>
                        <a:cubicBezTo>
                          <a:pt x="55410" y="1304616"/>
                          <a:pt x="47515" y="1304168"/>
                          <a:pt x="39663" y="1303286"/>
                        </a:cubicBezTo>
                        <a:lnTo>
                          <a:pt x="37696" y="1303104"/>
                        </a:lnTo>
                        <a:lnTo>
                          <a:pt x="37441" y="1303104"/>
                        </a:lnTo>
                        <a:lnTo>
                          <a:pt x="37441" y="1303104"/>
                        </a:lnTo>
                        <a:lnTo>
                          <a:pt x="37186" y="1302922"/>
                        </a:lnTo>
                        <a:cubicBezTo>
                          <a:pt x="36057" y="1302120"/>
                          <a:pt x="34964" y="1301282"/>
                          <a:pt x="33871" y="1300444"/>
                        </a:cubicBezTo>
                        <a:cubicBezTo>
                          <a:pt x="25342" y="1293963"/>
                          <a:pt x="18175" y="1285867"/>
                          <a:pt x="12776" y="1276617"/>
                        </a:cubicBezTo>
                        <a:cubicBezTo>
                          <a:pt x="3449" y="1260186"/>
                          <a:pt x="-704" y="1223935"/>
                          <a:pt x="97" y="1165860"/>
                        </a:cubicBezTo>
                        <a:cubicBezTo>
                          <a:pt x="97" y="1160395"/>
                          <a:pt x="279" y="1155295"/>
                          <a:pt x="316" y="1150777"/>
                        </a:cubicBezTo>
                        <a:cubicBezTo>
                          <a:pt x="316" y="1144000"/>
                          <a:pt x="316" y="1136605"/>
                          <a:pt x="24" y="1128917"/>
                        </a:cubicBezTo>
                        <a:lnTo>
                          <a:pt x="24" y="1127168"/>
                        </a:lnTo>
                        <a:lnTo>
                          <a:pt x="1190" y="1127642"/>
                        </a:lnTo>
                        <a:lnTo>
                          <a:pt x="1737" y="1127897"/>
                        </a:lnTo>
                        <a:cubicBezTo>
                          <a:pt x="12612" y="1132367"/>
                          <a:pt x="23972" y="1135559"/>
                          <a:pt x="35583" y="1137406"/>
                        </a:cubicBezTo>
                        <a:cubicBezTo>
                          <a:pt x="58281" y="1139967"/>
                          <a:pt x="81259" y="1138299"/>
                          <a:pt x="103349" y="1132488"/>
                        </a:cubicBezTo>
                        <a:cubicBezTo>
                          <a:pt x="112464" y="1130108"/>
                          <a:pt x="121372" y="1126990"/>
                          <a:pt x="129981" y="1123161"/>
                        </a:cubicBezTo>
                        <a:cubicBezTo>
                          <a:pt x="221938" y="1081918"/>
                          <a:pt x="516354" y="193387"/>
                          <a:pt x="288028" y="6704"/>
                        </a:cubicBezTo>
                        <a:cubicBezTo>
                          <a:pt x="285223" y="4336"/>
                          <a:pt x="282308" y="2113"/>
                          <a:pt x="279284" y="0"/>
                        </a:cubicBezTo>
                        <a:cubicBezTo>
                          <a:pt x="292218" y="7894"/>
                          <a:pt x="304412" y="16942"/>
                          <a:pt x="315717" y="27033"/>
                        </a:cubicBezTo>
                        <a:cubicBezTo>
                          <a:pt x="316264" y="27507"/>
                          <a:pt x="316847" y="28054"/>
                          <a:pt x="317430" y="28491"/>
                        </a:cubicBezTo>
                        <a:cubicBezTo>
                          <a:pt x="330374" y="39981"/>
                          <a:pt x="342375" y="52494"/>
                          <a:pt x="353316" y="65908"/>
                        </a:cubicBezTo>
                        <a:cubicBezTo>
                          <a:pt x="353415" y="66062"/>
                          <a:pt x="353524" y="66208"/>
                          <a:pt x="353644" y="66345"/>
                        </a:cubicBezTo>
                        <a:cubicBezTo>
                          <a:pt x="390387" y="110590"/>
                          <a:pt x="411504" y="165721"/>
                          <a:pt x="413722" y="223189"/>
                        </a:cubicBezTo>
                        <a:cubicBezTo>
                          <a:pt x="413722" y="227088"/>
                          <a:pt x="414014" y="231059"/>
                          <a:pt x="414160" y="235176"/>
                        </a:cubicBezTo>
                        <a:cubicBezTo>
                          <a:pt x="414597" y="246179"/>
                          <a:pt x="415096" y="257898"/>
                          <a:pt x="415653" y="270334"/>
                        </a:cubicBezTo>
                        <a:cubicBezTo>
                          <a:pt x="417038" y="305929"/>
                          <a:pt x="418604" y="347171"/>
                          <a:pt x="418313" y="392895"/>
                        </a:cubicBezTo>
                        <a:close/>
                      </a:path>
                    </a:pathLst>
                  </a:custGeom>
                  <a:solidFill>
                    <a:srgbClr val="F9E4DC">
                      <a:alpha val="53000"/>
                    </a:srgbClr>
                  </a:solidFill>
                  <a:ln w="3639" cap="flat">
                    <a:noFill/>
                    <a:prstDash val="solid"/>
                    <a:miter/>
                  </a:ln>
                </p:spPr>
                <p:txBody>
                  <a:bodyPr rtlCol="0" anchor="ctr"/>
                  <a:lstStyle/>
                  <a:p>
                    <a:endParaRPr lang="en-US"/>
                  </a:p>
                </p:txBody>
              </p:sp>
              <p:sp>
                <p:nvSpPr>
                  <p:cNvPr id="19" name="任意多边形: 形状 18">
                    <a:extLst>
                      <a:ext uri="{FF2B5EF4-FFF2-40B4-BE49-F238E27FC236}">
                        <a16:creationId xmlns:a16="http://schemas.microsoft.com/office/drawing/2014/main" id="{74A73711-3DDE-52D4-262B-95FC246FF1AB}"/>
                      </a:ext>
                    </a:extLst>
                  </p:cNvPr>
                  <p:cNvSpPr/>
                  <p:nvPr/>
                </p:nvSpPr>
                <p:spPr>
                  <a:xfrm>
                    <a:off x="2497650" y="2606911"/>
                    <a:ext cx="174150" cy="97276"/>
                  </a:xfrm>
                  <a:custGeom>
                    <a:avLst/>
                    <a:gdLst>
                      <a:gd name="connsiteX0" fmla="*/ 0 w 174150"/>
                      <a:gd name="connsiteY0" fmla="*/ 90208 h 97276"/>
                      <a:gd name="connsiteX1" fmla="*/ 49294 w 174150"/>
                      <a:gd name="connsiteY1" fmla="*/ 97277 h 97276"/>
                      <a:gd name="connsiteX2" fmla="*/ 60698 w 174150"/>
                      <a:gd name="connsiteY2" fmla="*/ 96876 h 97276"/>
                      <a:gd name="connsiteX3" fmla="*/ 160524 w 174150"/>
                      <a:gd name="connsiteY3" fmla="*/ 30823 h 97276"/>
                      <a:gd name="connsiteX4" fmla="*/ 171454 w 174150"/>
                      <a:gd name="connsiteY4" fmla="*/ 6230 h 97276"/>
                      <a:gd name="connsiteX5" fmla="*/ 174150 w 174150"/>
                      <a:gd name="connsiteY5" fmla="*/ 0 h 97276"/>
                      <a:gd name="connsiteX6" fmla="*/ 0 w 174150"/>
                      <a:gd name="connsiteY6" fmla="*/ 90208 h 9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50" h="97276">
                        <a:moveTo>
                          <a:pt x="0" y="90208"/>
                        </a:moveTo>
                        <a:cubicBezTo>
                          <a:pt x="16038" y="94781"/>
                          <a:pt x="32619" y="97156"/>
                          <a:pt x="49294" y="97277"/>
                        </a:cubicBezTo>
                        <a:cubicBezTo>
                          <a:pt x="53120" y="97277"/>
                          <a:pt x="56945" y="97277"/>
                          <a:pt x="60698" y="96876"/>
                        </a:cubicBezTo>
                        <a:cubicBezTo>
                          <a:pt x="103488" y="94584"/>
                          <a:pt x="141685" y="69310"/>
                          <a:pt x="160524" y="30823"/>
                        </a:cubicBezTo>
                        <a:cubicBezTo>
                          <a:pt x="164168" y="23244"/>
                          <a:pt x="167811" y="14938"/>
                          <a:pt x="171454" y="6230"/>
                        </a:cubicBezTo>
                        <a:lnTo>
                          <a:pt x="174150" y="0"/>
                        </a:lnTo>
                        <a:cubicBezTo>
                          <a:pt x="174150" y="0"/>
                          <a:pt x="132726" y="97277"/>
                          <a:pt x="0" y="90208"/>
                        </a:cubicBezTo>
                        <a:close/>
                      </a:path>
                    </a:pathLst>
                  </a:custGeom>
                  <a:solidFill>
                    <a:srgbClr val="FCD5C0">
                      <a:alpha val="58000"/>
                    </a:srgbClr>
                  </a:solidFill>
                  <a:ln w="3639" cap="flat">
                    <a:noFill/>
                    <a:prstDash val="solid"/>
                    <a:miter/>
                  </a:ln>
                </p:spPr>
                <p:txBody>
                  <a:bodyPr rtlCol="0" anchor="ctr"/>
                  <a:lstStyle/>
                  <a:p>
                    <a:endParaRPr lang="en-US"/>
                  </a:p>
                </p:txBody>
              </p:sp>
            </p:grpSp>
            <p:grpSp>
              <p:nvGrpSpPr>
                <p:cNvPr id="20" name="图形 4">
                  <a:extLst>
                    <a:ext uri="{FF2B5EF4-FFF2-40B4-BE49-F238E27FC236}">
                      <a16:creationId xmlns:a16="http://schemas.microsoft.com/office/drawing/2014/main" id="{F506D785-DFAE-436F-DDB7-14025EFA6CC0}"/>
                    </a:ext>
                  </a:extLst>
                </p:cNvPr>
                <p:cNvGrpSpPr/>
                <p:nvPr/>
              </p:nvGrpSpPr>
              <p:grpSpPr>
                <a:xfrm>
                  <a:off x="1984883" y="1579758"/>
                  <a:ext cx="597718" cy="362685"/>
                  <a:chOff x="1984883" y="1579758"/>
                  <a:chExt cx="597718" cy="362685"/>
                </a:xfrm>
              </p:grpSpPr>
              <p:grpSp>
                <p:nvGrpSpPr>
                  <p:cNvPr id="21" name="图形 4">
                    <a:extLst>
                      <a:ext uri="{FF2B5EF4-FFF2-40B4-BE49-F238E27FC236}">
                        <a16:creationId xmlns:a16="http://schemas.microsoft.com/office/drawing/2014/main" id="{96718736-59D4-9BC4-C4CA-C2ABF6EF0C4F}"/>
                      </a:ext>
                    </a:extLst>
                  </p:cNvPr>
                  <p:cNvGrpSpPr/>
                  <p:nvPr/>
                </p:nvGrpSpPr>
                <p:grpSpPr>
                  <a:xfrm>
                    <a:off x="2177221" y="1795181"/>
                    <a:ext cx="216376" cy="147262"/>
                    <a:chOff x="2177221" y="1795181"/>
                    <a:chExt cx="216376" cy="147262"/>
                  </a:xfrm>
                </p:grpSpPr>
                <p:sp>
                  <p:nvSpPr>
                    <p:cNvPr id="22" name="任意多边形: 形状 21">
                      <a:extLst>
                        <a:ext uri="{FF2B5EF4-FFF2-40B4-BE49-F238E27FC236}">
                          <a16:creationId xmlns:a16="http://schemas.microsoft.com/office/drawing/2014/main" id="{8859532D-BD3B-96C7-8432-0B6CB1D2C721}"/>
                        </a:ext>
                      </a:extLst>
                    </p:cNvPr>
                    <p:cNvSpPr/>
                    <p:nvPr/>
                  </p:nvSpPr>
                  <p:spPr>
                    <a:xfrm>
                      <a:off x="2177221" y="1795800"/>
                      <a:ext cx="216376" cy="110501"/>
                    </a:xfrm>
                    <a:custGeom>
                      <a:avLst/>
                      <a:gdLst>
                        <a:gd name="connsiteX0" fmla="*/ 216376 w 216376"/>
                        <a:gd name="connsiteY0" fmla="*/ 72939 h 110501"/>
                        <a:gd name="connsiteX1" fmla="*/ 200601 w 216376"/>
                        <a:gd name="connsiteY1" fmla="*/ 110502 h 110501"/>
                        <a:gd name="connsiteX2" fmla="*/ 13808 w 216376"/>
                        <a:gd name="connsiteY2" fmla="*/ 108024 h 110501"/>
                        <a:gd name="connsiteX3" fmla="*/ 0 w 216376"/>
                        <a:gd name="connsiteY3" fmla="*/ 72538 h 110501"/>
                        <a:gd name="connsiteX4" fmla="*/ 25066 w 216376"/>
                        <a:gd name="connsiteY4" fmla="*/ 25868 h 110501"/>
                        <a:gd name="connsiteX5" fmla="*/ 36761 w 216376"/>
                        <a:gd name="connsiteY5" fmla="*/ 18217 h 110501"/>
                        <a:gd name="connsiteX6" fmla="*/ 107951 w 216376"/>
                        <a:gd name="connsiteY6" fmla="*/ 0 h 110501"/>
                        <a:gd name="connsiteX7" fmla="*/ 182166 w 216376"/>
                        <a:gd name="connsiteY7" fmla="*/ 20475 h 110501"/>
                        <a:gd name="connsiteX8" fmla="*/ 193496 w 216376"/>
                        <a:gd name="connsiteY8" fmla="*/ 28345 h 110501"/>
                        <a:gd name="connsiteX9" fmla="*/ 216376 w 216376"/>
                        <a:gd name="connsiteY9" fmla="*/ 72939 h 1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6" h="110501">
                          <a:moveTo>
                            <a:pt x="216376" y="72939"/>
                          </a:moveTo>
                          <a:cubicBezTo>
                            <a:pt x="216037" y="86999"/>
                            <a:pt x="210405" y="100417"/>
                            <a:pt x="200601" y="110502"/>
                          </a:cubicBezTo>
                          <a:cubicBezTo>
                            <a:pt x="139007" y="98300"/>
                            <a:pt x="75704" y="97462"/>
                            <a:pt x="13808" y="108024"/>
                          </a:cubicBezTo>
                          <a:cubicBezTo>
                            <a:pt x="5130" y="98216"/>
                            <a:pt x="237" y="85632"/>
                            <a:pt x="0" y="72538"/>
                          </a:cubicBezTo>
                          <a:cubicBezTo>
                            <a:pt x="0" y="54795"/>
                            <a:pt x="14573" y="34101"/>
                            <a:pt x="25066" y="25868"/>
                          </a:cubicBezTo>
                          <a:cubicBezTo>
                            <a:pt x="28760" y="23018"/>
                            <a:pt x="32670" y="20461"/>
                            <a:pt x="36761" y="18217"/>
                          </a:cubicBezTo>
                          <a:cubicBezTo>
                            <a:pt x="58625" y="6361"/>
                            <a:pt x="83082" y="102"/>
                            <a:pt x="107951" y="0"/>
                          </a:cubicBezTo>
                          <a:cubicBezTo>
                            <a:pt x="134030" y="379"/>
                            <a:pt x="159581" y="7425"/>
                            <a:pt x="182166" y="20475"/>
                          </a:cubicBezTo>
                          <a:cubicBezTo>
                            <a:pt x="186137" y="22811"/>
                            <a:pt x="189922" y="25441"/>
                            <a:pt x="193496" y="28345"/>
                          </a:cubicBezTo>
                          <a:cubicBezTo>
                            <a:pt x="203151" y="36287"/>
                            <a:pt x="216449" y="56107"/>
                            <a:pt x="216376" y="72939"/>
                          </a:cubicBezTo>
                          <a:close/>
                        </a:path>
                      </a:pathLst>
                    </a:custGeom>
                    <a:solidFill>
                      <a:srgbClr val="501114"/>
                    </a:solidFill>
                    <a:ln w="3639" cap="flat">
                      <a:no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87E797BA-85C1-C3C2-B50E-0140538A6C86}"/>
                        </a:ext>
                      </a:extLst>
                    </p:cNvPr>
                    <p:cNvSpPr/>
                    <p:nvPr/>
                  </p:nvSpPr>
                  <p:spPr>
                    <a:xfrm>
                      <a:off x="2184216" y="1885209"/>
                      <a:ext cx="200892" cy="57234"/>
                    </a:xfrm>
                    <a:custGeom>
                      <a:avLst/>
                      <a:gdLst>
                        <a:gd name="connsiteX0" fmla="*/ 0 w 200892"/>
                        <a:gd name="connsiteY0" fmla="*/ 8670 h 57234"/>
                        <a:gd name="connsiteX1" fmla="*/ 101029 w 200892"/>
                        <a:gd name="connsiteY1" fmla="*/ 57235 h 57234"/>
                        <a:gd name="connsiteX2" fmla="*/ 200892 w 200892"/>
                        <a:gd name="connsiteY2" fmla="*/ 11402 h 57234"/>
                        <a:gd name="connsiteX3" fmla="*/ 0 w 200892"/>
                        <a:gd name="connsiteY3" fmla="*/ 8670 h 57234"/>
                      </a:gdLst>
                      <a:ahLst/>
                      <a:cxnLst>
                        <a:cxn ang="0">
                          <a:pos x="connsiteX0" y="connsiteY0"/>
                        </a:cxn>
                        <a:cxn ang="0">
                          <a:pos x="connsiteX1" y="connsiteY1"/>
                        </a:cxn>
                        <a:cxn ang="0">
                          <a:pos x="connsiteX2" y="connsiteY2"/>
                        </a:cxn>
                        <a:cxn ang="0">
                          <a:pos x="connsiteX3" y="connsiteY3"/>
                        </a:cxn>
                      </a:cxnLst>
                      <a:rect l="l" t="t" r="r" b="b"/>
                      <a:pathLst>
                        <a:path w="200892" h="57234">
                          <a:moveTo>
                            <a:pt x="0" y="8670"/>
                          </a:moveTo>
                          <a:cubicBezTo>
                            <a:pt x="16176" y="37124"/>
                            <a:pt x="54650" y="57089"/>
                            <a:pt x="101029" y="57235"/>
                          </a:cubicBezTo>
                          <a:cubicBezTo>
                            <a:pt x="145915" y="57235"/>
                            <a:pt x="184424" y="37415"/>
                            <a:pt x="200892" y="11402"/>
                          </a:cubicBezTo>
                          <a:cubicBezTo>
                            <a:pt x="134773" y="-2818"/>
                            <a:pt x="66483" y="-3747"/>
                            <a:pt x="0" y="8670"/>
                          </a:cubicBezTo>
                          <a:close/>
                        </a:path>
                      </a:pathLst>
                    </a:custGeom>
                    <a:solidFill>
                      <a:srgbClr val="EB6264"/>
                    </a:solidFill>
                    <a:ln w="3639" cap="flat">
                      <a:no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2855BE39-B288-20DE-DC18-050C85ECF2EA}"/>
                        </a:ext>
                      </a:extLst>
                    </p:cNvPr>
                    <p:cNvSpPr/>
                    <p:nvPr/>
                  </p:nvSpPr>
                  <p:spPr>
                    <a:xfrm>
                      <a:off x="2191065" y="1896322"/>
                      <a:ext cx="186756" cy="44591"/>
                    </a:xfrm>
                    <a:custGeom>
                      <a:avLst/>
                      <a:gdLst>
                        <a:gd name="connsiteX0" fmla="*/ 94180 w 186756"/>
                        <a:gd name="connsiteY0" fmla="*/ 44591 h 44591"/>
                        <a:gd name="connsiteX1" fmla="*/ 186756 w 186756"/>
                        <a:gd name="connsiteY1" fmla="*/ 9834 h 44591"/>
                        <a:gd name="connsiteX2" fmla="*/ 0 w 186756"/>
                        <a:gd name="connsiteY2" fmla="*/ 7356 h 44591"/>
                        <a:gd name="connsiteX3" fmla="*/ 94180 w 186756"/>
                        <a:gd name="connsiteY3" fmla="*/ 44591 h 44591"/>
                      </a:gdLst>
                      <a:ahLst/>
                      <a:cxnLst>
                        <a:cxn ang="0">
                          <a:pos x="connsiteX0" y="connsiteY0"/>
                        </a:cxn>
                        <a:cxn ang="0">
                          <a:pos x="connsiteX1" y="connsiteY1"/>
                        </a:cxn>
                        <a:cxn ang="0">
                          <a:pos x="connsiteX2" y="connsiteY2"/>
                        </a:cxn>
                        <a:cxn ang="0">
                          <a:pos x="connsiteX3" y="connsiteY3"/>
                        </a:cxn>
                      </a:cxnLst>
                      <a:rect l="l" t="t" r="r" b="b"/>
                      <a:pathLst>
                        <a:path w="186756" h="44591">
                          <a:moveTo>
                            <a:pt x="94180" y="44591"/>
                          </a:moveTo>
                          <a:cubicBezTo>
                            <a:pt x="133418" y="44591"/>
                            <a:pt x="167738" y="30710"/>
                            <a:pt x="186756" y="9834"/>
                          </a:cubicBezTo>
                          <a:cubicBezTo>
                            <a:pt x="125177" y="-2386"/>
                            <a:pt x="61882" y="-3224"/>
                            <a:pt x="0" y="7356"/>
                          </a:cubicBezTo>
                          <a:cubicBezTo>
                            <a:pt x="18472" y="29471"/>
                            <a:pt x="53666" y="44482"/>
                            <a:pt x="94180" y="44591"/>
                          </a:cubicBezTo>
                          <a:close/>
                        </a:path>
                      </a:pathLst>
                    </a:custGeom>
                    <a:solidFill>
                      <a:srgbClr val="EB6264"/>
                    </a:solidFill>
                    <a:ln w="3639" cap="flat">
                      <a:no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78983D28-378E-6C53-3254-4B4AD07BEC17}"/>
                        </a:ext>
                      </a:extLst>
                    </p:cNvPr>
                    <p:cNvSpPr/>
                    <p:nvPr/>
                  </p:nvSpPr>
                  <p:spPr>
                    <a:xfrm>
                      <a:off x="2215257" y="1796165"/>
                      <a:ext cx="142854" cy="28279"/>
                    </a:xfrm>
                    <a:custGeom>
                      <a:avLst/>
                      <a:gdLst>
                        <a:gd name="connsiteX0" fmla="*/ 69442 w 142854"/>
                        <a:gd name="connsiteY0" fmla="*/ 0 h 28279"/>
                        <a:gd name="connsiteX1" fmla="*/ 0 w 142854"/>
                        <a:gd name="connsiteY1" fmla="*/ 17597 h 28279"/>
                        <a:gd name="connsiteX2" fmla="*/ 142854 w 142854"/>
                        <a:gd name="connsiteY2" fmla="*/ 19820 h 28279"/>
                        <a:gd name="connsiteX3" fmla="*/ 69988 w 142854"/>
                        <a:gd name="connsiteY3" fmla="*/ 0 h 28279"/>
                      </a:gdLst>
                      <a:ahLst/>
                      <a:cxnLst>
                        <a:cxn ang="0">
                          <a:pos x="connsiteX0" y="connsiteY0"/>
                        </a:cxn>
                        <a:cxn ang="0">
                          <a:pos x="connsiteX1" y="connsiteY1"/>
                        </a:cxn>
                        <a:cxn ang="0">
                          <a:pos x="connsiteX2" y="connsiteY2"/>
                        </a:cxn>
                        <a:cxn ang="0">
                          <a:pos x="connsiteX3" y="connsiteY3"/>
                        </a:cxn>
                      </a:cxnLst>
                      <a:rect l="l" t="t" r="r" b="b"/>
                      <a:pathLst>
                        <a:path w="142854" h="28279">
                          <a:moveTo>
                            <a:pt x="69442" y="0"/>
                          </a:moveTo>
                          <a:cubicBezTo>
                            <a:pt x="45214" y="182"/>
                            <a:pt x="21390" y="6219"/>
                            <a:pt x="0" y="17597"/>
                          </a:cubicBezTo>
                          <a:cubicBezTo>
                            <a:pt x="47144" y="31005"/>
                            <a:pt x="99062" y="31843"/>
                            <a:pt x="142854" y="19820"/>
                          </a:cubicBezTo>
                          <a:cubicBezTo>
                            <a:pt x="120583" y="7276"/>
                            <a:pt x="95546" y="466"/>
                            <a:pt x="69988" y="0"/>
                          </a:cubicBezTo>
                          <a:close/>
                        </a:path>
                      </a:pathLst>
                    </a:custGeom>
                    <a:solidFill>
                      <a:srgbClr val="F4F4F4"/>
                    </a:solidFill>
                    <a:ln w="3639" cap="flat">
                      <a:no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B0E349F8-27C8-B20E-8D1E-1AC3F65396B2}"/>
                        </a:ext>
                      </a:extLst>
                    </p:cNvPr>
                    <p:cNvSpPr/>
                    <p:nvPr/>
                  </p:nvSpPr>
                  <p:spPr>
                    <a:xfrm>
                      <a:off x="2212707" y="1795181"/>
                      <a:ext cx="147918" cy="30024"/>
                    </a:xfrm>
                    <a:custGeom>
                      <a:avLst/>
                      <a:gdLst>
                        <a:gd name="connsiteX0" fmla="*/ 146898 w 147918"/>
                        <a:gd name="connsiteY0" fmla="*/ 20548 h 30024"/>
                        <a:gd name="connsiteX1" fmla="*/ 72466 w 147918"/>
                        <a:gd name="connsiteY1" fmla="*/ 0 h 30024"/>
                        <a:gd name="connsiteX2" fmla="*/ 71992 w 147918"/>
                        <a:gd name="connsiteY2" fmla="*/ 0 h 30024"/>
                        <a:gd name="connsiteX3" fmla="*/ 1020 w 147918"/>
                        <a:gd name="connsiteY3" fmla="*/ 18217 h 30024"/>
                        <a:gd name="connsiteX4" fmla="*/ 0 w 147918"/>
                        <a:gd name="connsiteY4" fmla="*/ 18763 h 30024"/>
                        <a:gd name="connsiteX5" fmla="*/ 1129 w 147918"/>
                        <a:gd name="connsiteY5" fmla="*/ 19091 h 30024"/>
                        <a:gd name="connsiteX6" fmla="*/ 79643 w 147918"/>
                        <a:gd name="connsiteY6" fmla="*/ 30021 h 30024"/>
                        <a:gd name="connsiteX7" fmla="*/ 146789 w 147918"/>
                        <a:gd name="connsiteY7" fmla="*/ 21241 h 30024"/>
                        <a:gd name="connsiteX8" fmla="*/ 147919 w 147918"/>
                        <a:gd name="connsiteY8" fmla="*/ 20913 h 3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18" h="30024">
                          <a:moveTo>
                            <a:pt x="146898" y="20548"/>
                          </a:moveTo>
                          <a:cubicBezTo>
                            <a:pt x="124215" y="7534"/>
                            <a:pt x="98613" y="466"/>
                            <a:pt x="72466" y="0"/>
                          </a:cubicBezTo>
                          <a:lnTo>
                            <a:pt x="71992" y="0"/>
                          </a:lnTo>
                          <a:cubicBezTo>
                            <a:pt x="47196" y="146"/>
                            <a:pt x="22822" y="6405"/>
                            <a:pt x="1020" y="18217"/>
                          </a:cubicBezTo>
                          <a:lnTo>
                            <a:pt x="0" y="18763"/>
                          </a:lnTo>
                          <a:lnTo>
                            <a:pt x="1129" y="19091"/>
                          </a:lnTo>
                          <a:cubicBezTo>
                            <a:pt x="26658" y="26399"/>
                            <a:pt x="53090" y="30079"/>
                            <a:pt x="79643" y="30021"/>
                          </a:cubicBezTo>
                          <a:cubicBezTo>
                            <a:pt x="102319" y="30145"/>
                            <a:pt x="124907" y="27190"/>
                            <a:pt x="146789" y="21241"/>
                          </a:cubicBezTo>
                          <a:lnTo>
                            <a:pt x="147919" y="20913"/>
                          </a:lnTo>
                          <a:close/>
                        </a:path>
                      </a:pathLst>
                    </a:custGeom>
                    <a:solidFill>
                      <a:srgbClr val="FCEBEF"/>
                    </a:solidFill>
                    <a:ln w="3639" cap="flat">
                      <a:noFill/>
                      <a:prstDash val="solid"/>
                      <a:miter/>
                    </a:ln>
                  </p:spPr>
                  <p:txBody>
                    <a:bodyPr rtlCol="0" anchor="ctr"/>
                    <a:lstStyle/>
                    <a:p>
                      <a:endParaRPr lang="en-US"/>
                    </a:p>
                  </p:txBody>
                </p:sp>
              </p:grpSp>
              <p:grpSp>
                <p:nvGrpSpPr>
                  <p:cNvPr id="27" name="图形 4">
                    <a:extLst>
                      <a:ext uri="{FF2B5EF4-FFF2-40B4-BE49-F238E27FC236}">
                        <a16:creationId xmlns:a16="http://schemas.microsoft.com/office/drawing/2014/main" id="{037ADB1A-66A3-7032-1FDC-8E5EF80E74CB}"/>
                      </a:ext>
                    </a:extLst>
                  </p:cNvPr>
                  <p:cNvGrpSpPr/>
                  <p:nvPr/>
                </p:nvGrpSpPr>
                <p:grpSpPr>
                  <a:xfrm>
                    <a:off x="1984883" y="1579758"/>
                    <a:ext cx="597718" cy="129320"/>
                    <a:chOff x="1984883" y="1579758"/>
                    <a:chExt cx="597718" cy="129320"/>
                  </a:xfrm>
                </p:grpSpPr>
                <p:grpSp>
                  <p:nvGrpSpPr>
                    <p:cNvPr id="28" name="图形 4">
                      <a:extLst>
                        <a:ext uri="{FF2B5EF4-FFF2-40B4-BE49-F238E27FC236}">
                          <a16:creationId xmlns:a16="http://schemas.microsoft.com/office/drawing/2014/main" id="{0E31ED28-1494-F3E6-D8F8-71FD6200939A}"/>
                        </a:ext>
                      </a:extLst>
                    </p:cNvPr>
                    <p:cNvGrpSpPr/>
                    <p:nvPr/>
                  </p:nvGrpSpPr>
                  <p:grpSpPr>
                    <a:xfrm>
                      <a:off x="1984883" y="1579758"/>
                      <a:ext cx="129276" cy="129226"/>
                      <a:chOff x="1984883" y="1579758"/>
                      <a:chExt cx="129276" cy="129226"/>
                    </a:xfrm>
                  </p:grpSpPr>
                  <p:sp>
                    <p:nvSpPr>
                      <p:cNvPr id="29" name="任意多边形: 形状 28">
                        <a:extLst>
                          <a:ext uri="{FF2B5EF4-FFF2-40B4-BE49-F238E27FC236}">
                            <a16:creationId xmlns:a16="http://schemas.microsoft.com/office/drawing/2014/main" id="{022D5F83-5C87-698E-6B1C-BA3E29DCB942}"/>
                          </a:ext>
                        </a:extLst>
                      </p:cNvPr>
                      <p:cNvSpPr/>
                      <p:nvPr/>
                    </p:nvSpPr>
                    <p:spPr>
                      <a:xfrm>
                        <a:off x="1984883" y="1579758"/>
                        <a:ext cx="129276" cy="129226"/>
                      </a:xfrm>
                      <a:custGeom>
                        <a:avLst/>
                        <a:gdLst>
                          <a:gd name="connsiteX0" fmla="*/ 3650 w 129276"/>
                          <a:gd name="connsiteY0" fmla="*/ 85830 h 129226"/>
                          <a:gd name="connsiteX1" fmla="*/ 85880 w 129276"/>
                          <a:gd name="connsiteY1" fmla="*/ 125626 h 129226"/>
                          <a:gd name="connsiteX2" fmla="*/ 125676 w 129276"/>
                          <a:gd name="connsiteY2" fmla="*/ 43397 h 129226"/>
                          <a:gd name="connsiteX3" fmla="*/ 43446 w 129276"/>
                          <a:gd name="connsiteY3" fmla="*/ 3601 h 129226"/>
                          <a:gd name="connsiteX4" fmla="*/ 43035 w 129276"/>
                          <a:gd name="connsiteY4" fmla="*/ 3746 h 129226"/>
                          <a:gd name="connsiteX5" fmla="*/ 3650 w 129276"/>
                          <a:gd name="connsiteY5" fmla="*/ 8583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6" h="129226">
                            <a:moveTo>
                              <a:pt x="3650" y="85830"/>
                            </a:moveTo>
                            <a:cubicBezTo>
                              <a:pt x="15367" y="119527"/>
                              <a:pt x="52183" y="137343"/>
                              <a:pt x="85880" y="125626"/>
                            </a:cubicBezTo>
                            <a:cubicBezTo>
                              <a:pt x="119577" y="113909"/>
                              <a:pt x="137393" y="77093"/>
                              <a:pt x="125676" y="43397"/>
                            </a:cubicBezTo>
                            <a:cubicBezTo>
                              <a:pt x="113959" y="9701"/>
                              <a:pt x="77143" y="-8116"/>
                              <a:pt x="43446" y="3601"/>
                            </a:cubicBezTo>
                            <a:cubicBezTo>
                              <a:pt x="43308" y="3649"/>
                              <a:pt x="43173" y="3697"/>
                              <a:pt x="43035" y="3746"/>
                            </a:cubicBezTo>
                            <a:cubicBezTo>
                              <a:pt x="9505" y="15553"/>
                              <a:pt x="-8118" y="52288"/>
                              <a:pt x="3650" y="85830"/>
                            </a:cubicBezTo>
                            <a:close/>
                          </a:path>
                        </a:pathLst>
                      </a:custGeom>
                      <a:solidFill>
                        <a:srgbClr val="2D2D2D"/>
                      </a:solidFill>
                      <a:ln w="3639" cap="flat">
                        <a:noFill/>
                        <a:prstDash val="solid"/>
                        <a:miter/>
                      </a:ln>
                    </p:spPr>
                    <p:txBody>
                      <a:bodyPr rtlCol="0" anchor="ctr"/>
                      <a:lstStyle/>
                      <a:p>
                        <a:endParaRPr lang="en-US"/>
                      </a:p>
                    </p:txBody>
                  </p:sp>
                  <p:sp>
                    <p:nvSpPr>
                      <p:cNvPr id="30" name="任意多边形: 形状 29">
                        <a:extLst>
                          <a:ext uri="{FF2B5EF4-FFF2-40B4-BE49-F238E27FC236}">
                            <a16:creationId xmlns:a16="http://schemas.microsoft.com/office/drawing/2014/main" id="{0BE07957-6B86-79EC-641C-A4DCD9FF7BBE}"/>
                          </a:ext>
                        </a:extLst>
                      </p:cNvPr>
                      <p:cNvSpPr/>
                      <p:nvPr/>
                    </p:nvSpPr>
                    <p:spPr>
                      <a:xfrm>
                        <a:off x="2058674" y="1642420"/>
                        <a:ext cx="39678" cy="39650"/>
                      </a:xfrm>
                      <a:custGeom>
                        <a:avLst/>
                        <a:gdLst>
                          <a:gd name="connsiteX0" fmla="*/ 1123 w 39678"/>
                          <a:gd name="connsiteY0" fmla="*/ 26301 h 39650"/>
                          <a:gd name="connsiteX1" fmla="*/ 26331 w 39678"/>
                          <a:gd name="connsiteY1" fmla="*/ 38557 h 39650"/>
                          <a:gd name="connsiteX2" fmla="*/ 38587 w 39678"/>
                          <a:gd name="connsiteY2" fmla="*/ 13349 h 39650"/>
                          <a:gd name="connsiteX3" fmla="*/ 13379 w 39678"/>
                          <a:gd name="connsiteY3" fmla="*/ 1093 h 39650"/>
                          <a:gd name="connsiteX4" fmla="*/ 13182 w 39678"/>
                          <a:gd name="connsiteY4" fmla="*/ 1162 h 39650"/>
                          <a:gd name="connsiteX5" fmla="*/ 1119 w 39678"/>
                          <a:gd name="connsiteY5" fmla="*/ 26292 h 39650"/>
                          <a:gd name="connsiteX6" fmla="*/ 1123 w 39678"/>
                          <a:gd name="connsiteY6" fmla="*/ 26301 h 3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8" h="39650">
                            <a:moveTo>
                              <a:pt x="1123" y="26301"/>
                            </a:moveTo>
                            <a:cubicBezTo>
                              <a:pt x="4700" y="36646"/>
                              <a:pt x="15984" y="42135"/>
                              <a:pt x="26331" y="38557"/>
                            </a:cubicBezTo>
                            <a:cubicBezTo>
                              <a:pt x="36674" y="34980"/>
                              <a:pt x="42161" y="23694"/>
                              <a:pt x="38587" y="13349"/>
                            </a:cubicBezTo>
                            <a:cubicBezTo>
                              <a:pt x="35009" y="3004"/>
                              <a:pt x="23722" y="-2483"/>
                              <a:pt x="13379" y="1093"/>
                            </a:cubicBezTo>
                            <a:cubicBezTo>
                              <a:pt x="13313" y="1116"/>
                              <a:pt x="13248" y="1139"/>
                              <a:pt x="13182" y="1162"/>
                            </a:cubicBezTo>
                            <a:cubicBezTo>
                              <a:pt x="2912" y="4771"/>
                              <a:pt x="-2488" y="16021"/>
                              <a:pt x="1119" y="26292"/>
                            </a:cubicBezTo>
                            <a:cubicBezTo>
                              <a:pt x="1119" y="26295"/>
                              <a:pt x="1123" y="26298"/>
                              <a:pt x="1123" y="26301"/>
                            </a:cubicBezTo>
                            <a:close/>
                          </a:path>
                        </a:pathLst>
                      </a:custGeom>
                      <a:solidFill>
                        <a:srgbClr val="FFFFFF"/>
                      </a:solidFill>
                      <a:ln w="3639" cap="flat">
                        <a:noFill/>
                        <a:prstDash val="solid"/>
                        <a:miter/>
                      </a:ln>
                    </p:spPr>
                    <p:txBody>
                      <a:bodyPr rtlCol="0" anchor="ctr"/>
                      <a:lstStyle/>
                      <a:p>
                        <a:endParaRPr lang="en-US"/>
                      </a:p>
                    </p:txBody>
                  </p:sp>
                </p:grpSp>
                <p:grpSp>
                  <p:nvGrpSpPr>
                    <p:cNvPr id="31" name="图形 4">
                      <a:extLst>
                        <a:ext uri="{FF2B5EF4-FFF2-40B4-BE49-F238E27FC236}">
                          <a16:creationId xmlns:a16="http://schemas.microsoft.com/office/drawing/2014/main" id="{E493BC0D-D4E3-AE29-1345-6478DCDB2E7E}"/>
                        </a:ext>
                      </a:extLst>
                    </p:cNvPr>
                    <p:cNvGrpSpPr/>
                    <p:nvPr/>
                  </p:nvGrpSpPr>
                  <p:grpSpPr>
                    <a:xfrm>
                      <a:off x="2453252" y="1579779"/>
                      <a:ext cx="129350" cy="129300"/>
                      <a:chOff x="2453252" y="1579779"/>
                      <a:chExt cx="129350" cy="129300"/>
                    </a:xfrm>
                  </p:grpSpPr>
                  <p:sp>
                    <p:nvSpPr>
                      <p:cNvPr id="32" name="任意多边形: 形状 31">
                        <a:extLst>
                          <a:ext uri="{FF2B5EF4-FFF2-40B4-BE49-F238E27FC236}">
                            <a16:creationId xmlns:a16="http://schemas.microsoft.com/office/drawing/2014/main" id="{CE2F5BAA-8906-2B4D-BCB7-D0B7E045B69A}"/>
                          </a:ext>
                        </a:extLst>
                      </p:cNvPr>
                      <p:cNvSpPr/>
                      <p:nvPr/>
                    </p:nvSpPr>
                    <p:spPr>
                      <a:xfrm>
                        <a:off x="2453252" y="1579779"/>
                        <a:ext cx="129350" cy="129300"/>
                      </a:xfrm>
                      <a:custGeom>
                        <a:avLst/>
                        <a:gdLst>
                          <a:gd name="connsiteX0" fmla="*/ 3629 w 129350"/>
                          <a:gd name="connsiteY0" fmla="*/ 85810 h 129300"/>
                          <a:gd name="connsiteX1" fmla="*/ 85859 w 129350"/>
                          <a:gd name="connsiteY1" fmla="*/ 125722 h 129300"/>
                          <a:gd name="connsiteX2" fmla="*/ 125772 w 129350"/>
                          <a:gd name="connsiteY2" fmla="*/ 43491 h 129300"/>
                          <a:gd name="connsiteX3" fmla="*/ 43542 w 129350"/>
                          <a:gd name="connsiteY3" fmla="*/ 3579 h 129300"/>
                          <a:gd name="connsiteX4" fmla="*/ 43123 w 129350"/>
                          <a:gd name="connsiteY4" fmla="*/ 3726 h 129300"/>
                          <a:gd name="connsiteX5" fmla="*/ 3629 w 129350"/>
                          <a:gd name="connsiteY5" fmla="*/ 85810 h 1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50" h="129300">
                            <a:moveTo>
                              <a:pt x="3629" y="85810"/>
                            </a:moveTo>
                            <a:cubicBezTo>
                              <a:pt x="15317" y="119539"/>
                              <a:pt x="52133" y="137406"/>
                              <a:pt x="85859" y="125722"/>
                            </a:cubicBezTo>
                            <a:cubicBezTo>
                              <a:pt x="119589" y="114034"/>
                              <a:pt x="137456" y="77219"/>
                              <a:pt x="125772" y="43491"/>
                            </a:cubicBezTo>
                            <a:cubicBezTo>
                              <a:pt x="114084" y="9762"/>
                              <a:pt x="77268" y="-8107"/>
                              <a:pt x="43542" y="3579"/>
                            </a:cubicBezTo>
                            <a:cubicBezTo>
                              <a:pt x="43400" y="3628"/>
                              <a:pt x="43261" y="3677"/>
                              <a:pt x="43123" y="3726"/>
                            </a:cubicBezTo>
                            <a:cubicBezTo>
                              <a:pt x="9564" y="15504"/>
                              <a:pt x="-8109" y="52238"/>
                              <a:pt x="3629" y="85810"/>
                            </a:cubicBezTo>
                            <a:close/>
                          </a:path>
                        </a:pathLst>
                      </a:custGeom>
                      <a:solidFill>
                        <a:srgbClr val="2D2D2D"/>
                      </a:solidFill>
                      <a:ln w="3639" cap="flat">
                        <a:no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B189FBCC-417E-6180-B429-59DC88ED7DE5}"/>
                          </a:ext>
                        </a:extLst>
                      </p:cNvPr>
                      <p:cNvSpPr/>
                      <p:nvPr/>
                    </p:nvSpPr>
                    <p:spPr>
                      <a:xfrm>
                        <a:off x="2527156" y="1642420"/>
                        <a:ext cx="39690" cy="39650"/>
                      </a:xfrm>
                      <a:custGeom>
                        <a:avLst/>
                        <a:gdLst>
                          <a:gd name="connsiteX0" fmla="*/ 1134 w 39690"/>
                          <a:gd name="connsiteY0" fmla="*/ 26301 h 39650"/>
                          <a:gd name="connsiteX1" fmla="*/ 26342 w 39690"/>
                          <a:gd name="connsiteY1" fmla="*/ 38557 h 39650"/>
                          <a:gd name="connsiteX2" fmla="*/ 38598 w 39690"/>
                          <a:gd name="connsiteY2" fmla="*/ 13349 h 39650"/>
                          <a:gd name="connsiteX3" fmla="*/ 13390 w 39690"/>
                          <a:gd name="connsiteY3" fmla="*/ 1093 h 39650"/>
                          <a:gd name="connsiteX4" fmla="*/ 13194 w 39690"/>
                          <a:gd name="connsiteY4" fmla="*/ 1162 h 39650"/>
                          <a:gd name="connsiteX5" fmla="*/ 1105 w 39690"/>
                          <a:gd name="connsiteY5" fmla="*/ 26223 h 39650"/>
                          <a:gd name="connsiteX6" fmla="*/ 1134 w 39690"/>
                          <a:gd name="connsiteY6" fmla="*/ 26301 h 3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90" h="39650">
                            <a:moveTo>
                              <a:pt x="1134" y="26301"/>
                            </a:moveTo>
                            <a:cubicBezTo>
                              <a:pt x="4712" y="36646"/>
                              <a:pt x="15995" y="42135"/>
                              <a:pt x="26342" y="38557"/>
                            </a:cubicBezTo>
                            <a:cubicBezTo>
                              <a:pt x="36686" y="34980"/>
                              <a:pt x="42172" y="23694"/>
                              <a:pt x="38598" y="13349"/>
                            </a:cubicBezTo>
                            <a:cubicBezTo>
                              <a:pt x="35021" y="3004"/>
                              <a:pt x="23734" y="-2483"/>
                              <a:pt x="13390" y="1093"/>
                            </a:cubicBezTo>
                            <a:cubicBezTo>
                              <a:pt x="13325" y="1116"/>
                              <a:pt x="13259" y="1139"/>
                              <a:pt x="13194" y="1162"/>
                            </a:cubicBezTo>
                            <a:cubicBezTo>
                              <a:pt x="2934" y="4745"/>
                              <a:pt x="-2476" y="15965"/>
                              <a:pt x="1105" y="26223"/>
                            </a:cubicBezTo>
                            <a:cubicBezTo>
                              <a:pt x="1116" y="26249"/>
                              <a:pt x="1123" y="26275"/>
                              <a:pt x="1134" y="26301"/>
                            </a:cubicBezTo>
                            <a:close/>
                          </a:path>
                        </a:pathLst>
                      </a:custGeom>
                      <a:solidFill>
                        <a:srgbClr val="FFFFFF"/>
                      </a:solidFill>
                      <a:ln w="3639" cap="flat">
                        <a:noFill/>
                        <a:prstDash val="solid"/>
                        <a:miter/>
                      </a:ln>
                    </p:spPr>
                    <p:txBody>
                      <a:bodyPr rtlCol="0" anchor="ctr"/>
                      <a:lstStyle/>
                      <a:p>
                        <a:endParaRPr lang="en-US"/>
                      </a:p>
                    </p:txBody>
                  </p:sp>
                </p:grpSp>
              </p:grpSp>
            </p:grpSp>
          </p:grpSp>
          <p:grpSp>
            <p:nvGrpSpPr>
              <p:cNvPr id="34" name="图形 4">
                <a:extLst>
                  <a:ext uri="{FF2B5EF4-FFF2-40B4-BE49-F238E27FC236}">
                    <a16:creationId xmlns:a16="http://schemas.microsoft.com/office/drawing/2014/main" id="{BBB06782-4461-FF66-C837-A628FB500AAD}"/>
                  </a:ext>
                </a:extLst>
              </p:cNvPr>
              <p:cNvGrpSpPr/>
              <p:nvPr/>
            </p:nvGrpSpPr>
            <p:grpSpPr>
              <a:xfrm>
                <a:off x="2796385" y="1319730"/>
                <a:ext cx="1109809" cy="1396253"/>
                <a:chOff x="2796385" y="1319730"/>
                <a:chExt cx="1109809" cy="1396253"/>
              </a:xfrm>
            </p:grpSpPr>
            <p:sp>
              <p:nvSpPr>
                <p:cNvPr id="35" name="任意多边形: 形状 34">
                  <a:extLst>
                    <a:ext uri="{FF2B5EF4-FFF2-40B4-BE49-F238E27FC236}">
                      <a16:creationId xmlns:a16="http://schemas.microsoft.com/office/drawing/2014/main" id="{475E1B0F-F55E-758F-3386-726B2464CA00}"/>
                    </a:ext>
                  </a:extLst>
                </p:cNvPr>
                <p:cNvSpPr/>
                <p:nvPr/>
              </p:nvSpPr>
              <p:spPr>
                <a:xfrm>
                  <a:off x="2796385" y="1319730"/>
                  <a:ext cx="1108146" cy="1396253"/>
                </a:xfrm>
                <a:custGeom>
                  <a:avLst/>
                  <a:gdLst>
                    <a:gd name="connsiteX0" fmla="*/ 1105908 w 1108146"/>
                    <a:gd name="connsiteY0" fmla="*/ 547115 h 1396253"/>
                    <a:gd name="connsiteX1" fmla="*/ 1104487 w 1108146"/>
                    <a:gd name="connsiteY1" fmla="*/ 575606 h 1396253"/>
                    <a:gd name="connsiteX2" fmla="*/ 1101900 w 1108146"/>
                    <a:gd name="connsiteY2" fmla="*/ 617067 h 1396253"/>
                    <a:gd name="connsiteX3" fmla="*/ 1098985 w 1108146"/>
                    <a:gd name="connsiteY3" fmla="*/ 656160 h 1396253"/>
                    <a:gd name="connsiteX4" fmla="*/ 1096508 w 1108146"/>
                    <a:gd name="connsiteY4" fmla="*/ 684796 h 1396253"/>
                    <a:gd name="connsiteX5" fmla="*/ 980687 w 1108146"/>
                    <a:gd name="connsiteY5" fmla="*/ 1277162 h 1396253"/>
                    <a:gd name="connsiteX6" fmla="*/ 980687 w 1108146"/>
                    <a:gd name="connsiteY6" fmla="*/ 1277381 h 1396253"/>
                    <a:gd name="connsiteX7" fmla="*/ 978465 w 1108146"/>
                    <a:gd name="connsiteY7" fmla="*/ 1283210 h 1396253"/>
                    <a:gd name="connsiteX8" fmla="*/ 978465 w 1108146"/>
                    <a:gd name="connsiteY8" fmla="*/ 1283210 h 1396253"/>
                    <a:gd name="connsiteX9" fmla="*/ 973109 w 1108146"/>
                    <a:gd name="connsiteY9" fmla="*/ 1296836 h 1396253"/>
                    <a:gd name="connsiteX10" fmla="*/ 877873 w 1108146"/>
                    <a:gd name="connsiteY10" fmla="*/ 1367371 h 1396253"/>
                    <a:gd name="connsiteX11" fmla="*/ 831931 w 1108146"/>
                    <a:gd name="connsiteY11" fmla="*/ 1366751 h 1396253"/>
                    <a:gd name="connsiteX12" fmla="*/ 831639 w 1108146"/>
                    <a:gd name="connsiteY12" fmla="*/ 1366751 h 1396253"/>
                    <a:gd name="connsiteX13" fmla="*/ 822385 w 1108146"/>
                    <a:gd name="connsiteY13" fmla="*/ 1365221 h 1396253"/>
                    <a:gd name="connsiteX14" fmla="*/ 822167 w 1108146"/>
                    <a:gd name="connsiteY14" fmla="*/ 1365221 h 1396253"/>
                    <a:gd name="connsiteX15" fmla="*/ 822167 w 1108146"/>
                    <a:gd name="connsiteY15" fmla="*/ 1365221 h 1396253"/>
                    <a:gd name="connsiteX16" fmla="*/ 778228 w 1108146"/>
                    <a:gd name="connsiteY16" fmla="*/ 1348644 h 1396253"/>
                    <a:gd name="connsiteX17" fmla="*/ 774366 w 1108146"/>
                    <a:gd name="connsiteY17" fmla="*/ 1346203 h 1396253"/>
                    <a:gd name="connsiteX18" fmla="*/ 774366 w 1108146"/>
                    <a:gd name="connsiteY18" fmla="*/ 1346203 h 1396253"/>
                    <a:gd name="connsiteX19" fmla="*/ 751049 w 1108146"/>
                    <a:gd name="connsiteY19" fmla="*/ 1322813 h 1396253"/>
                    <a:gd name="connsiteX20" fmla="*/ 732140 w 1108146"/>
                    <a:gd name="connsiteY20" fmla="*/ 1198321 h 1396253"/>
                    <a:gd name="connsiteX21" fmla="*/ 730537 w 1108146"/>
                    <a:gd name="connsiteY21" fmla="*/ 1175186 h 1396253"/>
                    <a:gd name="connsiteX22" fmla="*/ 689841 w 1108146"/>
                    <a:gd name="connsiteY22" fmla="*/ 1018523 h 1396253"/>
                    <a:gd name="connsiteX23" fmla="*/ 686198 w 1108146"/>
                    <a:gd name="connsiteY23" fmla="*/ 1010909 h 1396253"/>
                    <a:gd name="connsiteX24" fmla="*/ 685870 w 1108146"/>
                    <a:gd name="connsiteY24" fmla="*/ 1010326 h 1396253"/>
                    <a:gd name="connsiteX25" fmla="*/ 685506 w 1108146"/>
                    <a:gd name="connsiteY25" fmla="*/ 1009780 h 1396253"/>
                    <a:gd name="connsiteX26" fmla="*/ 685032 w 1108146"/>
                    <a:gd name="connsiteY26" fmla="*/ 1008832 h 1396253"/>
                    <a:gd name="connsiteX27" fmla="*/ 684340 w 1108146"/>
                    <a:gd name="connsiteY27" fmla="*/ 1007594 h 1396253"/>
                    <a:gd name="connsiteX28" fmla="*/ 684121 w 1108146"/>
                    <a:gd name="connsiteY28" fmla="*/ 1007338 h 1396253"/>
                    <a:gd name="connsiteX29" fmla="*/ 682919 w 1108146"/>
                    <a:gd name="connsiteY29" fmla="*/ 1005298 h 1396253"/>
                    <a:gd name="connsiteX30" fmla="*/ 679276 w 1108146"/>
                    <a:gd name="connsiteY30" fmla="*/ 1000016 h 1396253"/>
                    <a:gd name="connsiteX31" fmla="*/ 676616 w 1108146"/>
                    <a:gd name="connsiteY31" fmla="*/ 996372 h 1396253"/>
                    <a:gd name="connsiteX32" fmla="*/ 671989 w 1108146"/>
                    <a:gd name="connsiteY32" fmla="*/ 990652 h 1396253"/>
                    <a:gd name="connsiteX33" fmla="*/ 670022 w 1108146"/>
                    <a:gd name="connsiteY33" fmla="*/ 988430 h 1396253"/>
                    <a:gd name="connsiteX34" fmla="*/ 669475 w 1108146"/>
                    <a:gd name="connsiteY34" fmla="*/ 987810 h 1396253"/>
                    <a:gd name="connsiteX35" fmla="*/ 667216 w 1108146"/>
                    <a:gd name="connsiteY35" fmla="*/ 985369 h 1396253"/>
                    <a:gd name="connsiteX36" fmla="*/ 667216 w 1108146"/>
                    <a:gd name="connsiteY36" fmla="*/ 985369 h 1396253"/>
                    <a:gd name="connsiteX37" fmla="*/ 664411 w 1108146"/>
                    <a:gd name="connsiteY37" fmla="*/ 982564 h 1396253"/>
                    <a:gd name="connsiteX38" fmla="*/ 663646 w 1108146"/>
                    <a:gd name="connsiteY38" fmla="*/ 981872 h 1396253"/>
                    <a:gd name="connsiteX39" fmla="*/ 663646 w 1108146"/>
                    <a:gd name="connsiteY39" fmla="*/ 981872 h 1396253"/>
                    <a:gd name="connsiteX40" fmla="*/ 663646 w 1108146"/>
                    <a:gd name="connsiteY40" fmla="*/ 981872 h 1396253"/>
                    <a:gd name="connsiteX41" fmla="*/ 660877 w 1108146"/>
                    <a:gd name="connsiteY41" fmla="*/ 979394 h 1396253"/>
                    <a:gd name="connsiteX42" fmla="*/ 652060 w 1108146"/>
                    <a:gd name="connsiteY42" fmla="*/ 972436 h 1396253"/>
                    <a:gd name="connsiteX43" fmla="*/ 648963 w 1108146"/>
                    <a:gd name="connsiteY43" fmla="*/ 970322 h 1396253"/>
                    <a:gd name="connsiteX44" fmla="*/ 644664 w 1108146"/>
                    <a:gd name="connsiteY44" fmla="*/ 967626 h 1396253"/>
                    <a:gd name="connsiteX45" fmla="*/ 641458 w 1108146"/>
                    <a:gd name="connsiteY45" fmla="*/ 965841 h 1396253"/>
                    <a:gd name="connsiteX46" fmla="*/ 637560 w 1108146"/>
                    <a:gd name="connsiteY46" fmla="*/ 963837 h 1396253"/>
                    <a:gd name="connsiteX47" fmla="*/ 634317 w 1108146"/>
                    <a:gd name="connsiteY47" fmla="*/ 962344 h 1396253"/>
                    <a:gd name="connsiteX48" fmla="*/ 631475 w 1108146"/>
                    <a:gd name="connsiteY48" fmla="*/ 961105 h 1396253"/>
                    <a:gd name="connsiteX49" fmla="*/ 629508 w 1108146"/>
                    <a:gd name="connsiteY49" fmla="*/ 960303 h 1396253"/>
                    <a:gd name="connsiteX50" fmla="*/ 628306 w 1108146"/>
                    <a:gd name="connsiteY50" fmla="*/ 959866 h 1396253"/>
                    <a:gd name="connsiteX51" fmla="*/ 625537 w 1108146"/>
                    <a:gd name="connsiteY51" fmla="*/ 958919 h 1396253"/>
                    <a:gd name="connsiteX52" fmla="*/ 620145 w 1108146"/>
                    <a:gd name="connsiteY52" fmla="*/ 957243 h 1396253"/>
                    <a:gd name="connsiteX53" fmla="*/ 618833 w 1108146"/>
                    <a:gd name="connsiteY53" fmla="*/ 956915 h 1396253"/>
                    <a:gd name="connsiteX54" fmla="*/ 616246 w 1108146"/>
                    <a:gd name="connsiteY54" fmla="*/ 956259 h 1396253"/>
                    <a:gd name="connsiteX55" fmla="*/ 615663 w 1108146"/>
                    <a:gd name="connsiteY55" fmla="*/ 956077 h 1396253"/>
                    <a:gd name="connsiteX56" fmla="*/ 614898 w 1108146"/>
                    <a:gd name="connsiteY56" fmla="*/ 955895 h 1396253"/>
                    <a:gd name="connsiteX57" fmla="*/ 613660 w 1108146"/>
                    <a:gd name="connsiteY57" fmla="*/ 955640 h 1396253"/>
                    <a:gd name="connsiteX58" fmla="*/ 609470 w 1108146"/>
                    <a:gd name="connsiteY58" fmla="*/ 954838 h 1396253"/>
                    <a:gd name="connsiteX59" fmla="*/ 608523 w 1108146"/>
                    <a:gd name="connsiteY59" fmla="*/ 954620 h 1396253"/>
                    <a:gd name="connsiteX60" fmla="*/ 607575 w 1108146"/>
                    <a:gd name="connsiteY60" fmla="*/ 954620 h 1396253"/>
                    <a:gd name="connsiteX61" fmla="*/ 606592 w 1108146"/>
                    <a:gd name="connsiteY61" fmla="*/ 954620 h 1396253"/>
                    <a:gd name="connsiteX62" fmla="*/ 606191 w 1108146"/>
                    <a:gd name="connsiteY62" fmla="*/ 954620 h 1396253"/>
                    <a:gd name="connsiteX63" fmla="*/ 603641 w 1108146"/>
                    <a:gd name="connsiteY63" fmla="*/ 954328 h 1396253"/>
                    <a:gd name="connsiteX64" fmla="*/ 599305 w 1108146"/>
                    <a:gd name="connsiteY64" fmla="*/ 953891 h 1396253"/>
                    <a:gd name="connsiteX65" fmla="*/ 598103 w 1108146"/>
                    <a:gd name="connsiteY65" fmla="*/ 953891 h 1396253"/>
                    <a:gd name="connsiteX66" fmla="*/ 597046 w 1108146"/>
                    <a:gd name="connsiteY66" fmla="*/ 953891 h 1396253"/>
                    <a:gd name="connsiteX67" fmla="*/ 596135 w 1108146"/>
                    <a:gd name="connsiteY67" fmla="*/ 953891 h 1396253"/>
                    <a:gd name="connsiteX68" fmla="*/ 591326 w 1108146"/>
                    <a:gd name="connsiteY68" fmla="*/ 953891 h 1396253"/>
                    <a:gd name="connsiteX69" fmla="*/ 587100 w 1108146"/>
                    <a:gd name="connsiteY69" fmla="*/ 953891 h 1396253"/>
                    <a:gd name="connsiteX70" fmla="*/ 583967 w 1108146"/>
                    <a:gd name="connsiteY70" fmla="*/ 953891 h 1396253"/>
                    <a:gd name="connsiteX71" fmla="*/ 572782 w 1108146"/>
                    <a:gd name="connsiteY71" fmla="*/ 955166 h 1396253"/>
                    <a:gd name="connsiteX72" fmla="*/ 558609 w 1108146"/>
                    <a:gd name="connsiteY72" fmla="*/ 958263 h 1396253"/>
                    <a:gd name="connsiteX73" fmla="*/ 555731 w 1108146"/>
                    <a:gd name="connsiteY73" fmla="*/ 959138 h 1396253"/>
                    <a:gd name="connsiteX74" fmla="*/ 550266 w 1108146"/>
                    <a:gd name="connsiteY74" fmla="*/ 961032 h 1396253"/>
                    <a:gd name="connsiteX75" fmla="*/ 544874 w 1108146"/>
                    <a:gd name="connsiteY75" fmla="*/ 963218 h 1396253"/>
                    <a:gd name="connsiteX76" fmla="*/ 543162 w 1108146"/>
                    <a:gd name="connsiteY76" fmla="*/ 963983 h 1396253"/>
                    <a:gd name="connsiteX77" fmla="*/ 535620 w 1108146"/>
                    <a:gd name="connsiteY77" fmla="*/ 967809 h 1396253"/>
                    <a:gd name="connsiteX78" fmla="*/ 510882 w 1108146"/>
                    <a:gd name="connsiteY78" fmla="*/ 987410 h 1396253"/>
                    <a:gd name="connsiteX79" fmla="*/ 509424 w 1108146"/>
                    <a:gd name="connsiteY79" fmla="*/ 988940 h 1396253"/>
                    <a:gd name="connsiteX80" fmla="*/ 505052 w 1108146"/>
                    <a:gd name="connsiteY80" fmla="*/ 994150 h 1396253"/>
                    <a:gd name="connsiteX81" fmla="*/ 504470 w 1108146"/>
                    <a:gd name="connsiteY81" fmla="*/ 994878 h 1396253"/>
                    <a:gd name="connsiteX82" fmla="*/ 497984 w 1108146"/>
                    <a:gd name="connsiteY82" fmla="*/ 1004023 h 1396253"/>
                    <a:gd name="connsiteX83" fmla="*/ 496126 w 1108146"/>
                    <a:gd name="connsiteY83" fmla="*/ 1007084 h 1396253"/>
                    <a:gd name="connsiteX84" fmla="*/ 495871 w 1108146"/>
                    <a:gd name="connsiteY84" fmla="*/ 1007448 h 1396253"/>
                    <a:gd name="connsiteX85" fmla="*/ 491244 w 1108146"/>
                    <a:gd name="connsiteY85" fmla="*/ 1016155 h 1396253"/>
                    <a:gd name="connsiteX86" fmla="*/ 489860 w 1108146"/>
                    <a:gd name="connsiteY86" fmla="*/ 1019070 h 1396253"/>
                    <a:gd name="connsiteX87" fmla="*/ 488585 w 1108146"/>
                    <a:gd name="connsiteY87" fmla="*/ 1021948 h 1396253"/>
                    <a:gd name="connsiteX88" fmla="*/ 487674 w 1108146"/>
                    <a:gd name="connsiteY88" fmla="*/ 1024134 h 1396253"/>
                    <a:gd name="connsiteX89" fmla="*/ 485451 w 1108146"/>
                    <a:gd name="connsiteY89" fmla="*/ 1030218 h 1396253"/>
                    <a:gd name="connsiteX90" fmla="*/ 482755 w 1108146"/>
                    <a:gd name="connsiteY90" fmla="*/ 1038707 h 1396253"/>
                    <a:gd name="connsiteX91" fmla="*/ 476635 w 1108146"/>
                    <a:gd name="connsiteY91" fmla="*/ 1061515 h 1396253"/>
                    <a:gd name="connsiteX92" fmla="*/ 474449 w 1108146"/>
                    <a:gd name="connsiteY92" fmla="*/ 1071169 h 1396253"/>
                    <a:gd name="connsiteX93" fmla="*/ 472081 w 1108146"/>
                    <a:gd name="connsiteY93" fmla="*/ 1082573 h 1396253"/>
                    <a:gd name="connsiteX94" fmla="*/ 471024 w 1108146"/>
                    <a:gd name="connsiteY94" fmla="*/ 1088293 h 1396253"/>
                    <a:gd name="connsiteX95" fmla="*/ 468729 w 1108146"/>
                    <a:gd name="connsiteY95" fmla="*/ 1101445 h 1396253"/>
                    <a:gd name="connsiteX96" fmla="*/ 467235 w 1108146"/>
                    <a:gd name="connsiteY96" fmla="*/ 1111537 h 1396253"/>
                    <a:gd name="connsiteX97" fmla="*/ 467235 w 1108146"/>
                    <a:gd name="connsiteY97" fmla="*/ 1111792 h 1396253"/>
                    <a:gd name="connsiteX98" fmla="*/ 466105 w 1108146"/>
                    <a:gd name="connsiteY98" fmla="*/ 1120391 h 1396253"/>
                    <a:gd name="connsiteX99" fmla="*/ 464211 w 1108146"/>
                    <a:gd name="connsiteY99" fmla="*/ 1136749 h 1396253"/>
                    <a:gd name="connsiteX100" fmla="*/ 463592 w 1108146"/>
                    <a:gd name="connsiteY100" fmla="*/ 1142943 h 1396253"/>
                    <a:gd name="connsiteX101" fmla="*/ 463082 w 1108146"/>
                    <a:gd name="connsiteY101" fmla="*/ 1149464 h 1396253"/>
                    <a:gd name="connsiteX102" fmla="*/ 462790 w 1108146"/>
                    <a:gd name="connsiteY102" fmla="*/ 1153108 h 1396253"/>
                    <a:gd name="connsiteX103" fmla="*/ 462207 w 1108146"/>
                    <a:gd name="connsiteY103" fmla="*/ 1162252 h 1396253"/>
                    <a:gd name="connsiteX104" fmla="*/ 462207 w 1108146"/>
                    <a:gd name="connsiteY104" fmla="*/ 1163928 h 1396253"/>
                    <a:gd name="connsiteX105" fmla="*/ 461916 w 1108146"/>
                    <a:gd name="connsiteY105" fmla="*/ 1171579 h 1396253"/>
                    <a:gd name="connsiteX106" fmla="*/ 461733 w 1108146"/>
                    <a:gd name="connsiteY106" fmla="*/ 1178174 h 1396253"/>
                    <a:gd name="connsiteX107" fmla="*/ 461733 w 1108146"/>
                    <a:gd name="connsiteY107" fmla="*/ 1183056 h 1396253"/>
                    <a:gd name="connsiteX108" fmla="*/ 462608 w 1108146"/>
                    <a:gd name="connsiteY108" fmla="*/ 1213222 h 1396253"/>
                    <a:gd name="connsiteX109" fmla="*/ 464175 w 1108146"/>
                    <a:gd name="connsiteY109" fmla="*/ 1308167 h 1396253"/>
                    <a:gd name="connsiteX110" fmla="*/ 462572 w 1108146"/>
                    <a:gd name="connsiteY110" fmla="*/ 1320044 h 1396253"/>
                    <a:gd name="connsiteX111" fmla="*/ 461879 w 1108146"/>
                    <a:gd name="connsiteY111" fmla="*/ 1323687 h 1396253"/>
                    <a:gd name="connsiteX112" fmla="*/ 456888 w 1108146"/>
                    <a:gd name="connsiteY112" fmla="*/ 1338989 h 1396253"/>
                    <a:gd name="connsiteX113" fmla="*/ 454702 w 1108146"/>
                    <a:gd name="connsiteY113" fmla="*/ 1343033 h 1396253"/>
                    <a:gd name="connsiteX114" fmla="*/ 454447 w 1108146"/>
                    <a:gd name="connsiteY114" fmla="*/ 1343471 h 1396253"/>
                    <a:gd name="connsiteX115" fmla="*/ 452224 w 1108146"/>
                    <a:gd name="connsiteY115" fmla="*/ 1347114 h 1396253"/>
                    <a:gd name="connsiteX116" fmla="*/ 452224 w 1108146"/>
                    <a:gd name="connsiteY116" fmla="*/ 1347114 h 1396253"/>
                    <a:gd name="connsiteX117" fmla="*/ 446504 w 1108146"/>
                    <a:gd name="connsiteY117" fmla="*/ 1354583 h 1396253"/>
                    <a:gd name="connsiteX118" fmla="*/ 445266 w 1108146"/>
                    <a:gd name="connsiteY118" fmla="*/ 1356004 h 1396253"/>
                    <a:gd name="connsiteX119" fmla="*/ 442861 w 1108146"/>
                    <a:gd name="connsiteY119" fmla="*/ 1358554 h 1396253"/>
                    <a:gd name="connsiteX120" fmla="*/ 440530 w 1108146"/>
                    <a:gd name="connsiteY120" fmla="*/ 1360813 h 1396253"/>
                    <a:gd name="connsiteX121" fmla="*/ 439691 w 1108146"/>
                    <a:gd name="connsiteY121" fmla="*/ 1361578 h 1396253"/>
                    <a:gd name="connsiteX122" fmla="*/ 438380 w 1108146"/>
                    <a:gd name="connsiteY122" fmla="*/ 1362817 h 1396253"/>
                    <a:gd name="connsiteX123" fmla="*/ 438380 w 1108146"/>
                    <a:gd name="connsiteY123" fmla="*/ 1362817 h 1396253"/>
                    <a:gd name="connsiteX124" fmla="*/ 437141 w 1108146"/>
                    <a:gd name="connsiteY124" fmla="*/ 1363837 h 1396253"/>
                    <a:gd name="connsiteX125" fmla="*/ 433498 w 1108146"/>
                    <a:gd name="connsiteY125" fmla="*/ 1366861 h 1396253"/>
                    <a:gd name="connsiteX126" fmla="*/ 432332 w 1108146"/>
                    <a:gd name="connsiteY126" fmla="*/ 1367772 h 1396253"/>
                    <a:gd name="connsiteX127" fmla="*/ 430365 w 1108146"/>
                    <a:gd name="connsiteY127" fmla="*/ 1369265 h 1396253"/>
                    <a:gd name="connsiteX128" fmla="*/ 430110 w 1108146"/>
                    <a:gd name="connsiteY128" fmla="*/ 1369265 h 1396253"/>
                    <a:gd name="connsiteX129" fmla="*/ 426685 w 1108146"/>
                    <a:gd name="connsiteY129" fmla="*/ 1371633 h 1396253"/>
                    <a:gd name="connsiteX130" fmla="*/ 423041 w 1108146"/>
                    <a:gd name="connsiteY130" fmla="*/ 1373965 h 1396253"/>
                    <a:gd name="connsiteX131" fmla="*/ 419398 w 1108146"/>
                    <a:gd name="connsiteY131" fmla="*/ 1376151 h 1396253"/>
                    <a:gd name="connsiteX132" fmla="*/ 418997 w 1108146"/>
                    <a:gd name="connsiteY132" fmla="*/ 1376406 h 1396253"/>
                    <a:gd name="connsiteX133" fmla="*/ 408833 w 1108146"/>
                    <a:gd name="connsiteY133" fmla="*/ 1381543 h 1396253"/>
                    <a:gd name="connsiteX134" fmla="*/ 398814 w 1108146"/>
                    <a:gd name="connsiteY134" fmla="*/ 1385697 h 1396253"/>
                    <a:gd name="connsiteX135" fmla="*/ 395170 w 1108146"/>
                    <a:gd name="connsiteY135" fmla="*/ 1387008 h 1396253"/>
                    <a:gd name="connsiteX136" fmla="*/ 390725 w 1108146"/>
                    <a:gd name="connsiteY136" fmla="*/ 1388466 h 1396253"/>
                    <a:gd name="connsiteX137" fmla="*/ 386827 w 1108146"/>
                    <a:gd name="connsiteY137" fmla="*/ 1389631 h 1396253"/>
                    <a:gd name="connsiteX138" fmla="*/ 377063 w 1108146"/>
                    <a:gd name="connsiteY138" fmla="*/ 1392182 h 1396253"/>
                    <a:gd name="connsiteX139" fmla="*/ 373420 w 1108146"/>
                    <a:gd name="connsiteY139" fmla="*/ 1392947 h 1396253"/>
                    <a:gd name="connsiteX140" fmla="*/ 371889 w 1108146"/>
                    <a:gd name="connsiteY140" fmla="*/ 1393275 h 1396253"/>
                    <a:gd name="connsiteX141" fmla="*/ 369011 w 1108146"/>
                    <a:gd name="connsiteY141" fmla="*/ 1393785 h 1396253"/>
                    <a:gd name="connsiteX142" fmla="*/ 367809 w 1108146"/>
                    <a:gd name="connsiteY142" fmla="*/ 1394040 h 1396253"/>
                    <a:gd name="connsiteX143" fmla="*/ 364566 w 1108146"/>
                    <a:gd name="connsiteY143" fmla="*/ 1394513 h 1396253"/>
                    <a:gd name="connsiteX144" fmla="*/ 356260 w 1108146"/>
                    <a:gd name="connsiteY144" fmla="*/ 1395606 h 1396253"/>
                    <a:gd name="connsiteX145" fmla="*/ 355057 w 1108146"/>
                    <a:gd name="connsiteY145" fmla="*/ 1395606 h 1396253"/>
                    <a:gd name="connsiteX146" fmla="*/ 351997 w 1108146"/>
                    <a:gd name="connsiteY146" fmla="*/ 1395898 h 1396253"/>
                    <a:gd name="connsiteX147" fmla="*/ 349665 w 1108146"/>
                    <a:gd name="connsiteY147" fmla="*/ 1395898 h 1396253"/>
                    <a:gd name="connsiteX148" fmla="*/ 343290 w 1108146"/>
                    <a:gd name="connsiteY148" fmla="*/ 1396226 h 1396253"/>
                    <a:gd name="connsiteX149" fmla="*/ 341395 w 1108146"/>
                    <a:gd name="connsiteY149" fmla="*/ 1396226 h 1396253"/>
                    <a:gd name="connsiteX150" fmla="*/ 335821 w 1108146"/>
                    <a:gd name="connsiteY150" fmla="*/ 1396226 h 1396253"/>
                    <a:gd name="connsiteX151" fmla="*/ 330793 w 1108146"/>
                    <a:gd name="connsiteY151" fmla="*/ 1396044 h 1396253"/>
                    <a:gd name="connsiteX152" fmla="*/ 329044 w 1108146"/>
                    <a:gd name="connsiteY152" fmla="*/ 1396044 h 1396253"/>
                    <a:gd name="connsiteX153" fmla="*/ 328680 w 1108146"/>
                    <a:gd name="connsiteY153" fmla="*/ 1396044 h 1396253"/>
                    <a:gd name="connsiteX154" fmla="*/ 322923 w 1108146"/>
                    <a:gd name="connsiteY154" fmla="*/ 1395534 h 1396253"/>
                    <a:gd name="connsiteX155" fmla="*/ 317385 w 1108146"/>
                    <a:gd name="connsiteY155" fmla="*/ 1394768 h 1396253"/>
                    <a:gd name="connsiteX156" fmla="*/ 314471 w 1108146"/>
                    <a:gd name="connsiteY156" fmla="*/ 1394295 h 1396253"/>
                    <a:gd name="connsiteX157" fmla="*/ 312503 w 1108146"/>
                    <a:gd name="connsiteY157" fmla="*/ 1393858 h 1396253"/>
                    <a:gd name="connsiteX158" fmla="*/ 310500 w 1108146"/>
                    <a:gd name="connsiteY158" fmla="*/ 1393420 h 1396253"/>
                    <a:gd name="connsiteX159" fmla="*/ 307658 w 1108146"/>
                    <a:gd name="connsiteY159" fmla="*/ 1392765 h 1396253"/>
                    <a:gd name="connsiteX160" fmla="*/ 300663 w 1108146"/>
                    <a:gd name="connsiteY160" fmla="*/ 1390797 h 1396253"/>
                    <a:gd name="connsiteX161" fmla="*/ 300116 w 1108146"/>
                    <a:gd name="connsiteY161" fmla="*/ 1390615 h 1396253"/>
                    <a:gd name="connsiteX162" fmla="*/ 299060 w 1108146"/>
                    <a:gd name="connsiteY162" fmla="*/ 1390287 h 1396253"/>
                    <a:gd name="connsiteX163" fmla="*/ 297493 w 1108146"/>
                    <a:gd name="connsiteY163" fmla="*/ 1389741 h 1396253"/>
                    <a:gd name="connsiteX164" fmla="*/ 295926 w 1108146"/>
                    <a:gd name="connsiteY164" fmla="*/ 1389231 h 1396253"/>
                    <a:gd name="connsiteX165" fmla="*/ 295271 w 1108146"/>
                    <a:gd name="connsiteY165" fmla="*/ 1388939 h 1396253"/>
                    <a:gd name="connsiteX166" fmla="*/ 282847 w 1108146"/>
                    <a:gd name="connsiteY166" fmla="*/ 1383474 h 1396253"/>
                    <a:gd name="connsiteX167" fmla="*/ 282847 w 1108146"/>
                    <a:gd name="connsiteY167" fmla="*/ 1383474 h 1396253"/>
                    <a:gd name="connsiteX168" fmla="*/ 282191 w 1108146"/>
                    <a:gd name="connsiteY168" fmla="*/ 1383146 h 1396253"/>
                    <a:gd name="connsiteX169" fmla="*/ 279459 w 1108146"/>
                    <a:gd name="connsiteY169" fmla="*/ 1381689 h 1396253"/>
                    <a:gd name="connsiteX170" fmla="*/ 278949 w 1108146"/>
                    <a:gd name="connsiteY170" fmla="*/ 1381361 h 1396253"/>
                    <a:gd name="connsiteX171" fmla="*/ 276726 w 1108146"/>
                    <a:gd name="connsiteY171" fmla="*/ 1380086 h 1396253"/>
                    <a:gd name="connsiteX172" fmla="*/ 275815 w 1108146"/>
                    <a:gd name="connsiteY172" fmla="*/ 1379576 h 1396253"/>
                    <a:gd name="connsiteX173" fmla="*/ 273520 w 1108146"/>
                    <a:gd name="connsiteY173" fmla="*/ 1378119 h 1396253"/>
                    <a:gd name="connsiteX174" fmla="*/ 265978 w 1108146"/>
                    <a:gd name="connsiteY174" fmla="*/ 1372945 h 1396253"/>
                    <a:gd name="connsiteX175" fmla="*/ 258692 w 1108146"/>
                    <a:gd name="connsiteY175" fmla="*/ 1367225 h 1396253"/>
                    <a:gd name="connsiteX176" fmla="*/ 255376 w 1108146"/>
                    <a:gd name="connsiteY176" fmla="*/ 1364238 h 1396253"/>
                    <a:gd name="connsiteX177" fmla="*/ 255376 w 1108146"/>
                    <a:gd name="connsiteY177" fmla="*/ 1364238 h 1396253"/>
                    <a:gd name="connsiteX178" fmla="*/ 252207 w 1108146"/>
                    <a:gd name="connsiteY178" fmla="*/ 1361141 h 1396253"/>
                    <a:gd name="connsiteX179" fmla="*/ 251478 w 1108146"/>
                    <a:gd name="connsiteY179" fmla="*/ 1360412 h 1396253"/>
                    <a:gd name="connsiteX180" fmla="*/ 249948 w 1108146"/>
                    <a:gd name="connsiteY180" fmla="*/ 1358773 h 1396253"/>
                    <a:gd name="connsiteX181" fmla="*/ 246669 w 1108146"/>
                    <a:gd name="connsiteY181" fmla="*/ 1355129 h 1396253"/>
                    <a:gd name="connsiteX182" fmla="*/ 245357 w 1108146"/>
                    <a:gd name="connsiteY182" fmla="*/ 1353526 h 1396253"/>
                    <a:gd name="connsiteX183" fmla="*/ 245357 w 1108146"/>
                    <a:gd name="connsiteY183" fmla="*/ 1353526 h 1396253"/>
                    <a:gd name="connsiteX184" fmla="*/ 243900 w 1108146"/>
                    <a:gd name="connsiteY184" fmla="*/ 1351777 h 1396253"/>
                    <a:gd name="connsiteX185" fmla="*/ 242697 w 1108146"/>
                    <a:gd name="connsiteY185" fmla="*/ 1350211 h 1396253"/>
                    <a:gd name="connsiteX186" fmla="*/ 237998 w 1108146"/>
                    <a:gd name="connsiteY186" fmla="*/ 1343507 h 1396253"/>
                    <a:gd name="connsiteX187" fmla="*/ 237342 w 1108146"/>
                    <a:gd name="connsiteY187" fmla="*/ 1342487 h 1396253"/>
                    <a:gd name="connsiteX188" fmla="*/ 236358 w 1108146"/>
                    <a:gd name="connsiteY188" fmla="*/ 1340920 h 1396253"/>
                    <a:gd name="connsiteX189" fmla="*/ 234865 w 1108146"/>
                    <a:gd name="connsiteY189" fmla="*/ 1338370 h 1396253"/>
                    <a:gd name="connsiteX190" fmla="*/ 233735 w 1108146"/>
                    <a:gd name="connsiteY190" fmla="*/ 1336475 h 1396253"/>
                    <a:gd name="connsiteX191" fmla="*/ 229800 w 1108146"/>
                    <a:gd name="connsiteY191" fmla="*/ 1328934 h 1396253"/>
                    <a:gd name="connsiteX192" fmla="*/ 228707 w 1108146"/>
                    <a:gd name="connsiteY192" fmla="*/ 1326857 h 1396253"/>
                    <a:gd name="connsiteX193" fmla="*/ 223279 w 1108146"/>
                    <a:gd name="connsiteY193" fmla="*/ 1316146 h 1396253"/>
                    <a:gd name="connsiteX194" fmla="*/ 217340 w 1108146"/>
                    <a:gd name="connsiteY194" fmla="*/ 1303941 h 1396253"/>
                    <a:gd name="connsiteX195" fmla="*/ 214680 w 1108146"/>
                    <a:gd name="connsiteY195" fmla="*/ 1298439 h 1396253"/>
                    <a:gd name="connsiteX196" fmla="*/ 206010 w 1108146"/>
                    <a:gd name="connsiteY196" fmla="*/ 1279494 h 1396253"/>
                    <a:gd name="connsiteX197" fmla="*/ 202002 w 1108146"/>
                    <a:gd name="connsiteY197" fmla="*/ 1270568 h 1396253"/>
                    <a:gd name="connsiteX198" fmla="*/ 199269 w 1108146"/>
                    <a:gd name="connsiteY198" fmla="*/ 1264229 h 1396253"/>
                    <a:gd name="connsiteX199" fmla="*/ 197994 w 1108146"/>
                    <a:gd name="connsiteY199" fmla="*/ 1261168 h 1396253"/>
                    <a:gd name="connsiteX200" fmla="*/ 193950 w 1108146"/>
                    <a:gd name="connsiteY200" fmla="*/ 1251586 h 1396253"/>
                    <a:gd name="connsiteX201" fmla="*/ 192019 w 1108146"/>
                    <a:gd name="connsiteY201" fmla="*/ 1247069 h 1396253"/>
                    <a:gd name="connsiteX202" fmla="*/ 191801 w 1108146"/>
                    <a:gd name="connsiteY202" fmla="*/ 1246486 h 1396253"/>
                    <a:gd name="connsiteX203" fmla="*/ 190125 w 1108146"/>
                    <a:gd name="connsiteY203" fmla="*/ 1242551 h 1396253"/>
                    <a:gd name="connsiteX204" fmla="*/ 188376 w 1108146"/>
                    <a:gd name="connsiteY204" fmla="*/ 1238215 h 1396253"/>
                    <a:gd name="connsiteX205" fmla="*/ 186336 w 1108146"/>
                    <a:gd name="connsiteY205" fmla="*/ 1233115 h 1396253"/>
                    <a:gd name="connsiteX206" fmla="*/ 182437 w 1108146"/>
                    <a:gd name="connsiteY206" fmla="*/ 1223351 h 1396253"/>
                    <a:gd name="connsiteX207" fmla="*/ 178539 w 1108146"/>
                    <a:gd name="connsiteY207" fmla="*/ 1213404 h 1396253"/>
                    <a:gd name="connsiteX208" fmla="*/ 170815 w 1108146"/>
                    <a:gd name="connsiteY208" fmla="*/ 1193038 h 1396253"/>
                    <a:gd name="connsiteX209" fmla="*/ 2567 w 1108146"/>
                    <a:gd name="connsiteY209" fmla="*/ 308005 h 1396253"/>
                    <a:gd name="connsiteX210" fmla="*/ 82283 w 1108146"/>
                    <a:gd name="connsiteY210" fmla="*/ 113051 h 1396253"/>
                    <a:gd name="connsiteX211" fmla="*/ 271735 w 1108146"/>
                    <a:gd name="connsiteY211" fmla="*/ 28016 h 1396253"/>
                    <a:gd name="connsiteX212" fmla="*/ 421912 w 1108146"/>
                    <a:gd name="connsiteY212" fmla="*/ 46998 h 1396253"/>
                    <a:gd name="connsiteX213" fmla="*/ 536094 w 1108146"/>
                    <a:gd name="connsiteY213" fmla="*/ 53410 h 1396253"/>
                    <a:gd name="connsiteX214" fmla="*/ 649036 w 1108146"/>
                    <a:gd name="connsiteY214" fmla="*/ 34975 h 1396253"/>
                    <a:gd name="connsiteX215" fmla="*/ 796153 w 1108146"/>
                    <a:gd name="connsiteY215" fmla="*/ 254 h 1396253"/>
                    <a:gd name="connsiteX216" fmla="*/ 957552 w 1108146"/>
                    <a:gd name="connsiteY216" fmla="*/ 40549 h 1396253"/>
                    <a:gd name="connsiteX217" fmla="*/ 986334 w 1108146"/>
                    <a:gd name="connsiteY217" fmla="*/ 59385 h 1396253"/>
                    <a:gd name="connsiteX218" fmla="*/ 988119 w 1108146"/>
                    <a:gd name="connsiteY218" fmla="*/ 60769 h 1396253"/>
                    <a:gd name="connsiteX219" fmla="*/ 993329 w 1108146"/>
                    <a:gd name="connsiteY219" fmla="*/ 64813 h 1396253"/>
                    <a:gd name="connsiteX220" fmla="*/ 1025901 w 1108146"/>
                    <a:gd name="connsiteY220" fmla="*/ 96182 h 1396253"/>
                    <a:gd name="connsiteX221" fmla="*/ 1026301 w 1108146"/>
                    <a:gd name="connsiteY221" fmla="*/ 96656 h 1396253"/>
                    <a:gd name="connsiteX222" fmla="*/ 1091881 w 1108146"/>
                    <a:gd name="connsiteY222" fmla="*/ 244757 h 1396253"/>
                    <a:gd name="connsiteX223" fmla="*/ 1091881 w 1108146"/>
                    <a:gd name="connsiteY223" fmla="*/ 244757 h 1396253"/>
                    <a:gd name="connsiteX224" fmla="*/ 1093047 w 1108146"/>
                    <a:gd name="connsiteY224" fmla="*/ 250222 h 1396253"/>
                    <a:gd name="connsiteX225" fmla="*/ 1095342 w 1108146"/>
                    <a:gd name="connsiteY225" fmla="*/ 261990 h 1396253"/>
                    <a:gd name="connsiteX226" fmla="*/ 1100333 w 1108146"/>
                    <a:gd name="connsiteY226" fmla="*/ 295617 h 1396253"/>
                    <a:gd name="connsiteX227" fmla="*/ 1102956 w 1108146"/>
                    <a:gd name="connsiteY227" fmla="*/ 319845 h 1396253"/>
                    <a:gd name="connsiteX228" fmla="*/ 1107912 w 1108146"/>
                    <a:gd name="connsiteY228" fmla="*/ 419417 h 1396253"/>
                    <a:gd name="connsiteX229" fmla="*/ 1105908 w 1108146"/>
                    <a:gd name="connsiteY229" fmla="*/ 547115 h 139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108146" h="1396253">
                      <a:moveTo>
                        <a:pt x="1105908" y="547115"/>
                      </a:moveTo>
                      <a:cubicBezTo>
                        <a:pt x="1105507" y="556551"/>
                        <a:pt x="1104997" y="566024"/>
                        <a:pt x="1104487" y="575606"/>
                      </a:cubicBezTo>
                      <a:cubicBezTo>
                        <a:pt x="1103758" y="589305"/>
                        <a:pt x="1102895" y="603124"/>
                        <a:pt x="1101900" y="617067"/>
                      </a:cubicBezTo>
                      <a:cubicBezTo>
                        <a:pt x="1101062" y="630001"/>
                        <a:pt x="1100042" y="643044"/>
                        <a:pt x="1098985" y="656160"/>
                      </a:cubicBezTo>
                      <a:cubicBezTo>
                        <a:pt x="1098184" y="665669"/>
                        <a:pt x="1097382" y="675178"/>
                        <a:pt x="1096508" y="684796"/>
                      </a:cubicBezTo>
                      <a:cubicBezTo>
                        <a:pt x="1076870" y="901719"/>
                        <a:pt x="1034098" y="1134927"/>
                        <a:pt x="980687" y="1277162"/>
                      </a:cubicBezTo>
                      <a:cubicBezTo>
                        <a:pt x="980712" y="1277232"/>
                        <a:pt x="980712" y="1277312"/>
                        <a:pt x="980687" y="1277381"/>
                      </a:cubicBezTo>
                      <a:cubicBezTo>
                        <a:pt x="979958" y="1279312"/>
                        <a:pt x="979230" y="1281243"/>
                        <a:pt x="978465" y="1283210"/>
                      </a:cubicBezTo>
                      <a:cubicBezTo>
                        <a:pt x="978465" y="1283210"/>
                        <a:pt x="978465" y="1283210"/>
                        <a:pt x="978465" y="1283210"/>
                      </a:cubicBezTo>
                      <a:cubicBezTo>
                        <a:pt x="976679" y="1287874"/>
                        <a:pt x="974821" y="1292355"/>
                        <a:pt x="973109" y="1296836"/>
                      </a:cubicBezTo>
                      <a:cubicBezTo>
                        <a:pt x="956291" y="1335710"/>
                        <a:pt x="919960" y="1362616"/>
                        <a:pt x="877873" y="1367371"/>
                      </a:cubicBezTo>
                      <a:cubicBezTo>
                        <a:pt x="862596" y="1369163"/>
                        <a:pt x="847152" y="1368956"/>
                        <a:pt x="831931" y="1366751"/>
                      </a:cubicBezTo>
                      <a:lnTo>
                        <a:pt x="831639" y="1366751"/>
                      </a:lnTo>
                      <a:cubicBezTo>
                        <a:pt x="828542" y="1366351"/>
                        <a:pt x="825482" y="1365804"/>
                        <a:pt x="822385" y="1365221"/>
                      </a:cubicBezTo>
                      <a:lnTo>
                        <a:pt x="822167" y="1365221"/>
                      </a:lnTo>
                      <a:cubicBezTo>
                        <a:pt x="822167" y="1365221"/>
                        <a:pt x="822167" y="1365221"/>
                        <a:pt x="822167" y="1365221"/>
                      </a:cubicBezTo>
                      <a:cubicBezTo>
                        <a:pt x="806668" y="1362285"/>
                        <a:pt x="791803" y="1356678"/>
                        <a:pt x="778228" y="1348644"/>
                      </a:cubicBezTo>
                      <a:lnTo>
                        <a:pt x="774366" y="1346203"/>
                      </a:lnTo>
                      <a:lnTo>
                        <a:pt x="774366" y="1346203"/>
                      </a:lnTo>
                      <a:cubicBezTo>
                        <a:pt x="765087" y="1340071"/>
                        <a:pt x="757152" y="1332111"/>
                        <a:pt x="751049" y="1322813"/>
                      </a:cubicBezTo>
                      <a:cubicBezTo>
                        <a:pt x="735528" y="1298585"/>
                        <a:pt x="733197" y="1232240"/>
                        <a:pt x="732140" y="1198321"/>
                      </a:cubicBezTo>
                      <a:cubicBezTo>
                        <a:pt x="731922" y="1191034"/>
                        <a:pt x="731448" y="1183274"/>
                        <a:pt x="730537" y="1175186"/>
                      </a:cubicBezTo>
                      <a:cubicBezTo>
                        <a:pt x="725400" y="1124180"/>
                        <a:pt x="709370" y="1061442"/>
                        <a:pt x="689841" y="1018523"/>
                      </a:cubicBezTo>
                      <a:cubicBezTo>
                        <a:pt x="688748" y="1016083"/>
                        <a:pt x="687437" y="1013569"/>
                        <a:pt x="686198" y="1010909"/>
                      </a:cubicBezTo>
                      <a:lnTo>
                        <a:pt x="685870" y="1010326"/>
                      </a:lnTo>
                      <a:cubicBezTo>
                        <a:pt x="685783" y="1010122"/>
                        <a:pt x="685659" y="1009936"/>
                        <a:pt x="685506" y="1009780"/>
                      </a:cubicBezTo>
                      <a:cubicBezTo>
                        <a:pt x="685506" y="1009452"/>
                        <a:pt x="685178" y="1009160"/>
                        <a:pt x="685032" y="1008832"/>
                      </a:cubicBezTo>
                      <a:cubicBezTo>
                        <a:pt x="684886" y="1008504"/>
                        <a:pt x="684559" y="1008031"/>
                        <a:pt x="684340" y="1007594"/>
                      </a:cubicBezTo>
                      <a:cubicBezTo>
                        <a:pt x="684121" y="1007156"/>
                        <a:pt x="684340" y="1007411"/>
                        <a:pt x="684121" y="1007338"/>
                      </a:cubicBezTo>
                      <a:lnTo>
                        <a:pt x="682919" y="1005298"/>
                      </a:lnTo>
                      <a:cubicBezTo>
                        <a:pt x="681826" y="1003550"/>
                        <a:pt x="680660" y="1001655"/>
                        <a:pt x="679276" y="1000016"/>
                      </a:cubicBezTo>
                      <a:cubicBezTo>
                        <a:pt x="678438" y="998813"/>
                        <a:pt x="677600" y="997538"/>
                        <a:pt x="676616" y="996372"/>
                      </a:cubicBezTo>
                      <a:cubicBezTo>
                        <a:pt x="675195" y="994441"/>
                        <a:pt x="673629" y="992547"/>
                        <a:pt x="671989" y="990652"/>
                      </a:cubicBezTo>
                      <a:cubicBezTo>
                        <a:pt x="671333" y="989887"/>
                        <a:pt x="670714" y="989158"/>
                        <a:pt x="670022" y="988430"/>
                      </a:cubicBezTo>
                      <a:cubicBezTo>
                        <a:pt x="669869" y="988197"/>
                        <a:pt x="669686" y="987989"/>
                        <a:pt x="669475" y="987810"/>
                      </a:cubicBezTo>
                      <a:cubicBezTo>
                        <a:pt x="668783" y="986936"/>
                        <a:pt x="667982" y="986171"/>
                        <a:pt x="667216" y="985369"/>
                      </a:cubicBezTo>
                      <a:lnTo>
                        <a:pt x="667216" y="985369"/>
                      </a:lnTo>
                      <a:cubicBezTo>
                        <a:pt x="666306" y="984386"/>
                        <a:pt x="665395" y="983475"/>
                        <a:pt x="664411" y="982564"/>
                      </a:cubicBezTo>
                      <a:cubicBezTo>
                        <a:pt x="664174" y="982316"/>
                        <a:pt x="663915" y="982083"/>
                        <a:pt x="663646" y="981872"/>
                      </a:cubicBezTo>
                      <a:lnTo>
                        <a:pt x="663646" y="981872"/>
                      </a:lnTo>
                      <a:cubicBezTo>
                        <a:pt x="663646" y="981872"/>
                        <a:pt x="663646" y="981872"/>
                        <a:pt x="663646" y="981872"/>
                      </a:cubicBezTo>
                      <a:cubicBezTo>
                        <a:pt x="662735" y="981034"/>
                        <a:pt x="661861" y="980196"/>
                        <a:pt x="660877" y="979394"/>
                      </a:cubicBezTo>
                      <a:cubicBezTo>
                        <a:pt x="658079" y="976902"/>
                        <a:pt x="655135" y="974578"/>
                        <a:pt x="652060" y="972436"/>
                      </a:cubicBezTo>
                      <a:cubicBezTo>
                        <a:pt x="651077" y="971707"/>
                        <a:pt x="650020" y="971015"/>
                        <a:pt x="648963" y="970322"/>
                      </a:cubicBezTo>
                      <a:cubicBezTo>
                        <a:pt x="647907" y="969630"/>
                        <a:pt x="646158" y="968464"/>
                        <a:pt x="644664" y="967626"/>
                      </a:cubicBezTo>
                      <a:cubicBezTo>
                        <a:pt x="643171" y="966788"/>
                        <a:pt x="642551" y="966461"/>
                        <a:pt x="641458" y="965841"/>
                      </a:cubicBezTo>
                      <a:cubicBezTo>
                        <a:pt x="640365" y="965222"/>
                        <a:pt x="638908" y="964457"/>
                        <a:pt x="637560" y="963837"/>
                      </a:cubicBezTo>
                      <a:cubicBezTo>
                        <a:pt x="636212" y="963218"/>
                        <a:pt x="635410" y="962817"/>
                        <a:pt x="634317" y="962344"/>
                      </a:cubicBezTo>
                      <a:cubicBezTo>
                        <a:pt x="633224" y="961870"/>
                        <a:pt x="632459" y="961506"/>
                        <a:pt x="631475" y="961105"/>
                      </a:cubicBezTo>
                      <a:cubicBezTo>
                        <a:pt x="630834" y="960803"/>
                        <a:pt x="630178" y="960537"/>
                        <a:pt x="629508" y="960303"/>
                      </a:cubicBezTo>
                      <a:lnTo>
                        <a:pt x="628306" y="959866"/>
                      </a:lnTo>
                      <a:cubicBezTo>
                        <a:pt x="627406" y="959491"/>
                        <a:pt x="626481" y="959174"/>
                        <a:pt x="625537" y="958919"/>
                      </a:cubicBezTo>
                      <a:cubicBezTo>
                        <a:pt x="623788" y="958300"/>
                        <a:pt x="621894" y="957717"/>
                        <a:pt x="620145" y="957243"/>
                      </a:cubicBezTo>
                      <a:cubicBezTo>
                        <a:pt x="619726" y="957064"/>
                        <a:pt x="619285" y="956955"/>
                        <a:pt x="618833" y="956915"/>
                      </a:cubicBezTo>
                      <a:lnTo>
                        <a:pt x="616246" y="956259"/>
                      </a:lnTo>
                      <a:lnTo>
                        <a:pt x="615663" y="956077"/>
                      </a:lnTo>
                      <a:lnTo>
                        <a:pt x="614898" y="955895"/>
                      </a:lnTo>
                      <a:cubicBezTo>
                        <a:pt x="614490" y="955789"/>
                        <a:pt x="614075" y="955705"/>
                        <a:pt x="613660" y="955640"/>
                      </a:cubicBezTo>
                      <a:cubicBezTo>
                        <a:pt x="612279" y="955297"/>
                        <a:pt x="610880" y="955031"/>
                        <a:pt x="609470" y="954838"/>
                      </a:cubicBezTo>
                      <a:cubicBezTo>
                        <a:pt x="609149" y="954787"/>
                        <a:pt x="608832" y="954714"/>
                        <a:pt x="608523" y="954620"/>
                      </a:cubicBezTo>
                      <a:lnTo>
                        <a:pt x="607575" y="954620"/>
                      </a:lnTo>
                      <a:lnTo>
                        <a:pt x="606592" y="954620"/>
                      </a:lnTo>
                      <a:lnTo>
                        <a:pt x="606191" y="954620"/>
                      </a:lnTo>
                      <a:lnTo>
                        <a:pt x="603641" y="954328"/>
                      </a:lnTo>
                      <a:cubicBezTo>
                        <a:pt x="602220" y="954146"/>
                        <a:pt x="600762" y="953964"/>
                        <a:pt x="599305" y="953891"/>
                      </a:cubicBezTo>
                      <a:lnTo>
                        <a:pt x="598103" y="953891"/>
                      </a:lnTo>
                      <a:lnTo>
                        <a:pt x="597046" y="953891"/>
                      </a:lnTo>
                      <a:lnTo>
                        <a:pt x="596135" y="953891"/>
                      </a:lnTo>
                      <a:lnTo>
                        <a:pt x="591326" y="953891"/>
                      </a:lnTo>
                      <a:cubicBezTo>
                        <a:pt x="589942" y="953891"/>
                        <a:pt x="588521" y="953891"/>
                        <a:pt x="587100" y="953891"/>
                      </a:cubicBezTo>
                      <a:cubicBezTo>
                        <a:pt x="585679" y="953891"/>
                        <a:pt x="585023" y="953891"/>
                        <a:pt x="583967" y="953891"/>
                      </a:cubicBezTo>
                      <a:cubicBezTo>
                        <a:pt x="580068" y="954146"/>
                        <a:pt x="576425" y="954583"/>
                        <a:pt x="572782" y="955166"/>
                      </a:cubicBezTo>
                      <a:cubicBezTo>
                        <a:pt x="567998" y="955906"/>
                        <a:pt x="563265" y="956941"/>
                        <a:pt x="558609" y="958263"/>
                      </a:cubicBezTo>
                      <a:cubicBezTo>
                        <a:pt x="557625" y="958518"/>
                        <a:pt x="556642" y="958810"/>
                        <a:pt x="555731" y="959138"/>
                      </a:cubicBezTo>
                      <a:cubicBezTo>
                        <a:pt x="553836" y="959720"/>
                        <a:pt x="552088" y="960376"/>
                        <a:pt x="550266" y="961032"/>
                      </a:cubicBezTo>
                      <a:cubicBezTo>
                        <a:pt x="548444" y="961688"/>
                        <a:pt x="546623" y="962453"/>
                        <a:pt x="544874" y="963218"/>
                      </a:cubicBezTo>
                      <a:lnTo>
                        <a:pt x="543162" y="963983"/>
                      </a:lnTo>
                      <a:cubicBezTo>
                        <a:pt x="540538" y="965196"/>
                        <a:pt x="538024" y="966472"/>
                        <a:pt x="535620" y="967809"/>
                      </a:cubicBezTo>
                      <a:cubicBezTo>
                        <a:pt x="526442" y="973073"/>
                        <a:pt x="518106" y="979682"/>
                        <a:pt x="510882" y="987410"/>
                      </a:cubicBezTo>
                      <a:cubicBezTo>
                        <a:pt x="510372" y="987920"/>
                        <a:pt x="509898" y="988393"/>
                        <a:pt x="509424" y="988940"/>
                      </a:cubicBezTo>
                      <a:cubicBezTo>
                        <a:pt x="507894" y="990652"/>
                        <a:pt x="506437" y="992583"/>
                        <a:pt x="505052" y="994150"/>
                      </a:cubicBezTo>
                      <a:cubicBezTo>
                        <a:pt x="504827" y="994368"/>
                        <a:pt x="504634" y="994612"/>
                        <a:pt x="504470" y="994878"/>
                      </a:cubicBezTo>
                      <a:cubicBezTo>
                        <a:pt x="502153" y="997811"/>
                        <a:pt x="499988" y="1000864"/>
                        <a:pt x="497984" y="1004023"/>
                      </a:cubicBezTo>
                      <a:cubicBezTo>
                        <a:pt x="497310" y="1005011"/>
                        <a:pt x="496691" y="1006031"/>
                        <a:pt x="496126" y="1007084"/>
                      </a:cubicBezTo>
                      <a:lnTo>
                        <a:pt x="495871" y="1007448"/>
                      </a:lnTo>
                      <a:cubicBezTo>
                        <a:pt x="494123" y="1010399"/>
                        <a:pt x="492592" y="1013277"/>
                        <a:pt x="491244" y="1016155"/>
                      </a:cubicBezTo>
                      <a:cubicBezTo>
                        <a:pt x="490716" y="1017095"/>
                        <a:pt x="490253" y="1018068"/>
                        <a:pt x="489860" y="1019070"/>
                      </a:cubicBezTo>
                      <a:cubicBezTo>
                        <a:pt x="489350" y="1020054"/>
                        <a:pt x="488949" y="1021037"/>
                        <a:pt x="488585" y="1021948"/>
                      </a:cubicBezTo>
                      <a:lnTo>
                        <a:pt x="487674" y="1024134"/>
                      </a:lnTo>
                      <a:cubicBezTo>
                        <a:pt x="486836" y="1026247"/>
                        <a:pt x="486107" y="1028288"/>
                        <a:pt x="485451" y="1030218"/>
                      </a:cubicBezTo>
                      <a:cubicBezTo>
                        <a:pt x="484504" y="1032951"/>
                        <a:pt x="483630" y="1035829"/>
                        <a:pt x="482755" y="1038707"/>
                      </a:cubicBezTo>
                      <a:cubicBezTo>
                        <a:pt x="480570" y="1045994"/>
                        <a:pt x="478529" y="1053572"/>
                        <a:pt x="476635" y="1061515"/>
                      </a:cubicBezTo>
                      <a:cubicBezTo>
                        <a:pt x="475869" y="1064684"/>
                        <a:pt x="475141" y="1067927"/>
                        <a:pt x="474449" y="1071169"/>
                      </a:cubicBezTo>
                      <a:cubicBezTo>
                        <a:pt x="473757" y="1074412"/>
                        <a:pt x="472809" y="1078747"/>
                        <a:pt x="472081" y="1082573"/>
                      </a:cubicBezTo>
                      <a:cubicBezTo>
                        <a:pt x="471716" y="1084504"/>
                        <a:pt x="471352" y="1086216"/>
                        <a:pt x="471024" y="1088293"/>
                      </a:cubicBezTo>
                      <a:cubicBezTo>
                        <a:pt x="470222" y="1092629"/>
                        <a:pt x="469457" y="1097001"/>
                        <a:pt x="468729" y="1101445"/>
                      </a:cubicBezTo>
                      <a:cubicBezTo>
                        <a:pt x="468219" y="1104797"/>
                        <a:pt x="467709" y="1108186"/>
                        <a:pt x="467235" y="1111537"/>
                      </a:cubicBezTo>
                      <a:cubicBezTo>
                        <a:pt x="467220" y="1111621"/>
                        <a:pt x="467220" y="1111709"/>
                        <a:pt x="467235" y="1111792"/>
                      </a:cubicBezTo>
                      <a:cubicBezTo>
                        <a:pt x="466834" y="1114634"/>
                        <a:pt x="466433" y="1117549"/>
                        <a:pt x="466105" y="1120391"/>
                      </a:cubicBezTo>
                      <a:cubicBezTo>
                        <a:pt x="465340" y="1125855"/>
                        <a:pt x="464757" y="1131320"/>
                        <a:pt x="464211" y="1136749"/>
                      </a:cubicBezTo>
                      <a:cubicBezTo>
                        <a:pt x="464211" y="1138862"/>
                        <a:pt x="463810" y="1140939"/>
                        <a:pt x="463592" y="1142943"/>
                      </a:cubicBezTo>
                      <a:cubicBezTo>
                        <a:pt x="463373" y="1144947"/>
                        <a:pt x="463227" y="1147315"/>
                        <a:pt x="463082" y="1149464"/>
                      </a:cubicBezTo>
                      <a:cubicBezTo>
                        <a:pt x="463082" y="1150739"/>
                        <a:pt x="462863" y="1152015"/>
                        <a:pt x="462790" y="1153108"/>
                      </a:cubicBezTo>
                      <a:cubicBezTo>
                        <a:pt x="462535" y="1156168"/>
                        <a:pt x="462389" y="1159228"/>
                        <a:pt x="462207" y="1162252"/>
                      </a:cubicBezTo>
                      <a:cubicBezTo>
                        <a:pt x="462207" y="1162799"/>
                        <a:pt x="462207" y="1163345"/>
                        <a:pt x="462207" y="1163928"/>
                      </a:cubicBezTo>
                      <a:cubicBezTo>
                        <a:pt x="462207" y="1166479"/>
                        <a:pt x="461988" y="1169065"/>
                        <a:pt x="461916" y="1171579"/>
                      </a:cubicBezTo>
                      <a:cubicBezTo>
                        <a:pt x="461843" y="1174093"/>
                        <a:pt x="461916" y="1176024"/>
                        <a:pt x="461733" y="1178174"/>
                      </a:cubicBezTo>
                      <a:cubicBezTo>
                        <a:pt x="461551" y="1180323"/>
                        <a:pt x="461733" y="1181416"/>
                        <a:pt x="461733" y="1183056"/>
                      </a:cubicBezTo>
                      <a:cubicBezTo>
                        <a:pt x="461733" y="1193694"/>
                        <a:pt x="461916" y="1203822"/>
                        <a:pt x="462608" y="1213222"/>
                      </a:cubicBezTo>
                      <a:cubicBezTo>
                        <a:pt x="464393" y="1237232"/>
                        <a:pt x="467271" y="1277563"/>
                        <a:pt x="464175" y="1308167"/>
                      </a:cubicBezTo>
                      <a:cubicBezTo>
                        <a:pt x="463737" y="1312320"/>
                        <a:pt x="463227" y="1316292"/>
                        <a:pt x="462572" y="1320044"/>
                      </a:cubicBezTo>
                      <a:cubicBezTo>
                        <a:pt x="462353" y="1321283"/>
                        <a:pt x="462098" y="1322522"/>
                        <a:pt x="461879" y="1323687"/>
                      </a:cubicBezTo>
                      <a:cubicBezTo>
                        <a:pt x="460856" y="1328974"/>
                        <a:pt x="459180" y="1334115"/>
                        <a:pt x="456888" y="1338989"/>
                      </a:cubicBezTo>
                      <a:cubicBezTo>
                        <a:pt x="456185" y="1340374"/>
                        <a:pt x="455456" y="1341722"/>
                        <a:pt x="454702" y="1343033"/>
                      </a:cubicBezTo>
                      <a:cubicBezTo>
                        <a:pt x="454654" y="1343197"/>
                        <a:pt x="454567" y="1343347"/>
                        <a:pt x="454447" y="1343471"/>
                      </a:cubicBezTo>
                      <a:cubicBezTo>
                        <a:pt x="453718" y="1344673"/>
                        <a:pt x="452990" y="1345875"/>
                        <a:pt x="452224" y="1347114"/>
                      </a:cubicBezTo>
                      <a:lnTo>
                        <a:pt x="452224" y="1347114"/>
                      </a:lnTo>
                      <a:cubicBezTo>
                        <a:pt x="450468" y="1349715"/>
                        <a:pt x="448556" y="1352207"/>
                        <a:pt x="446504" y="1354583"/>
                      </a:cubicBezTo>
                      <a:cubicBezTo>
                        <a:pt x="446104" y="1355093"/>
                        <a:pt x="445667" y="1355566"/>
                        <a:pt x="445266" y="1356004"/>
                      </a:cubicBezTo>
                      <a:cubicBezTo>
                        <a:pt x="444865" y="1356441"/>
                        <a:pt x="443663" y="1357716"/>
                        <a:pt x="442861" y="1358554"/>
                      </a:cubicBezTo>
                      <a:cubicBezTo>
                        <a:pt x="442060" y="1359392"/>
                        <a:pt x="441367" y="1360084"/>
                        <a:pt x="440530" y="1360813"/>
                      </a:cubicBezTo>
                      <a:cubicBezTo>
                        <a:pt x="440267" y="1361086"/>
                        <a:pt x="439990" y="1361345"/>
                        <a:pt x="439691" y="1361578"/>
                      </a:cubicBezTo>
                      <a:cubicBezTo>
                        <a:pt x="439280" y="1362019"/>
                        <a:pt x="438843" y="1362434"/>
                        <a:pt x="438380" y="1362817"/>
                      </a:cubicBezTo>
                      <a:lnTo>
                        <a:pt x="438380" y="1362817"/>
                      </a:lnTo>
                      <a:lnTo>
                        <a:pt x="437141" y="1363837"/>
                      </a:lnTo>
                      <a:cubicBezTo>
                        <a:pt x="435939" y="1364893"/>
                        <a:pt x="434700" y="1365913"/>
                        <a:pt x="433498" y="1366861"/>
                      </a:cubicBezTo>
                      <a:cubicBezTo>
                        <a:pt x="433134" y="1367196"/>
                        <a:pt x="432744" y="1367498"/>
                        <a:pt x="432332" y="1367772"/>
                      </a:cubicBezTo>
                      <a:lnTo>
                        <a:pt x="430365" y="1369265"/>
                      </a:lnTo>
                      <a:lnTo>
                        <a:pt x="430110" y="1369265"/>
                      </a:lnTo>
                      <a:lnTo>
                        <a:pt x="426685" y="1371633"/>
                      </a:lnTo>
                      <a:cubicBezTo>
                        <a:pt x="425446" y="1372435"/>
                        <a:pt x="424280" y="1373237"/>
                        <a:pt x="423041" y="1373965"/>
                      </a:cubicBezTo>
                      <a:cubicBezTo>
                        <a:pt x="421803" y="1374694"/>
                        <a:pt x="420601" y="1375459"/>
                        <a:pt x="419398" y="1376151"/>
                      </a:cubicBezTo>
                      <a:lnTo>
                        <a:pt x="418997" y="1376406"/>
                      </a:lnTo>
                      <a:cubicBezTo>
                        <a:pt x="415719" y="1378253"/>
                        <a:pt x="412330" y="1379966"/>
                        <a:pt x="408833" y="1381543"/>
                      </a:cubicBezTo>
                      <a:cubicBezTo>
                        <a:pt x="405554" y="1383037"/>
                        <a:pt x="402238" y="1384421"/>
                        <a:pt x="398814" y="1385697"/>
                      </a:cubicBezTo>
                      <a:lnTo>
                        <a:pt x="395170" y="1387008"/>
                      </a:lnTo>
                      <a:cubicBezTo>
                        <a:pt x="393713" y="1387518"/>
                        <a:pt x="392219" y="1388028"/>
                        <a:pt x="390725" y="1388466"/>
                      </a:cubicBezTo>
                      <a:lnTo>
                        <a:pt x="386827" y="1389631"/>
                      </a:lnTo>
                      <a:cubicBezTo>
                        <a:pt x="383585" y="1390615"/>
                        <a:pt x="380342" y="1391453"/>
                        <a:pt x="377063" y="1392182"/>
                      </a:cubicBezTo>
                      <a:lnTo>
                        <a:pt x="373420" y="1392947"/>
                      </a:lnTo>
                      <a:lnTo>
                        <a:pt x="371889" y="1393275"/>
                      </a:lnTo>
                      <a:lnTo>
                        <a:pt x="369011" y="1393785"/>
                      </a:lnTo>
                      <a:lnTo>
                        <a:pt x="367809" y="1394040"/>
                      </a:lnTo>
                      <a:cubicBezTo>
                        <a:pt x="366716" y="1394258"/>
                        <a:pt x="365623" y="1394404"/>
                        <a:pt x="364566" y="1394513"/>
                      </a:cubicBezTo>
                      <a:cubicBezTo>
                        <a:pt x="361797" y="1394976"/>
                        <a:pt x="359029" y="1395340"/>
                        <a:pt x="356260" y="1395606"/>
                      </a:cubicBezTo>
                      <a:lnTo>
                        <a:pt x="355057" y="1395606"/>
                      </a:lnTo>
                      <a:lnTo>
                        <a:pt x="351997" y="1395898"/>
                      </a:lnTo>
                      <a:lnTo>
                        <a:pt x="349665" y="1395898"/>
                      </a:lnTo>
                      <a:cubicBezTo>
                        <a:pt x="347552" y="1395898"/>
                        <a:pt x="345439" y="1396189"/>
                        <a:pt x="343290" y="1396226"/>
                      </a:cubicBezTo>
                      <a:cubicBezTo>
                        <a:pt x="342659" y="1396262"/>
                        <a:pt x="342025" y="1396262"/>
                        <a:pt x="341395" y="1396226"/>
                      </a:cubicBezTo>
                      <a:cubicBezTo>
                        <a:pt x="339537" y="1396226"/>
                        <a:pt x="337752" y="1396226"/>
                        <a:pt x="335821" y="1396226"/>
                      </a:cubicBezTo>
                      <a:cubicBezTo>
                        <a:pt x="333890" y="1396226"/>
                        <a:pt x="332432" y="1396226"/>
                        <a:pt x="330793" y="1396044"/>
                      </a:cubicBezTo>
                      <a:lnTo>
                        <a:pt x="329044" y="1396044"/>
                      </a:lnTo>
                      <a:cubicBezTo>
                        <a:pt x="328924" y="1396076"/>
                        <a:pt x="328800" y="1396076"/>
                        <a:pt x="328680" y="1396044"/>
                      </a:cubicBezTo>
                      <a:cubicBezTo>
                        <a:pt x="326712" y="1396044"/>
                        <a:pt x="324818" y="1395752"/>
                        <a:pt x="322923" y="1395534"/>
                      </a:cubicBezTo>
                      <a:lnTo>
                        <a:pt x="317385" y="1394768"/>
                      </a:lnTo>
                      <a:cubicBezTo>
                        <a:pt x="316329" y="1394768"/>
                        <a:pt x="315418" y="1394513"/>
                        <a:pt x="314471" y="1394295"/>
                      </a:cubicBezTo>
                      <a:cubicBezTo>
                        <a:pt x="313808" y="1394186"/>
                        <a:pt x="313152" y="1394040"/>
                        <a:pt x="312503" y="1393858"/>
                      </a:cubicBezTo>
                      <a:lnTo>
                        <a:pt x="310500" y="1393420"/>
                      </a:lnTo>
                      <a:cubicBezTo>
                        <a:pt x="309552" y="1393202"/>
                        <a:pt x="308569" y="1393020"/>
                        <a:pt x="307658" y="1392765"/>
                      </a:cubicBezTo>
                      <a:cubicBezTo>
                        <a:pt x="305228" y="1392156"/>
                        <a:pt x="302896" y="1391500"/>
                        <a:pt x="300663" y="1390797"/>
                      </a:cubicBezTo>
                      <a:lnTo>
                        <a:pt x="300116" y="1390615"/>
                      </a:lnTo>
                      <a:lnTo>
                        <a:pt x="299060" y="1390287"/>
                      </a:lnTo>
                      <a:lnTo>
                        <a:pt x="297493" y="1389741"/>
                      </a:lnTo>
                      <a:lnTo>
                        <a:pt x="295926" y="1389231"/>
                      </a:lnTo>
                      <a:lnTo>
                        <a:pt x="295271" y="1388939"/>
                      </a:lnTo>
                      <a:cubicBezTo>
                        <a:pt x="291023" y="1387369"/>
                        <a:pt x="286873" y="1385544"/>
                        <a:pt x="282847" y="1383474"/>
                      </a:cubicBezTo>
                      <a:lnTo>
                        <a:pt x="282847" y="1383474"/>
                      </a:lnTo>
                      <a:lnTo>
                        <a:pt x="282191" y="1383146"/>
                      </a:lnTo>
                      <a:lnTo>
                        <a:pt x="279459" y="1381689"/>
                      </a:lnTo>
                      <a:lnTo>
                        <a:pt x="278949" y="1381361"/>
                      </a:lnTo>
                      <a:lnTo>
                        <a:pt x="276726" y="1380086"/>
                      </a:lnTo>
                      <a:cubicBezTo>
                        <a:pt x="276405" y="1379947"/>
                        <a:pt x="276103" y="1379776"/>
                        <a:pt x="275815" y="1379576"/>
                      </a:cubicBezTo>
                      <a:cubicBezTo>
                        <a:pt x="275014" y="1379102"/>
                        <a:pt x="274249" y="1378629"/>
                        <a:pt x="273520" y="1378119"/>
                      </a:cubicBezTo>
                      <a:cubicBezTo>
                        <a:pt x="270908" y="1376541"/>
                        <a:pt x="268390" y="1374814"/>
                        <a:pt x="265978" y="1372945"/>
                      </a:cubicBezTo>
                      <a:cubicBezTo>
                        <a:pt x="263464" y="1371123"/>
                        <a:pt x="261133" y="1369302"/>
                        <a:pt x="258692" y="1367225"/>
                      </a:cubicBezTo>
                      <a:lnTo>
                        <a:pt x="255376" y="1364238"/>
                      </a:lnTo>
                      <a:lnTo>
                        <a:pt x="255376" y="1364238"/>
                      </a:lnTo>
                      <a:lnTo>
                        <a:pt x="252207" y="1361141"/>
                      </a:lnTo>
                      <a:cubicBezTo>
                        <a:pt x="251952" y="1360886"/>
                        <a:pt x="251697" y="1360667"/>
                        <a:pt x="251478" y="1360412"/>
                      </a:cubicBezTo>
                      <a:cubicBezTo>
                        <a:pt x="251259" y="1360157"/>
                        <a:pt x="250421" y="1359355"/>
                        <a:pt x="249948" y="1358773"/>
                      </a:cubicBezTo>
                      <a:cubicBezTo>
                        <a:pt x="248818" y="1357570"/>
                        <a:pt x="247689" y="1356368"/>
                        <a:pt x="246669" y="1355129"/>
                      </a:cubicBezTo>
                      <a:lnTo>
                        <a:pt x="245357" y="1353526"/>
                      </a:lnTo>
                      <a:lnTo>
                        <a:pt x="245357" y="1353526"/>
                      </a:lnTo>
                      <a:lnTo>
                        <a:pt x="243900" y="1351777"/>
                      </a:lnTo>
                      <a:lnTo>
                        <a:pt x="242697" y="1350211"/>
                      </a:lnTo>
                      <a:cubicBezTo>
                        <a:pt x="241022" y="1347988"/>
                        <a:pt x="239419" y="1345729"/>
                        <a:pt x="237998" y="1343507"/>
                      </a:cubicBezTo>
                      <a:cubicBezTo>
                        <a:pt x="237743" y="1343106"/>
                        <a:pt x="237524" y="1342815"/>
                        <a:pt x="237342" y="1342487"/>
                      </a:cubicBezTo>
                      <a:lnTo>
                        <a:pt x="236358" y="1340920"/>
                      </a:lnTo>
                      <a:cubicBezTo>
                        <a:pt x="235848" y="1340082"/>
                        <a:pt x="235302" y="1339208"/>
                        <a:pt x="234865" y="1338370"/>
                      </a:cubicBezTo>
                      <a:cubicBezTo>
                        <a:pt x="234427" y="1337532"/>
                        <a:pt x="234136" y="1337095"/>
                        <a:pt x="233735" y="1336475"/>
                      </a:cubicBezTo>
                      <a:cubicBezTo>
                        <a:pt x="232460" y="1333962"/>
                        <a:pt x="231075" y="1331521"/>
                        <a:pt x="229800" y="1328934"/>
                      </a:cubicBezTo>
                      <a:lnTo>
                        <a:pt x="228707" y="1326857"/>
                      </a:lnTo>
                      <a:cubicBezTo>
                        <a:pt x="226922" y="1323214"/>
                        <a:pt x="225064" y="1319789"/>
                        <a:pt x="223279" y="1316146"/>
                      </a:cubicBezTo>
                      <a:cubicBezTo>
                        <a:pt x="221494" y="1312502"/>
                        <a:pt x="219307" y="1308094"/>
                        <a:pt x="217340" y="1303941"/>
                      </a:cubicBezTo>
                      <a:cubicBezTo>
                        <a:pt x="216429" y="1302083"/>
                        <a:pt x="215591" y="1300297"/>
                        <a:pt x="214680" y="1298439"/>
                      </a:cubicBezTo>
                      <a:cubicBezTo>
                        <a:pt x="211802" y="1292282"/>
                        <a:pt x="208888" y="1285979"/>
                        <a:pt x="206010" y="1279494"/>
                      </a:cubicBezTo>
                      <a:cubicBezTo>
                        <a:pt x="204661" y="1276543"/>
                        <a:pt x="203313" y="1273592"/>
                        <a:pt x="202002" y="1270568"/>
                      </a:cubicBezTo>
                      <a:cubicBezTo>
                        <a:pt x="201127" y="1268455"/>
                        <a:pt x="200180" y="1266342"/>
                        <a:pt x="199269" y="1264229"/>
                      </a:cubicBezTo>
                      <a:cubicBezTo>
                        <a:pt x="198832" y="1263208"/>
                        <a:pt x="198395" y="1262188"/>
                        <a:pt x="197994" y="1261168"/>
                      </a:cubicBezTo>
                      <a:cubicBezTo>
                        <a:pt x="196646" y="1257962"/>
                        <a:pt x="195262" y="1254792"/>
                        <a:pt x="193950" y="1251586"/>
                      </a:cubicBezTo>
                      <a:cubicBezTo>
                        <a:pt x="193294" y="1250093"/>
                        <a:pt x="192638" y="1248599"/>
                        <a:pt x="192019" y="1247069"/>
                      </a:cubicBezTo>
                      <a:lnTo>
                        <a:pt x="191801" y="1246486"/>
                      </a:lnTo>
                      <a:cubicBezTo>
                        <a:pt x="191217" y="1245174"/>
                        <a:pt x="190708" y="1243826"/>
                        <a:pt x="190125" y="1242551"/>
                      </a:cubicBezTo>
                      <a:cubicBezTo>
                        <a:pt x="189542" y="1241276"/>
                        <a:pt x="188995" y="1239636"/>
                        <a:pt x="188376" y="1238215"/>
                      </a:cubicBezTo>
                      <a:cubicBezTo>
                        <a:pt x="187756" y="1236794"/>
                        <a:pt x="186991" y="1234827"/>
                        <a:pt x="186336" y="1233115"/>
                      </a:cubicBezTo>
                      <a:cubicBezTo>
                        <a:pt x="185024" y="1229872"/>
                        <a:pt x="183712" y="1226593"/>
                        <a:pt x="182437" y="1223351"/>
                      </a:cubicBezTo>
                      <a:cubicBezTo>
                        <a:pt x="181162" y="1220108"/>
                        <a:pt x="179814" y="1216756"/>
                        <a:pt x="178539" y="1213404"/>
                      </a:cubicBezTo>
                      <a:cubicBezTo>
                        <a:pt x="175963" y="1206701"/>
                        <a:pt x="173391" y="1199913"/>
                        <a:pt x="170815" y="1193038"/>
                      </a:cubicBezTo>
                      <a:cubicBezTo>
                        <a:pt x="68256" y="921065"/>
                        <a:pt x="-15941" y="499133"/>
                        <a:pt x="2567" y="308005"/>
                      </a:cubicBezTo>
                      <a:cubicBezTo>
                        <a:pt x="8578" y="246760"/>
                        <a:pt x="21767" y="173202"/>
                        <a:pt x="82283" y="113051"/>
                      </a:cubicBezTo>
                      <a:cubicBezTo>
                        <a:pt x="145421" y="50459"/>
                        <a:pt x="228525" y="30348"/>
                        <a:pt x="271735" y="28016"/>
                      </a:cubicBezTo>
                      <a:cubicBezTo>
                        <a:pt x="335056" y="24628"/>
                        <a:pt x="376407" y="42006"/>
                        <a:pt x="421912" y="46998"/>
                      </a:cubicBezTo>
                      <a:cubicBezTo>
                        <a:pt x="461078" y="51224"/>
                        <a:pt x="497766" y="55195"/>
                        <a:pt x="536094" y="53410"/>
                      </a:cubicBezTo>
                      <a:cubicBezTo>
                        <a:pt x="574421" y="51625"/>
                        <a:pt x="610417" y="43318"/>
                        <a:pt x="649036" y="34975"/>
                      </a:cubicBezTo>
                      <a:cubicBezTo>
                        <a:pt x="693557" y="25211"/>
                        <a:pt x="732796" y="3642"/>
                        <a:pt x="796153" y="254"/>
                      </a:cubicBezTo>
                      <a:cubicBezTo>
                        <a:pt x="832003" y="-1568"/>
                        <a:pt x="896782" y="5865"/>
                        <a:pt x="957552" y="40549"/>
                      </a:cubicBezTo>
                      <a:cubicBezTo>
                        <a:pt x="967516" y="46245"/>
                        <a:pt x="977127" y="52535"/>
                        <a:pt x="986334" y="59385"/>
                      </a:cubicBezTo>
                      <a:cubicBezTo>
                        <a:pt x="986917" y="59858"/>
                        <a:pt x="987464" y="60332"/>
                        <a:pt x="988119" y="60769"/>
                      </a:cubicBezTo>
                      <a:cubicBezTo>
                        <a:pt x="989868" y="62044"/>
                        <a:pt x="991763" y="63429"/>
                        <a:pt x="993329" y="64813"/>
                      </a:cubicBezTo>
                      <a:cubicBezTo>
                        <a:pt x="1005144" y="74226"/>
                        <a:pt x="1016049" y="84728"/>
                        <a:pt x="1025901" y="96182"/>
                      </a:cubicBezTo>
                      <a:cubicBezTo>
                        <a:pt x="1026024" y="96349"/>
                        <a:pt x="1026159" y="96507"/>
                        <a:pt x="1026301" y="96656"/>
                      </a:cubicBezTo>
                      <a:cubicBezTo>
                        <a:pt x="1065904" y="142962"/>
                        <a:pt x="1081898" y="197139"/>
                        <a:pt x="1091881" y="244757"/>
                      </a:cubicBezTo>
                      <a:lnTo>
                        <a:pt x="1091881" y="244757"/>
                      </a:lnTo>
                      <a:cubicBezTo>
                        <a:pt x="1092318" y="246578"/>
                        <a:pt x="1092683" y="248400"/>
                        <a:pt x="1093047" y="250222"/>
                      </a:cubicBezTo>
                      <a:cubicBezTo>
                        <a:pt x="1093812" y="253865"/>
                        <a:pt x="1094577" y="258018"/>
                        <a:pt x="1095342" y="261990"/>
                      </a:cubicBezTo>
                      <a:cubicBezTo>
                        <a:pt x="1097164" y="272592"/>
                        <a:pt x="1098985" y="283849"/>
                        <a:pt x="1100333" y="295617"/>
                      </a:cubicBezTo>
                      <a:cubicBezTo>
                        <a:pt x="1101317" y="303450"/>
                        <a:pt x="1102155" y="311502"/>
                        <a:pt x="1102956" y="319845"/>
                      </a:cubicBezTo>
                      <a:cubicBezTo>
                        <a:pt x="1105835" y="350048"/>
                        <a:pt x="1107438" y="383530"/>
                        <a:pt x="1107912" y="419417"/>
                      </a:cubicBezTo>
                      <a:cubicBezTo>
                        <a:pt x="1108531" y="459348"/>
                        <a:pt x="1107948" y="502302"/>
                        <a:pt x="1105908" y="547115"/>
                      </a:cubicBezTo>
                      <a:close/>
                    </a:path>
                  </a:pathLst>
                </a:custGeom>
                <a:solidFill>
                  <a:srgbClr val="FFFFFF"/>
                </a:solidFill>
                <a:ln w="3639"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3981B7FD-8CEC-77CB-98C4-CC8D04150194}"/>
                    </a:ext>
                  </a:extLst>
                </p:cNvPr>
                <p:cNvSpPr/>
                <p:nvPr/>
              </p:nvSpPr>
              <p:spPr>
                <a:xfrm>
                  <a:off x="2966144" y="2243155"/>
                  <a:ext cx="516111" cy="461111"/>
                </a:xfrm>
                <a:custGeom>
                  <a:avLst/>
                  <a:gdLst>
                    <a:gd name="connsiteX0" fmla="*/ 363129 w 516111"/>
                    <a:gd name="connsiteY0" fmla="*/ 117 h 461111"/>
                    <a:gd name="connsiteX1" fmla="*/ 238054 w 516111"/>
                    <a:gd name="connsiteY1" fmla="*/ 78157 h 461111"/>
                    <a:gd name="connsiteX2" fmla="*/ 220384 w 516111"/>
                    <a:gd name="connsiteY2" fmla="*/ 235402 h 461111"/>
                    <a:gd name="connsiteX3" fmla="*/ 102341 w 516111"/>
                    <a:gd name="connsiteY3" fmla="*/ 303933 h 461111"/>
                    <a:gd name="connsiteX4" fmla="*/ 0 w 516111"/>
                    <a:gd name="connsiteY4" fmla="*/ 269248 h 461111"/>
                    <a:gd name="connsiteX5" fmla="*/ 62956 w 516111"/>
                    <a:gd name="connsiteY5" fmla="*/ 412686 h 461111"/>
                    <a:gd name="connsiteX6" fmla="*/ 112068 w 516111"/>
                    <a:gd name="connsiteY6" fmla="*/ 459830 h 461111"/>
                    <a:gd name="connsiteX7" fmla="*/ 176446 w 516111"/>
                    <a:gd name="connsiteY7" fmla="*/ 454292 h 461111"/>
                    <a:gd name="connsiteX8" fmla="*/ 254777 w 516111"/>
                    <a:gd name="connsiteY8" fmla="*/ 394433 h 461111"/>
                    <a:gd name="connsiteX9" fmla="*/ 262938 w 516111"/>
                    <a:gd name="connsiteY9" fmla="*/ 286845 h 461111"/>
                    <a:gd name="connsiteX10" fmla="*/ 279223 w 516111"/>
                    <a:gd name="connsiteY10" fmla="*/ 100271 h 461111"/>
                    <a:gd name="connsiteX11" fmla="*/ 353583 w 516111"/>
                    <a:gd name="connsiteY11" fmla="*/ 23470 h 461111"/>
                    <a:gd name="connsiteX12" fmla="*/ 493669 w 516111"/>
                    <a:gd name="connsiteY12" fmla="*/ 58446 h 461111"/>
                    <a:gd name="connsiteX13" fmla="*/ 516112 w 516111"/>
                    <a:gd name="connsiteY13" fmla="*/ 87593 h 461111"/>
                    <a:gd name="connsiteX14" fmla="*/ 363129 w 516111"/>
                    <a:gd name="connsiteY14" fmla="*/ 117 h 46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111" h="461111">
                      <a:moveTo>
                        <a:pt x="363129" y="117"/>
                      </a:moveTo>
                      <a:cubicBezTo>
                        <a:pt x="307896" y="1975"/>
                        <a:pt x="258238" y="37060"/>
                        <a:pt x="238054" y="78157"/>
                      </a:cubicBezTo>
                      <a:cubicBezTo>
                        <a:pt x="210693" y="133899"/>
                        <a:pt x="247599" y="178420"/>
                        <a:pt x="220384" y="235402"/>
                      </a:cubicBezTo>
                      <a:cubicBezTo>
                        <a:pt x="201439" y="275078"/>
                        <a:pt x="161253" y="300982"/>
                        <a:pt x="102341" y="303933"/>
                      </a:cubicBezTo>
                      <a:cubicBezTo>
                        <a:pt x="65102" y="305481"/>
                        <a:pt x="28622" y="293116"/>
                        <a:pt x="0" y="269248"/>
                      </a:cubicBezTo>
                      <a:cubicBezTo>
                        <a:pt x="17801" y="318397"/>
                        <a:pt x="38834" y="366313"/>
                        <a:pt x="62956" y="412686"/>
                      </a:cubicBezTo>
                      <a:cubicBezTo>
                        <a:pt x="74291" y="432924"/>
                        <a:pt x="91385" y="449334"/>
                        <a:pt x="112068" y="459830"/>
                      </a:cubicBezTo>
                      <a:cubicBezTo>
                        <a:pt x="133677" y="462668"/>
                        <a:pt x="155642" y="460781"/>
                        <a:pt x="176446" y="454292"/>
                      </a:cubicBezTo>
                      <a:cubicBezTo>
                        <a:pt x="185189" y="451523"/>
                        <a:pt x="231095" y="436076"/>
                        <a:pt x="254777" y="394433"/>
                      </a:cubicBezTo>
                      <a:cubicBezTo>
                        <a:pt x="270552" y="366670"/>
                        <a:pt x="265707" y="346487"/>
                        <a:pt x="262938" y="286845"/>
                      </a:cubicBezTo>
                      <a:cubicBezTo>
                        <a:pt x="258784" y="194050"/>
                        <a:pt x="257181" y="146724"/>
                        <a:pt x="279223" y="100271"/>
                      </a:cubicBezTo>
                      <a:cubicBezTo>
                        <a:pt x="289680" y="78412"/>
                        <a:pt x="310884" y="37315"/>
                        <a:pt x="353583" y="23470"/>
                      </a:cubicBezTo>
                      <a:cubicBezTo>
                        <a:pt x="398542" y="8897"/>
                        <a:pt x="463320" y="15710"/>
                        <a:pt x="493669" y="58446"/>
                      </a:cubicBezTo>
                      <a:cubicBezTo>
                        <a:pt x="502624" y="66931"/>
                        <a:pt x="510195" y="76765"/>
                        <a:pt x="516112" y="87593"/>
                      </a:cubicBezTo>
                      <a:cubicBezTo>
                        <a:pt x="497531" y="16548"/>
                        <a:pt x="412969" y="-1669"/>
                        <a:pt x="363129" y="117"/>
                      </a:cubicBezTo>
                      <a:close/>
                    </a:path>
                  </a:pathLst>
                </a:custGeom>
                <a:solidFill>
                  <a:srgbClr val="F9E4DC">
                    <a:alpha val="53000"/>
                  </a:srgbClr>
                </a:solidFill>
                <a:ln w="3639"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48E31EFD-0480-0816-1ADB-03F49BB3F92E}"/>
                    </a:ext>
                  </a:extLst>
                </p:cNvPr>
                <p:cNvSpPr/>
                <p:nvPr/>
              </p:nvSpPr>
              <p:spPr>
                <a:xfrm>
                  <a:off x="3078066" y="2259683"/>
                  <a:ext cx="381454" cy="456256"/>
                </a:xfrm>
                <a:custGeom>
                  <a:avLst/>
                  <a:gdLst>
                    <a:gd name="connsiteX0" fmla="*/ 241515 w 381454"/>
                    <a:gd name="connsiteY0" fmla="*/ 6943 h 456256"/>
                    <a:gd name="connsiteX1" fmla="*/ 167155 w 381454"/>
                    <a:gd name="connsiteY1" fmla="*/ 83744 h 456256"/>
                    <a:gd name="connsiteX2" fmla="*/ 150870 w 381454"/>
                    <a:gd name="connsiteY2" fmla="*/ 270318 h 456256"/>
                    <a:gd name="connsiteX3" fmla="*/ 142708 w 381454"/>
                    <a:gd name="connsiteY3" fmla="*/ 377905 h 456256"/>
                    <a:gd name="connsiteX4" fmla="*/ 64377 w 381454"/>
                    <a:gd name="connsiteY4" fmla="*/ 437765 h 456256"/>
                    <a:gd name="connsiteX5" fmla="*/ 0 w 381454"/>
                    <a:gd name="connsiteY5" fmla="*/ 443302 h 456256"/>
                    <a:gd name="connsiteX6" fmla="*/ 53047 w 381454"/>
                    <a:gd name="connsiteY6" fmla="*/ 456236 h 456256"/>
                    <a:gd name="connsiteX7" fmla="*/ 174551 w 381454"/>
                    <a:gd name="connsiteY7" fmla="*/ 398380 h 456256"/>
                    <a:gd name="connsiteX8" fmla="*/ 180198 w 381454"/>
                    <a:gd name="connsiteY8" fmla="*/ 272577 h 456256"/>
                    <a:gd name="connsiteX9" fmla="*/ 203333 w 381454"/>
                    <a:gd name="connsiteY9" fmla="*/ 89464 h 456256"/>
                    <a:gd name="connsiteX10" fmla="*/ 301703 w 381454"/>
                    <a:gd name="connsiteY10" fmla="*/ 12954 h 456256"/>
                    <a:gd name="connsiteX11" fmla="*/ 381455 w 381454"/>
                    <a:gd name="connsiteY11" fmla="*/ 41773 h 456256"/>
                    <a:gd name="connsiteX12" fmla="*/ 241515 w 381454"/>
                    <a:gd name="connsiteY12" fmla="*/ 6943 h 45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454" h="456256">
                      <a:moveTo>
                        <a:pt x="241515" y="6943"/>
                      </a:moveTo>
                      <a:cubicBezTo>
                        <a:pt x="198816" y="20787"/>
                        <a:pt x="177611" y="61592"/>
                        <a:pt x="167155" y="83744"/>
                      </a:cubicBezTo>
                      <a:cubicBezTo>
                        <a:pt x="145295" y="130196"/>
                        <a:pt x="146716" y="177523"/>
                        <a:pt x="150870" y="270318"/>
                      </a:cubicBezTo>
                      <a:cubicBezTo>
                        <a:pt x="153529" y="329959"/>
                        <a:pt x="158484" y="350143"/>
                        <a:pt x="142708" y="377905"/>
                      </a:cubicBezTo>
                      <a:cubicBezTo>
                        <a:pt x="118991" y="419657"/>
                        <a:pt x="73121" y="434996"/>
                        <a:pt x="64377" y="437765"/>
                      </a:cubicBezTo>
                      <a:cubicBezTo>
                        <a:pt x="43574" y="444253"/>
                        <a:pt x="21609" y="446141"/>
                        <a:pt x="0" y="443302"/>
                      </a:cubicBezTo>
                      <a:cubicBezTo>
                        <a:pt x="16450" y="451646"/>
                        <a:pt x="34604" y="456072"/>
                        <a:pt x="53047" y="456236"/>
                      </a:cubicBezTo>
                      <a:cubicBezTo>
                        <a:pt x="98952" y="456965"/>
                        <a:pt x="154877" y="437655"/>
                        <a:pt x="174551" y="398380"/>
                      </a:cubicBezTo>
                      <a:cubicBezTo>
                        <a:pt x="187448" y="372877"/>
                        <a:pt x="182749" y="306423"/>
                        <a:pt x="180198" y="272577"/>
                      </a:cubicBezTo>
                      <a:cubicBezTo>
                        <a:pt x="176227" y="219202"/>
                        <a:pt x="186064" y="141162"/>
                        <a:pt x="203333" y="89464"/>
                      </a:cubicBezTo>
                      <a:cubicBezTo>
                        <a:pt x="212697" y="61410"/>
                        <a:pt x="240094" y="17363"/>
                        <a:pt x="301703" y="12954"/>
                      </a:cubicBezTo>
                      <a:cubicBezTo>
                        <a:pt x="331130" y="11118"/>
                        <a:pt x="359999" y="21552"/>
                        <a:pt x="381455" y="41773"/>
                      </a:cubicBezTo>
                      <a:cubicBezTo>
                        <a:pt x="351252" y="-818"/>
                        <a:pt x="286474" y="-7594"/>
                        <a:pt x="241515" y="6943"/>
                      </a:cubicBezTo>
                      <a:close/>
                    </a:path>
                  </a:pathLst>
                </a:custGeom>
                <a:solidFill>
                  <a:srgbClr val="F9DCCF">
                    <a:alpha val="57000"/>
                  </a:srgbClr>
                </a:solidFill>
                <a:ln w="3639"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761AD635-70DA-E285-E91D-7DED42F295D2}"/>
                    </a:ext>
                  </a:extLst>
                </p:cNvPr>
                <p:cNvSpPr/>
                <p:nvPr/>
              </p:nvSpPr>
              <p:spPr>
                <a:xfrm>
                  <a:off x="3568274" y="1975343"/>
                  <a:ext cx="328262" cy="711195"/>
                </a:xfrm>
                <a:custGeom>
                  <a:avLst/>
                  <a:gdLst>
                    <a:gd name="connsiteX0" fmla="*/ 328263 w 328262"/>
                    <a:gd name="connsiteY0" fmla="*/ 692 h 711195"/>
                    <a:gd name="connsiteX1" fmla="*/ 296711 w 328262"/>
                    <a:gd name="connsiteY1" fmla="*/ 281956 h 711195"/>
                    <a:gd name="connsiteX2" fmla="*/ 235140 w 328262"/>
                    <a:gd name="connsiteY2" fmla="*/ 554877 h 711195"/>
                    <a:gd name="connsiteX3" fmla="*/ 211895 w 328262"/>
                    <a:gd name="connsiteY3" fmla="*/ 616558 h 711195"/>
                    <a:gd name="connsiteX4" fmla="*/ 206467 w 328262"/>
                    <a:gd name="connsiteY4" fmla="*/ 627488 h 711195"/>
                    <a:gd name="connsiteX5" fmla="*/ 206467 w 328262"/>
                    <a:gd name="connsiteY5" fmla="*/ 627670 h 711195"/>
                    <a:gd name="connsiteX6" fmla="*/ 131742 w 328262"/>
                    <a:gd name="connsiteY6" fmla="*/ 700172 h 711195"/>
                    <a:gd name="connsiteX7" fmla="*/ 59714 w 328262"/>
                    <a:gd name="connsiteY7" fmla="*/ 711102 h 711195"/>
                    <a:gd name="connsiteX8" fmla="*/ 59714 w 328262"/>
                    <a:gd name="connsiteY8" fmla="*/ 711102 h 711195"/>
                    <a:gd name="connsiteX9" fmla="*/ 51116 w 328262"/>
                    <a:gd name="connsiteY9" fmla="*/ 710665 h 711195"/>
                    <a:gd name="connsiteX10" fmla="*/ 50679 w 328262"/>
                    <a:gd name="connsiteY10" fmla="*/ 710665 h 711195"/>
                    <a:gd name="connsiteX11" fmla="*/ 3643 w 328262"/>
                    <a:gd name="connsiteY11" fmla="*/ 692448 h 711195"/>
                    <a:gd name="connsiteX12" fmla="*/ 0 w 328262"/>
                    <a:gd name="connsiteY12" fmla="*/ 690080 h 711195"/>
                    <a:gd name="connsiteX13" fmla="*/ 2186 w 328262"/>
                    <a:gd name="connsiteY13" fmla="*/ 690262 h 711195"/>
                    <a:gd name="connsiteX14" fmla="*/ 4372 w 328262"/>
                    <a:gd name="connsiteY14" fmla="*/ 690262 h 711195"/>
                    <a:gd name="connsiteX15" fmla="*/ 84270 w 328262"/>
                    <a:gd name="connsiteY15" fmla="*/ 680024 h 711195"/>
                    <a:gd name="connsiteX16" fmla="*/ 180891 w 328262"/>
                    <a:gd name="connsiteY16" fmla="*/ 534911 h 711195"/>
                    <a:gd name="connsiteX17" fmla="*/ 181182 w 328262"/>
                    <a:gd name="connsiteY17" fmla="*/ 534110 h 711195"/>
                    <a:gd name="connsiteX18" fmla="*/ 206102 w 328262"/>
                    <a:gd name="connsiteY18" fmla="*/ 451407 h 711195"/>
                    <a:gd name="connsiteX19" fmla="*/ 325931 w 328262"/>
                    <a:gd name="connsiteY19" fmla="*/ 0 h 711195"/>
                    <a:gd name="connsiteX20" fmla="*/ 327133 w 328262"/>
                    <a:gd name="connsiteY20" fmla="*/ 0 h 71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262" h="711195">
                      <a:moveTo>
                        <a:pt x="328263" y="692"/>
                      </a:moveTo>
                      <a:cubicBezTo>
                        <a:pt x="320357" y="97677"/>
                        <a:pt x="310265" y="192913"/>
                        <a:pt x="296711" y="281956"/>
                      </a:cubicBezTo>
                      <a:cubicBezTo>
                        <a:pt x="281337" y="383094"/>
                        <a:pt x="261444" y="476181"/>
                        <a:pt x="235140" y="554877"/>
                      </a:cubicBezTo>
                      <a:cubicBezTo>
                        <a:pt x="227853" y="576591"/>
                        <a:pt x="220104" y="597150"/>
                        <a:pt x="211895" y="616558"/>
                      </a:cubicBezTo>
                      <a:cubicBezTo>
                        <a:pt x="210365" y="620201"/>
                        <a:pt x="208580" y="623845"/>
                        <a:pt x="206467" y="627488"/>
                      </a:cubicBezTo>
                      <a:cubicBezTo>
                        <a:pt x="206463" y="627550"/>
                        <a:pt x="206463" y="627608"/>
                        <a:pt x="206467" y="627670"/>
                      </a:cubicBezTo>
                      <a:cubicBezTo>
                        <a:pt x="192221" y="653538"/>
                        <a:pt x="164678" y="685271"/>
                        <a:pt x="131742" y="700172"/>
                      </a:cubicBezTo>
                      <a:cubicBezTo>
                        <a:pt x="113744" y="708297"/>
                        <a:pt x="83796" y="711831"/>
                        <a:pt x="59714" y="711102"/>
                      </a:cubicBezTo>
                      <a:lnTo>
                        <a:pt x="59714" y="711102"/>
                      </a:lnTo>
                      <a:cubicBezTo>
                        <a:pt x="56763" y="711102"/>
                        <a:pt x="53885" y="710847"/>
                        <a:pt x="51116" y="710665"/>
                      </a:cubicBezTo>
                      <a:lnTo>
                        <a:pt x="50679" y="710665"/>
                      </a:lnTo>
                      <a:cubicBezTo>
                        <a:pt x="34021" y="707510"/>
                        <a:pt x="18082" y="701338"/>
                        <a:pt x="3643" y="692448"/>
                      </a:cubicBezTo>
                      <a:lnTo>
                        <a:pt x="0" y="690080"/>
                      </a:lnTo>
                      <a:lnTo>
                        <a:pt x="2186" y="690262"/>
                      </a:lnTo>
                      <a:lnTo>
                        <a:pt x="4372" y="690262"/>
                      </a:lnTo>
                      <a:cubicBezTo>
                        <a:pt x="31416" y="692117"/>
                        <a:pt x="58566" y="688637"/>
                        <a:pt x="84270" y="680024"/>
                      </a:cubicBezTo>
                      <a:cubicBezTo>
                        <a:pt x="144858" y="659986"/>
                        <a:pt x="170143" y="572365"/>
                        <a:pt x="180891" y="534911"/>
                      </a:cubicBezTo>
                      <a:lnTo>
                        <a:pt x="181182" y="534110"/>
                      </a:lnTo>
                      <a:cubicBezTo>
                        <a:pt x="187849" y="510975"/>
                        <a:pt x="196302" y="483358"/>
                        <a:pt x="206102" y="451407"/>
                      </a:cubicBezTo>
                      <a:cubicBezTo>
                        <a:pt x="241552" y="335731"/>
                        <a:pt x="290153" y="177247"/>
                        <a:pt x="325931" y="0"/>
                      </a:cubicBezTo>
                      <a:lnTo>
                        <a:pt x="327133" y="0"/>
                      </a:lnTo>
                      <a:close/>
                    </a:path>
                  </a:pathLst>
                </a:custGeom>
                <a:solidFill>
                  <a:srgbClr val="F9DCCF">
                    <a:alpha val="56000"/>
                  </a:srgbClr>
                </a:solidFill>
                <a:ln w="3639"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58386BAF-C595-B78E-0444-820863EA401A}"/>
                    </a:ext>
                  </a:extLst>
                </p:cNvPr>
                <p:cNvSpPr/>
                <p:nvPr/>
              </p:nvSpPr>
              <p:spPr>
                <a:xfrm>
                  <a:off x="3525720" y="1354121"/>
                  <a:ext cx="380475" cy="1314543"/>
                </a:xfrm>
                <a:custGeom>
                  <a:avLst/>
                  <a:gdLst>
                    <a:gd name="connsiteX0" fmla="*/ 379196 w 380475"/>
                    <a:gd name="connsiteY0" fmla="*/ 515747 h 1314543"/>
                    <a:gd name="connsiteX1" fmla="*/ 377702 w 380475"/>
                    <a:gd name="connsiteY1" fmla="*/ 545258 h 1314543"/>
                    <a:gd name="connsiteX2" fmla="*/ 374387 w 380475"/>
                    <a:gd name="connsiteY2" fmla="*/ 587776 h 1314543"/>
                    <a:gd name="connsiteX3" fmla="*/ 370744 w 380475"/>
                    <a:gd name="connsiteY3" fmla="*/ 621804 h 1314543"/>
                    <a:gd name="connsiteX4" fmla="*/ 370744 w 380475"/>
                    <a:gd name="connsiteY4" fmla="*/ 621804 h 1314543"/>
                    <a:gd name="connsiteX5" fmla="*/ 367100 w 380475"/>
                    <a:gd name="connsiteY5" fmla="*/ 650295 h 1314543"/>
                    <a:gd name="connsiteX6" fmla="*/ 252482 w 380475"/>
                    <a:gd name="connsiteY6" fmla="*/ 1149684 h 1314543"/>
                    <a:gd name="connsiteX7" fmla="*/ 127625 w 380475"/>
                    <a:gd name="connsiteY7" fmla="*/ 1303687 h 1314543"/>
                    <a:gd name="connsiteX8" fmla="*/ 72320 w 380475"/>
                    <a:gd name="connsiteY8" fmla="*/ 1314216 h 1314543"/>
                    <a:gd name="connsiteX9" fmla="*/ 48675 w 380475"/>
                    <a:gd name="connsiteY9" fmla="*/ 1314216 h 1314543"/>
                    <a:gd name="connsiteX10" fmla="*/ 46707 w 380475"/>
                    <a:gd name="connsiteY10" fmla="*/ 1314216 h 1314543"/>
                    <a:gd name="connsiteX11" fmla="*/ 46416 w 380475"/>
                    <a:gd name="connsiteY11" fmla="*/ 1314216 h 1314543"/>
                    <a:gd name="connsiteX12" fmla="*/ 46124 w 380475"/>
                    <a:gd name="connsiteY12" fmla="*/ 1314216 h 1314543"/>
                    <a:gd name="connsiteX13" fmla="*/ 46124 w 380475"/>
                    <a:gd name="connsiteY13" fmla="*/ 1314216 h 1314543"/>
                    <a:gd name="connsiteX14" fmla="*/ 44412 w 380475"/>
                    <a:gd name="connsiteY14" fmla="*/ 1313050 h 1314543"/>
                    <a:gd name="connsiteX15" fmla="*/ 42809 w 380475"/>
                    <a:gd name="connsiteY15" fmla="*/ 1311884 h 1314543"/>
                    <a:gd name="connsiteX16" fmla="*/ 42809 w 380475"/>
                    <a:gd name="connsiteY16" fmla="*/ 1311884 h 1314543"/>
                    <a:gd name="connsiteX17" fmla="*/ 20512 w 380475"/>
                    <a:gd name="connsiteY17" fmla="*/ 1289186 h 1314543"/>
                    <a:gd name="connsiteX18" fmla="*/ 2004 w 380475"/>
                    <a:gd name="connsiteY18" fmla="*/ 1179268 h 1314543"/>
                    <a:gd name="connsiteX19" fmla="*/ 1421 w 380475"/>
                    <a:gd name="connsiteY19" fmla="*/ 1164184 h 1314543"/>
                    <a:gd name="connsiteX20" fmla="*/ 0 w 380475"/>
                    <a:gd name="connsiteY20" fmla="*/ 1142325 h 1314543"/>
                    <a:gd name="connsiteX21" fmla="*/ 0 w 380475"/>
                    <a:gd name="connsiteY21" fmla="*/ 1140539 h 1314543"/>
                    <a:gd name="connsiteX22" fmla="*/ 1166 w 380475"/>
                    <a:gd name="connsiteY22" fmla="*/ 1141013 h 1314543"/>
                    <a:gd name="connsiteX23" fmla="*/ 1749 w 380475"/>
                    <a:gd name="connsiteY23" fmla="*/ 1141231 h 1314543"/>
                    <a:gd name="connsiteX24" fmla="*/ 36032 w 380475"/>
                    <a:gd name="connsiteY24" fmla="*/ 1148919 h 1314543"/>
                    <a:gd name="connsiteX25" fmla="*/ 103507 w 380475"/>
                    <a:gd name="connsiteY25" fmla="*/ 1140539 h 1314543"/>
                    <a:gd name="connsiteX26" fmla="*/ 129629 w 380475"/>
                    <a:gd name="connsiteY26" fmla="*/ 1129828 h 1314543"/>
                    <a:gd name="connsiteX27" fmla="*/ 228217 w 380475"/>
                    <a:gd name="connsiteY27" fmla="*/ 6157 h 1314543"/>
                    <a:gd name="connsiteX28" fmla="*/ 219255 w 380475"/>
                    <a:gd name="connsiteY28" fmla="*/ 0 h 1314543"/>
                    <a:gd name="connsiteX29" fmla="*/ 256999 w 380475"/>
                    <a:gd name="connsiteY29" fmla="*/ 24993 h 1314543"/>
                    <a:gd name="connsiteX30" fmla="*/ 258785 w 380475"/>
                    <a:gd name="connsiteY30" fmla="*/ 26378 h 1314543"/>
                    <a:gd name="connsiteX31" fmla="*/ 296566 w 380475"/>
                    <a:gd name="connsiteY31" fmla="*/ 61791 h 1314543"/>
                    <a:gd name="connsiteX32" fmla="*/ 296966 w 380475"/>
                    <a:gd name="connsiteY32" fmla="*/ 62264 h 1314543"/>
                    <a:gd name="connsiteX33" fmla="*/ 364222 w 380475"/>
                    <a:gd name="connsiteY33" fmla="*/ 207997 h 1314543"/>
                    <a:gd name="connsiteX34" fmla="*/ 364987 w 380475"/>
                    <a:gd name="connsiteY34" fmla="*/ 215721 h 1314543"/>
                    <a:gd name="connsiteX35" fmla="*/ 366116 w 380475"/>
                    <a:gd name="connsiteY35" fmla="*/ 227634 h 1314543"/>
                    <a:gd name="connsiteX36" fmla="*/ 369396 w 380475"/>
                    <a:gd name="connsiteY36" fmla="*/ 262719 h 1314543"/>
                    <a:gd name="connsiteX37" fmla="*/ 371873 w 380475"/>
                    <a:gd name="connsiteY37" fmla="*/ 288842 h 1314543"/>
                    <a:gd name="connsiteX38" fmla="*/ 371873 w 380475"/>
                    <a:gd name="connsiteY38" fmla="*/ 288842 h 1314543"/>
                    <a:gd name="connsiteX39" fmla="*/ 378686 w 380475"/>
                    <a:gd name="connsiteY39" fmla="*/ 385025 h 1314543"/>
                    <a:gd name="connsiteX40" fmla="*/ 379196 w 380475"/>
                    <a:gd name="connsiteY40" fmla="*/ 515747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0475" h="1314543">
                      <a:moveTo>
                        <a:pt x="379196" y="515747"/>
                      </a:moveTo>
                      <a:cubicBezTo>
                        <a:pt x="378795" y="525475"/>
                        <a:pt x="378358" y="535312"/>
                        <a:pt x="377702" y="545258"/>
                      </a:cubicBezTo>
                      <a:cubicBezTo>
                        <a:pt x="376828" y="559176"/>
                        <a:pt x="375735" y="573385"/>
                        <a:pt x="374387" y="587776"/>
                      </a:cubicBezTo>
                      <a:cubicBezTo>
                        <a:pt x="373330" y="598997"/>
                        <a:pt x="372092" y="610364"/>
                        <a:pt x="370744" y="621804"/>
                      </a:cubicBezTo>
                      <a:lnTo>
                        <a:pt x="370744" y="621804"/>
                      </a:lnTo>
                      <a:cubicBezTo>
                        <a:pt x="369578" y="631386"/>
                        <a:pt x="368339" y="640822"/>
                        <a:pt x="367100" y="650295"/>
                      </a:cubicBezTo>
                      <a:cubicBezTo>
                        <a:pt x="336642" y="876435"/>
                        <a:pt x="279479" y="1064576"/>
                        <a:pt x="252482" y="1149684"/>
                      </a:cubicBezTo>
                      <a:cubicBezTo>
                        <a:pt x="233937" y="1207977"/>
                        <a:pt x="198051" y="1280333"/>
                        <a:pt x="127625" y="1303687"/>
                      </a:cubicBezTo>
                      <a:cubicBezTo>
                        <a:pt x="109744" y="1309651"/>
                        <a:pt x="91141" y="1313192"/>
                        <a:pt x="72320" y="1314216"/>
                      </a:cubicBezTo>
                      <a:cubicBezTo>
                        <a:pt x="64443" y="1314653"/>
                        <a:pt x="56552" y="1314653"/>
                        <a:pt x="48675" y="1314216"/>
                      </a:cubicBezTo>
                      <a:lnTo>
                        <a:pt x="46707" y="1314216"/>
                      </a:lnTo>
                      <a:lnTo>
                        <a:pt x="46416" y="1314216"/>
                      </a:lnTo>
                      <a:lnTo>
                        <a:pt x="46124" y="1314216"/>
                      </a:lnTo>
                      <a:lnTo>
                        <a:pt x="46124" y="1314216"/>
                      </a:lnTo>
                      <a:cubicBezTo>
                        <a:pt x="45541" y="1313779"/>
                        <a:pt x="44959" y="1313414"/>
                        <a:pt x="44412" y="1313050"/>
                      </a:cubicBezTo>
                      <a:lnTo>
                        <a:pt x="42809" y="1311884"/>
                      </a:lnTo>
                      <a:lnTo>
                        <a:pt x="42809" y="1311884"/>
                      </a:lnTo>
                      <a:cubicBezTo>
                        <a:pt x="33956" y="1305858"/>
                        <a:pt x="26378" y="1298145"/>
                        <a:pt x="20512" y="1289186"/>
                      </a:cubicBezTo>
                      <a:cubicBezTo>
                        <a:pt x="10311" y="1273302"/>
                        <a:pt x="4299" y="1237342"/>
                        <a:pt x="2004" y="1179268"/>
                      </a:cubicBezTo>
                      <a:cubicBezTo>
                        <a:pt x="1749" y="1173803"/>
                        <a:pt x="1640" y="1168739"/>
                        <a:pt x="1421" y="1164184"/>
                      </a:cubicBezTo>
                      <a:cubicBezTo>
                        <a:pt x="1421" y="1157444"/>
                        <a:pt x="729" y="1150012"/>
                        <a:pt x="0" y="1142325"/>
                      </a:cubicBezTo>
                      <a:lnTo>
                        <a:pt x="0" y="1140539"/>
                      </a:lnTo>
                      <a:lnTo>
                        <a:pt x="1166" y="1141013"/>
                      </a:lnTo>
                      <a:lnTo>
                        <a:pt x="1749" y="1141231"/>
                      </a:lnTo>
                      <a:cubicBezTo>
                        <a:pt x="12832" y="1145141"/>
                        <a:pt x="24341" y="1147720"/>
                        <a:pt x="36032" y="1148919"/>
                      </a:cubicBezTo>
                      <a:cubicBezTo>
                        <a:pt x="58847" y="1150314"/>
                        <a:pt x="81727" y="1147473"/>
                        <a:pt x="103507" y="1140539"/>
                      </a:cubicBezTo>
                      <a:cubicBezTo>
                        <a:pt x="112484" y="1137661"/>
                        <a:pt x="121217" y="1134080"/>
                        <a:pt x="129629" y="1129828"/>
                      </a:cubicBezTo>
                      <a:cubicBezTo>
                        <a:pt x="218890" y="1083376"/>
                        <a:pt x="466016" y="180563"/>
                        <a:pt x="228217" y="6157"/>
                      </a:cubicBezTo>
                      <a:cubicBezTo>
                        <a:pt x="225303" y="4008"/>
                        <a:pt x="222351" y="1967"/>
                        <a:pt x="219255" y="0"/>
                      </a:cubicBezTo>
                      <a:cubicBezTo>
                        <a:pt x="232534" y="7226"/>
                        <a:pt x="245162" y="15588"/>
                        <a:pt x="256999" y="24993"/>
                      </a:cubicBezTo>
                      <a:cubicBezTo>
                        <a:pt x="257582" y="25467"/>
                        <a:pt x="258129" y="25940"/>
                        <a:pt x="258785" y="26378"/>
                      </a:cubicBezTo>
                      <a:cubicBezTo>
                        <a:pt x="272301" y="37158"/>
                        <a:pt x="284936" y="49000"/>
                        <a:pt x="296566" y="61791"/>
                      </a:cubicBezTo>
                      <a:cubicBezTo>
                        <a:pt x="296690" y="61957"/>
                        <a:pt x="296824" y="62116"/>
                        <a:pt x="296966" y="62264"/>
                      </a:cubicBezTo>
                      <a:cubicBezTo>
                        <a:pt x="334084" y="102606"/>
                        <a:pt x="357606" y="153578"/>
                        <a:pt x="364222" y="207997"/>
                      </a:cubicBezTo>
                      <a:cubicBezTo>
                        <a:pt x="364513" y="210547"/>
                        <a:pt x="364805" y="213097"/>
                        <a:pt x="364987" y="215721"/>
                      </a:cubicBezTo>
                      <a:cubicBezTo>
                        <a:pt x="365315" y="219582"/>
                        <a:pt x="365679" y="223590"/>
                        <a:pt x="366116" y="227634"/>
                      </a:cubicBezTo>
                      <a:cubicBezTo>
                        <a:pt x="367137" y="238613"/>
                        <a:pt x="368230" y="250308"/>
                        <a:pt x="369396" y="262719"/>
                      </a:cubicBezTo>
                      <a:cubicBezTo>
                        <a:pt x="370233" y="271135"/>
                        <a:pt x="371035" y="279843"/>
                        <a:pt x="371873" y="288842"/>
                      </a:cubicBezTo>
                      <a:lnTo>
                        <a:pt x="371873" y="288842"/>
                      </a:lnTo>
                      <a:cubicBezTo>
                        <a:pt x="374496" y="317988"/>
                        <a:pt x="377046" y="350086"/>
                        <a:pt x="378686" y="385025"/>
                      </a:cubicBezTo>
                      <a:cubicBezTo>
                        <a:pt x="380617" y="425248"/>
                        <a:pt x="381273" y="469040"/>
                        <a:pt x="379196" y="515747"/>
                      </a:cubicBezTo>
                      <a:close/>
                    </a:path>
                  </a:pathLst>
                </a:custGeom>
                <a:solidFill>
                  <a:srgbClr val="F9E4DC">
                    <a:alpha val="53000"/>
                  </a:srgbClr>
                </a:solidFill>
                <a:ln w="3639"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FB4947E2-A02E-E6E1-7B69-F398312F9C90}"/>
                    </a:ext>
                  </a:extLst>
                </p:cNvPr>
                <p:cNvSpPr/>
                <p:nvPr/>
              </p:nvSpPr>
              <p:spPr>
                <a:xfrm>
                  <a:off x="3613451" y="2585525"/>
                  <a:ext cx="169231" cy="103990"/>
                </a:xfrm>
                <a:custGeom>
                  <a:avLst/>
                  <a:gdLst>
                    <a:gd name="connsiteX0" fmla="*/ 0 w 169231"/>
                    <a:gd name="connsiteY0" fmla="*/ 99463 h 103990"/>
                    <a:gd name="connsiteX1" fmla="*/ 49585 w 169231"/>
                    <a:gd name="connsiteY1" fmla="*/ 103762 h 103990"/>
                    <a:gd name="connsiteX2" fmla="*/ 60953 w 169231"/>
                    <a:gd name="connsiteY2" fmla="*/ 102741 h 103990"/>
                    <a:gd name="connsiteX3" fmla="*/ 157173 w 169231"/>
                    <a:gd name="connsiteY3" fmla="*/ 31515 h 103990"/>
                    <a:gd name="connsiteX4" fmla="*/ 166864 w 169231"/>
                    <a:gd name="connsiteY4" fmla="*/ 6376 h 103990"/>
                    <a:gd name="connsiteX5" fmla="*/ 169232 w 169231"/>
                    <a:gd name="connsiteY5" fmla="*/ 0 h 103990"/>
                    <a:gd name="connsiteX6" fmla="*/ 0 w 169231"/>
                    <a:gd name="connsiteY6" fmla="*/ 99463 h 10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31" h="103990">
                      <a:moveTo>
                        <a:pt x="0" y="99463"/>
                      </a:moveTo>
                      <a:cubicBezTo>
                        <a:pt x="16256" y="103150"/>
                        <a:pt x="32939" y="104596"/>
                        <a:pt x="49585" y="103762"/>
                      </a:cubicBezTo>
                      <a:cubicBezTo>
                        <a:pt x="53411" y="103397"/>
                        <a:pt x="57200" y="103215"/>
                        <a:pt x="60953" y="102741"/>
                      </a:cubicBezTo>
                      <a:cubicBezTo>
                        <a:pt x="103561" y="98184"/>
                        <a:pt x="140373" y="70935"/>
                        <a:pt x="157173" y="31515"/>
                      </a:cubicBezTo>
                      <a:cubicBezTo>
                        <a:pt x="160342" y="23754"/>
                        <a:pt x="163585" y="15302"/>
                        <a:pt x="166864" y="6376"/>
                      </a:cubicBezTo>
                      <a:lnTo>
                        <a:pt x="169232" y="0"/>
                      </a:lnTo>
                      <a:cubicBezTo>
                        <a:pt x="169232" y="0"/>
                        <a:pt x="132726" y="99390"/>
                        <a:pt x="0" y="99463"/>
                      </a:cubicBezTo>
                      <a:close/>
                    </a:path>
                  </a:pathLst>
                </a:custGeom>
                <a:solidFill>
                  <a:srgbClr val="FCD5C0">
                    <a:alpha val="58000"/>
                  </a:srgbClr>
                </a:solidFill>
                <a:ln w="3639" cap="flat">
                  <a:noFill/>
                  <a:prstDash val="solid"/>
                  <a:miter/>
                </a:ln>
              </p:spPr>
              <p:txBody>
                <a:bodyPr rtlCol="0" anchor="ctr"/>
                <a:lstStyle/>
                <a:p>
                  <a:endParaRPr lang="en-US"/>
                </a:p>
              </p:txBody>
            </p:sp>
          </p:grpSp>
          <p:grpSp>
            <p:nvGrpSpPr>
              <p:cNvPr id="41" name="图形 4">
                <a:extLst>
                  <a:ext uri="{FF2B5EF4-FFF2-40B4-BE49-F238E27FC236}">
                    <a16:creationId xmlns:a16="http://schemas.microsoft.com/office/drawing/2014/main" id="{9F5E8E7B-5BCC-2421-E791-56101FB1AF13}"/>
                  </a:ext>
                </a:extLst>
              </p:cNvPr>
              <p:cNvGrpSpPr/>
              <p:nvPr/>
            </p:nvGrpSpPr>
            <p:grpSpPr>
              <a:xfrm>
                <a:off x="3249444" y="1795482"/>
                <a:ext cx="216181" cy="147310"/>
                <a:chOff x="3249444" y="1795482"/>
                <a:chExt cx="216181" cy="147310"/>
              </a:xfrm>
            </p:grpSpPr>
            <p:sp>
              <p:nvSpPr>
                <p:cNvPr id="42" name="任意多边形: 形状 41">
                  <a:extLst>
                    <a:ext uri="{FF2B5EF4-FFF2-40B4-BE49-F238E27FC236}">
                      <a16:creationId xmlns:a16="http://schemas.microsoft.com/office/drawing/2014/main" id="{9956CB0D-4B61-81EC-E258-230BD4D8A326}"/>
                    </a:ext>
                  </a:extLst>
                </p:cNvPr>
                <p:cNvSpPr/>
                <p:nvPr/>
              </p:nvSpPr>
              <p:spPr>
                <a:xfrm>
                  <a:off x="3249444" y="1795874"/>
                  <a:ext cx="216181" cy="112868"/>
                </a:xfrm>
                <a:custGeom>
                  <a:avLst/>
                  <a:gdLst>
                    <a:gd name="connsiteX0" fmla="*/ 216162 w 216181"/>
                    <a:gd name="connsiteY0" fmla="*/ 67437 h 112868"/>
                    <a:gd name="connsiteX1" fmla="*/ 202390 w 216181"/>
                    <a:gd name="connsiteY1" fmla="*/ 105582 h 112868"/>
                    <a:gd name="connsiteX2" fmla="*/ 15707 w 216181"/>
                    <a:gd name="connsiteY2" fmla="*/ 112869 h 112868"/>
                    <a:gd name="connsiteX3" fmla="*/ 40 w 216181"/>
                    <a:gd name="connsiteY3" fmla="*/ 78148 h 112868"/>
                    <a:gd name="connsiteX4" fmla="*/ 22629 w 216181"/>
                    <a:gd name="connsiteY4" fmla="*/ 30238 h 112868"/>
                    <a:gd name="connsiteX5" fmla="*/ 33887 w 216181"/>
                    <a:gd name="connsiteY5" fmla="*/ 21968 h 112868"/>
                    <a:gd name="connsiteX6" fmla="*/ 104021 w 216181"/>
                    <a:gd name="connsiteY6" fmla="*/ 108 h 112868"/>
                    <a:gd name="connsiteX7" fmla="*/ 179182 w 216181"/>
                    <a:gd name="connsiteY7" fmla="*/ 16649 h 112868"/>
                    <a:gd name="connsiteX8" fmla="*/ 190950 w 216181"/>
                    <a:gd name="connsiteY8" fmla="*/ 23935 h 112868"/>
                    <a:gd name="connsiteX9" fmla="*/ 216162 w 216181"/>
                    <a:gd name="connsiteY9" fmla="*/ 67437 h 11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81" h="112868">
                      <a:moveTo>
                        <a:pt x="216162" y="67437"/>
                      </a:moveTo>
                      <a:cubicBezTo>
                        <a:pt x="216533" y="81431"/>
                        <a:pt x="211615" y="95053"/>
                        <a:pt x="202390" y="105582"/>
                      </a:cubicBezTo>
                      <a:cubicBezTo>
                        <a:pt x="140239" y="96605"/>
                        <a:pt x="76969" y="99075"/>
                        <a:pt x="15707" y="112869"/>
                      </a:cubicBezTo>
                      <a:cubicBezTo>
                        <a:pt x="6537" y="103516"/>
                        <a:pt x="984" y="91213"/>
                        <a:pt x="40" y="78148"/>
                      </a:cubicBezTo>
                      <a:cubicBezTo>
                        <a:pt x="-834" y="60441"/>
                        <a:pt x="12646" y="39019"/>
                        <a:pt x="22629" y="30238"/>
                      </a:cubicBezTo>
                      <a:cubicBezTo>
                        <a:pt x="26148" y="27178"/>
                        <a:pt x="29912" y="24413"/>
                        <a:pt x="33887" y="21968"/>
                      </a:cubicBezTo>
                      <a:cubicBezTo>
                        <a:pt x="55106" y="9009"/>
                        <a:pt x="79199" y="1500"/>
                        <a:pt x="104021" y="108"/>
                      </a:cubicBezTo>
                      <a:cubicBezTo>
                        <a:pt x="130074" y="-872"/>
                        <a:pt x="155945" y="4823"/>
                        <a:pt x="179182" y="16649"/>
                      </a:cubicBezTo>
                      <a:cubicBezTo>
                        <a:pt x="183292" y="18762"/>
                        <a:pt x="187227" y="21199"/>
                        <a:pt x="190950" y="23935"/>
                      </a:cubicBezTo>
                      <a:cubicBezTo>
                        <a:pt x="201006" y="31513"/>
                        <a:pt x="215324" y="50604"/>
                        <a:pt x="216162" y="67437"/>
                      </a:cubicBezTo>
                      <a:close/>
                    </a:path>
                  </a:pathLst>
                </a:custGeom>
                <a:solidFill>
                  <a:srgbClr val="501114"/>
                </a:solidFill>
                <a:ln w="3639"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D5CD56A4-ADED-C05D-5A7A-F37FA28576D0}"/>
                    </a:ext>
                  </a:extLst>
                </p:cNvPr>
                <p:cNvSpPr/>
                <p:nvPr/>
              </p:nvSpPr>
              <p:spPr>
                <a:xfrm>
                  <a:off x="3257827" y="1885163"/>
                  <a:ext cx="200746" cy="57630"/>
                </a:xfrm>
                <a:custGeom>
                  <a:avLst/>
                  <a:gdLst>
                    <a:gd name="connsiteX0" fmla="*/ 0 w 200746"/>
                    <a:gd name="connsiteY0" fmla="*/ 14290 h 57630"/>
                    <a:gd name="connsiteX1" fmla="*/ 103434 w 200746"/>
                    <a:gd name="connsiteY1" fmla="*/ 57426 h 57630"/>
                    <a:gd name="connsiteX2" fmla="*/ 200746 w 200746"/>
                    <a:gd name="connsiteY2" fmla="*/ 6420 h 57630"/>
                    <a:gd name="connsiteX3" fmla="*/ 0 w 200746"/>
                    <a:gd name="connsiteY3" fmla="*/ 14290 h 57630"/>
                  </a:gdLst>
                  <a:ahLst/>
                  <a:cxnLst>
                    <a:cxn ang="0">
                      <a:pos x="connsiteX0" y="connsiteY0"/>
                    </a:cxn>
                    <a:cxn ang="0">
                      <a:pos x="connsiteX1" y="connsiteY1"/>
                    </a:cxn>
                    <a:cxn ang="0">
                      <a:pos x="connsiteX2" y="connsiteY2"/>
                    </a:cxn>
                    <a:cxn ang="0">
                      <a:pos x="connsiteX3" y="connsiteY3"/>
                    </a:cxn>
                  </a:cxnLst>
                  <a:rect l="l" t="t" r="r" b="b"/>
                  <a:pathLst>
                    <a:path w="200746" h="57630">
                      <a:moveTo>
                        <a:pt x="0" y="14290"/>
                      </a:moveTo>
                      <a:cubicBezTo>
                        <a:pt x="17670" y="41869"/>
                        <a:pt x="57200" y="59758"/>
                        <a:pt x="103434" y="57426"/>
                      </a:cubicBezTo>
                      <a:cubicBezTo>
                        <a:pt x="148283" y="55168"/>
                        <a:pt x="185700" y="33235"/>
                        <a:pt x="200746" y="6420"/>
                      </a:cubicBezTo>
                      <a:cubicBezTo>
                        <a:pt x="133968" y="-4266"/>
                        <a:pt x="65736" y="-1592"/>
                        <a:pt x="0" y="14290"/>
                      </a:cubicBezTo>
                      <a:close/>
                    </a:path>
                  </a:pathLst>
                </a:custGeom>
                <a:solidFill>
                  <a:srgbClr val="EB6264"/>
                </a:solidFill>
                <a:ln w="3639"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A60B2A1A-74A4-B8C5-B1AD-E80F077CB8FC}"/>
                    </a:ext>
                  </a:extLst>
                </p:cNvPr>
                <p:cNvSpPr/>
                <p:nvPr/>
              </p:nvSpPr>
              <p:spPr>
                <a:xfrm>
                  <a:off x="3265187" y="1896183"/>
                  <a:ext cx="186610" cy="45083"/>
                </a:xfrm>
                <a:custGeom>
                  <a:avLst/>
                  <a:gdLst>
                    <a:gd name="connsiteX0" fmla="*/ 96001 w 186610"/>
                    <a:gd name="connsiteY0" fmla="*/ 44876 h 45083"/>
                    <a:gd name="connsiteX1" fmla="*/ 186611 w 186610"/>
                    <a:gd name="connsiteY1" fmla="*/ 5273 h 45083"/>
                    <a:gd name="connsiteX2" fmla="*/ 0 w 186610"/>
                    <a:gd name="connsiteY2" fmla="*/ 12559 h 45083"/>
                    <a:gd name="connsiteX3" fmla="*/ 96001 w 186610"/>
                    <a:gd name="connsiteY3" fmla="*/ 44876 h 45083"/>
                  </a:gdLst>
                  <a:ahLst/>
                  <a:cxnLst>
                    <a:cxn ang="0">
                      <a:pos x="connsiteX0" y="connsiteY0"/>
                    </a:cxn>
                    <a:cxn ang="0">
                      <a:pos x="connsiteX1" y="connsiteY1"/>
                    </a:cxn>
                    <a:cxn ang="0">
                      <a:pos x="connsiteX2" y="connsiteY2"/>
                    </a:cxn>
                    <a:cxn ang="0">
                      <a:pos x="connsiteX3" y="connsiteY3"/>
                    </a:cxn>
                  </a:cxnLst>
                  <a:rect l="l" t="t" r="r" b="b"/>
                  <a:pathLst>
                    <a:path w="186610" h="45083">
                      <a:moveTo>
                        <a:pt x="96001" y="44876"/>
                      </a:moveTo>
                      <a:cubicBezTo>
                        <a:pt x="135204" y="42908"/>
                        <a:pt x="168868" y="27169"/>
                        <a:pt x="186611" y="5273"/>
                      </a:cubicBezTo>
                      <a:cubicBezTo>
                        <a:pt x="124481" y="-3682"/>
                        <a:pt x="61241" y="-1216"/>
                        <a:pt x="0" y="12559"/>
                      </a:cubicBezTo>
                      <a:cubicBezTo>
                        <a:pt x="19601" y="33800"/>
                        <a:pt x="55561" y="46916"/>
                        <a:pt x="96001" y="44876"/>
                      </a:cubicBezTo>
                      <a:close/>
                    </a:path>
                  </a:pathLst>
                </a:custGeom>
                <a:solidFill>
                  <a:srgbClr val="EB6264"/>
                </a:solidFill>
                <a:ln w="3639" cap="flat">
                  <a:no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1719050A-9CB3-FE05-9F66-B751884E0A48}"/>
                    </a:ext>
                  </a:extLst>
                </p:cNvPr>
                <p:cNvSpPr/>
                <p:nvPr/>
              </p:nvSpPr>
              <p:spPr>
                <a:xfrm>
                  <a:off x="3284606" y="1796463"/>
                  <a:ext cx="142781" cy="28346"/>
                </a:xfrm>
                <a:custGeom>
                  <a:avLst/>
                  <a:gdLst>
                    <a:gd name="connsiteX0" fmla="*/ 68422 w 142781"/>
                    <a:gd name="connsiteY0" fmla="*/ 102 h 28346"/>
                    <a:gd name="connsiteX1" fmla="*/ 0 w 142781"/>
                    <a:gd name="connsiteY1" fmla="*/ 21343 h 28346"/>
                    <a:gd name="connsiteX2" fmla="*/ 142781 w 142781"/>
                    <a:gd name="connsiteY2" fmla="*/ 16023 h 28346"/>
                    <a:gd name="connsiteX3" fmla="*/ 68859 w 142781"/>
                    <a:gd name="connsiteY3" fmla="*/ 102 h 28346"/>
                  </a:gdLst>
                  <a:ahLst/>
                  <a:cxnLst>
                    <a:cxn ang="0">
                      <a:pos x="connsiteX0" y="connsiteY0"/>
                    </a:cxn>
                    <a:cxn ang="0">
                      <a:pos x="connsiteX1" y="connsiteY1"/>
                    </a:cxn>
                    <a:cxn ang="0">
                      <a:pos x="connsiteX2" y="connsiteY2"/>
                    </a:cxn>
                    <a:cxn ang="0">
                      <a:pos x="connsiteX3" y="connsiteY3"/>
                    </a:cxn>
                  </a:cxnLst>
                  <a:rect l="l" t="t" r="r" b="b"/>
                  <a:pathLst>
                    <a:path w="142781" h="28346">
                      <a:moveTo>
                        <a:pt x="68422" y="102"/>
                      </a:moveTo>
                      <a:cubicBezTo>
                        <a:pt x="44233" y="1548"/>
                        <a:pt x="20756" y="8839"/>
                        <a:pt x="0" y="21343"/>
                      </a:cubicBezTo>
                      <a:cubicBezTo>
                        <a:pt x="47764" y="32273"/>
                        <a:pt x="99645" y="30342"/>
                        <a:pt x="142781" y="16023"/>
                      </a:cubicBezTo>
                      <a:cubicBezTo>
                        <a:pt x="119850" y="4642"/>
                        <a:pt x="94442" y="-831"/>
                        <a:pt x="68859" y="102"/>
                      </a:cubicBezTo>
                      <a:close/>
                    </a:path>
                  </a:pathLst>
                </a:custGeom>
                <a:solidFill>
                  <a:srgbClr val="F4F4F4"/>
                </a:solidFill>
                <a:ln w="3639" cap="flat">
                  <a:no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17FF0C32-2339-AD14-BF2B-835781941966}"/>
                    </a:ext>
                  </a:extLst>
                </p:cNvPr>
                <p:cNvSpPr/>
                <p:nvPr/>
              </p:nvSpPr>
              <p:spPr>
                <a:xfrm>
                  <a:off x="3282055" y="1795482"/>
                  <a:ext cx="147809" cy="30118"/>
                </a:xfrm>
                <a:custGeom>
                  <a:avLst/>
                  <a:gdLst>
                    <a:gd name="connsiteX0" fmla="*/ 146826 w 147809"/>
                    <a:gd name="connsiteY0" fmla="*/ 16676 h 30118"/>
                    <a:gd name="connsiteX1" fmla="*/ 71409 w 147809"/>
                    <a:gd name="connsiteY1" fmla="*/ 99 h 30118"/>
                    <a:gd name="connsiteX2" fmla="*/ 70899 w 147809"/>
                    <a:gd name="connsiteY2" fmla="*/ 99 h 30118"/>
                    <a:gd name="connsiteX3" fmla="*/ 1020 w 147809"/>
                    <a:gd name="connsiteY3" fmla="*/ 21959 h 30118"/>
                    <a:gd name="connsiteX4" fmla="*/ 0 w 147809"/>
                    <a:gd name="connsiteY4" fmla="*/ 22615 h 30118"/>
                    <a:gd name="connsiteX5" fmla="*/ 692 w 147809"/>
                    <a:gd name="connsiteY5" fmla="*/ 22797 h 30118"/>
                    <a:gd name="connsiteX6" fmla="*/ 692 w 147809"/>
                    <a:gd name="connsiteY6" fmla="*/ 22797 h 30118"/>
                    <a:gd name="connsiteX7" fmla="*/ 1129 w 147809"/>
                    <a:gd name="connsiteY7" fmla="*/ 22797 h 30118"/>
                    <a:gd name="connsiteX8" fmla="*/ 80080 w 147809"/>
                    <a:gd name="connsiteY8" fmla="*/ 29719 h 30118"/>
                    <a:gd name="connsiteX9" fmla="*/ 146680 w 147809"/>
                    <a:gd name="connsiteY9" fmla="*/ 17369 h 30118"/>
                    <a:gd name="connsiteX10" fmla="*/ 147153 w 147809"/>
                    <a:gd name="connsiteY10" fmla="*/ 17369 h 30118"/>
                    <a:gd name="connsiteX11" fmla="*/ 147809 w 147809"/>
                    <a:gd name="connsiteY11" fmla="*/ 17114 h 3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09" h="30118">
                      <a:moveTo>
                        <a:pt x="146826" y="16676"/>
                      </a:moveTo>
                      <a:cubicBezTo>
                        <a:pt x="123490" y="4865"/>
                        <a:pt x="97546" y="-837"/>
                        <a:pt x="71409" y="99"/>
                      </a:cubicBezTo>
                      <a:lnTo>
                        <a:pt x="70899" y="99"/>
                      </a:lnTo>
                      <a:cubicBezTo>
                        <a:pt x="46164" y="1535"/>
                        <a:pt x="22162" y="9040"/>
                        <a:pt x="1020" y="21959"/>
                      </a:cubicBezTo>
                      <a:lnTo>
                        <a:pt x="0" y="22615"/>
                      </a:lnTo>
                      <a:lnTo>
                        <a:pt x="692" y="22797"/>
                      </a:lnTo>
                      <a:lnTo>
                        <a:pt x="692" y="22797"/>
                      </a:lnTo>
                      <a:lnTo>
                        <a:pt x="1129" y="22797"/>
                      </a:lnTo>
                      <a:cubicBezTo>
                        <a:pt x="26990" y="28801"/>
                        <a:pt x="53568" y="31129"/>
                        <a:pt x="80080" y="29719"/>
                      </a:cubicBezTo>
                      <a:cubicBezTo>
                        <a:pt x="102741" y="28666"/>
                        <a:pt x="125148" y="24513"/>
                        <a:pt x="146680" y="17369"/>
                      </a:cubicBezTo>
                      <a:lnTo>
                        <a:pt x="147153" y="17369"/>
                      </a:lnTo>
                      <a:lnTo>
                        <a:pt x="147809" y="17114"/>
                      </a:lnTo>
                      <a:close/>
                    </a:path>
                  </a:pathLst>
                </a:custGeom>
                <a:solidFill>
                  <a:srgbClr val="FCEBEF"/>
                </a:solidFill>
                <a:ln w="3639" cap="flat">
                  <a:noFill/>
                  <a:prstDash val="solid"/>
                  <a:miter/>
                </a:ln>
              </p:spPr>
              <p:txBody>
                <a:bodyPr rtlCol="0" anchor="ctr"/>
                <a:lstStyle/>
                <a:p>
                  <a:endParaRPr lang="en-US"/>
                </a:p>
              </p:txBody>
            </p:sp>
          </p:grpSp>
          <p:sp>
            <p:nvSpPr>
              <p:cNvPr id="47" name="任意多边形: 形状 46">
                <a:extLst>
                  <a:ext uri="{FF2B5EF4-FFF2-40B4-BE49-F238E27FC236}">
                    <a16:creationId xmlns:a16="http://schemas.microsoft.com/office/drawing/2014/main" id="{03436FBD-499F-C699-754E-6910EE662F70}"/>
                  </a:ext>
                </a:extLst>
              </p:cNvPr>
              <p:cNvSpPr/>
              <p:nvPr/>
            </p:nvSpPr>
            <p:spPr>
              <a:xfrm>
                <a:off x="3050879" y="1571370"/>
                <a:ext cx="148660" cy="124276"/>
              </a:xfrm>
              <a:custGeom>
                <a:avLst/>
                <a:gdLst>
                  <a:gd name="connsiteX0" fmla="*/ 148656 w 148660"/>
                  <a:gd name="connsiteY0" fmla="*/ 64125 h 124276"/>
                  <a:gd name="connsiteX1" fmla="*/ 138928 w 148660"/>
                  <a:gd name="connsiteY1" fmla="*/ 49005 h 124276"/>
                  <a:gd name="connsiteX2" fmla="*/ 27916 w 148660"/>
                  <a:gd name="connsiteY2" fmla="*/ 1314 h 124276"/>
                  <a:gd name="connsiteX3" fmla="*/ 6785 w 148660"/>
                  <a:gd name="connsiteY3" fmla="*/ 9730 h 124276"/>
                  <a:gd name="connsiteX4" fmla="*/ 15201 w 148660"/>
                  <a:gd name="connsiteY4" fmla="*/ 30861 h 124276"/>
                  <a:gd name="connsiteX5" fmla="*/ 89743 w 148660"/>
                  <a:gd name="connsiteY5" fmla="*/ 62886 h 124276"/>
                  <a:gd name="connsiteX6" fmla="*/ 10174 w 148660"/>
                  <a:gd name="connsiteY6" fmla="*/ 93198 h 124276"/>
                  <a:gd name="connsiteX7" fmla="*/ 1138 w 148660"/>
                  <a:gd name="connsiteY7" fmla="*/ 114104 h 124276"/>
                  <a:gd name="connsiteX8" fmla="*/ 20885 w 148660"/>
                  <a:gd name="connsiteY8" fmla="*/ 123547 h 124276"/>
                  <a:gd name="connsiteX9" fmla="*/ 20885 w 148660"/>
                  <a:gd name="connsiteY9" fmla="*/ 123547 h 124276"/>
                  <a:gd name="connsiteX10" fmla="*/ 138309 w 148660"/>
                  <a:gd name="connsiteY10" fmla="*/ 78807 h 124276"/>
                  <a:gd name="connsiteX11" fmla="*/ 148656 w 148660"/>
                  <a:gd name="connsiteY11" fmla="*/ 64125 h 12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60" h="124276">
                    <a:moveTo>
                      <a:pt x="148656" y="64125"/>
                    </a:moveTo>
                    <a:cubicBezTo>
                      <a:pt x="148820" y="57567"/>
                      <a:pt x="144965" y="51573"/>
                      <a:pt x="138928" y="49005"/>
                    </a:cubicBezTo>
                    <a:lnTo>
                      <a:pt x="27916" y="1314"/>
                    </a:lnTo>
                    <a:cubicBezTo>
                      <a:pt x="19755" y="-2197"/>
                      <a:pt x="10297" y="1571"/>
                      <a:pt x="6785" y="9730"/>
                    </a:cubicBezTo>
                    <a:cubicBezTo>
                      <a:pt x="3273" y="17889"/>
                      <a:pt x="7044" y="27350"/>
                      <a:pt x="15201" y="30861"/>
                    </a:cubicBezTo>
                    <a:lnTo>
                      <a:pt x="89743" y="62886"/>
                    </a:lnTo>
                    <a:lnTo>
                      <a:pt x="10174" y="93198"/>
                    </a:lnTo>
                    <a:cubicBezTo>
                      <a:pt x="1907" y="96475"/>
                      <a:pt x="-2141" y="105834"/>
                      <a:pt x="1138" y="114104"/>
                    </a:cubicBezTo>
                    <a:cubicBezTo>
                      <a:pt x="4238" y="121929"/>
                      <a:pt x="12844" y="126046"/>
                      <a:pt x="20885" y="123547"/>
                    </a:cubicBezTo>
                    <a:lnTo>
                      <a:pt x="20885" y="123547"/>
                    </a:lnTo>
                    <a:lnTo>
                      <a:pt x="138309" y="78807"/>
                    </a:lnTo>
                    <a:cubicBezTo>
                      <a:pt x="144433" y="76486"/>
                      <a:pt x="148528" y="70673"/>
                      <a:pt x="148656" y="64125"/>
                    </a:cubicBezTo>
                    <a:close/>
                  </a:path>
                </a:pathLst>
              </a:custGeom>
              <a:solidFill>
                <a:srgbClr val="2D2D2D"/>
              </a:solidFill>
              <a:ln w="3639" cap="flat">
                <a:noFill/>
                <a:prstDash val="solid"/>
                <a:miter/>
              </a:ln>
            </p:spPr>
            <p:txBody>
              <a:bodyPr rtlCol="0" anchor="ctr"/>
              <a:lstStyle/>
              <a:p>
                <a:endParaRPr lang="en-US"/>
              </a:p>
            </p:txBody>
          </p:sp>
          <p:sp>
            <p:nvSpPr>
              <p:cNvPr id="48" name="任意多边形: 形状 47">
                <a:extLst>
                  <a:ext uri="{FF2B5EF4-FFF2-40B4-BE49-F238E27FC236}">
                    <a16:creationId xmlns:a16="http://schemas.microsoft.com/office/drawing/2014/main" id="{9FC6E23E-ABDD-FFE8-1C48-5DEF114DF7AD}"/>
                  </a:ext>
                </a:extLst>
              </p:cNvPr>
              <p:cNvSpPr/>
              <p:nvPr/>
            </p:nvSpPr>
            <p:spPr>
              <a:xfrm>
                <a:off x="3504657" y="1571377"/>
                <a:ext cx="148660" cy="124269"/>
              </a:xfrm>
              <a:custGeom>
                <a:avLst/>
                <a:gdLst>
                  <a:gd name="connsiteX0" fmla="*/ 5 w 148660"/>
                  <a:gd name="connsiteY0" fmla="*/ 64118 h 124269"/>
                  <a:gd name="connsiteX1" fmla="*/ 9733 w 148660"/>
                  <a:gd name="connsiteY1" fmla="*/ 48998 h 124269"/>
                  <a:gd name="connsiteX2" fmla="*/ 120744 w 148660"/>
                  <a:gd name="connsiteY2" fmla="*/ 1307 h 124269"/>
                  <a:gd name="connsiteX3" fmla="*/ 141857 w 148660"/>
                  <a:gd name="connsiteY3" fmla="*/ 9741 h 124269"/>
                  <a:gd name="connsiteX4" fmla="*/ 133423 w 148660"/>
                  <a:gd name="connsiteY4" fmla="*/ 30854 h 124269"/>
                  <a:gd name="connsiteX5" fmla="*/ 58917 w 148660"/>
                  <a:gd name="connsiteY5" fmla="*/ 62879 h 124269"/>
                  <a:gd name="connsiteX6" fmla="*/ 138487 w 148660"/>
                  <a:gd name="connsiteY6" fmla="*/ 93191 h 124269"/>
                  <a:gd name="connsiteX7" fmla="*/ 147523 w 148660"/>
                  <a:gd name="connsiteY7" fmla="*/ 114097 h 124269"/>
                  <a:gd name="connsiteX8" fmla="*/ 127776 w 148660"/>
                  <a:gd name="connsiteY8" fmla="*/ 123540 h 124269"/>
                  <a:gd name="connsiteX9" fmla="*/ 127776 w 148660"/>
                  <a:gd name="connsiteY9" fmla="*/ 123540 h 124269"/>
                  <a:gd name="connsiteX10" fmla="*/ 10425 w 148660"/>
                  <a:gd name="connsiteY10" fmla="*/ 78800 h 124269"/>
                  <a:gd name="connsiteX11" fmla="*/ 5 w 148660"/>
                  <a:gd name="connsiteY11" fmla="*/ 64118 h 1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60" h="124269">
                    <a:moveTo>
                      <a:pt x="5" y="64118"/>
                    </a:moveTo>
                    <a:cubicBezTo>
                      <a:pt x="-159" y="57560"/>
                      <a:pt x="3696" y="51566"/>
                      <a:pt x="9733" y="48998"/>
                    </a:cubicBezTo>
                    <a:lnTo>
                      <a:pt x="120744" y="1307"/>
                    </a:lnTo>
                    <a:cubicBezTo>
                      <a:pt x="128905" y="-2194"/>
                      <a:pt x="138356" y="1582"/>
                      <a:pt x="141857" y="9741"/>
                    </a:cubicBezTo>
                    <a:cubicBezTo>
                      <a:pt x="145359" y="17900"/>
                      <a:pt x="141584" y="27353"/>
                      <a:pt x="133423" y="30854"/>
                    </a:cubicBezTo>
                    <a:lnTo>
                      <a:pt x="58917" y="62879"/>
                    </a:lnTo>
                    <a:lnTo>
                      <a:pt x="138487" y="93191"/>
                    </a:lnTo>
                    <a:cubicBezTo>
                      <a:pt x="146754" y="96468"/>
                      <a:pt x="150802" y="105827"/>
                      <a:pt x="147523" y="114097"/>
                    </a:cubicBezTo>
                    <a:cubicBezTo>
                      <a:pt x="144422" y="121922"/>
                      <a:pt x="135817" y="126039"/>
                      <a:pt x="127776" y="123540"/>
                    </a:cubicBezTo>
                    <a:lnTo>
                      <a:pt x="127776" y="123540"/>
                    </a:lnTo>
                    <a:lnTo>
                      <a:pt x="10425" y="78800"/>
                    </a:lnTo>
                    <a:cubicBezTo>
                      <a:pt x="4260" y="76520"/>
                      <a:pt x="122" y="70691"/>
                      <a:pt x="5" y="64118"/>
                    </a:cubicBezTo>
                    <a:close/>
                  </a:path>
                </a:pathLst>
              </a:custGeom>
              <a:solidFill>
                <a:srgbClr val="2D2D2D"/>
              </a:solidFill>
              <a:ln w="3639" cap="flat">
                <a:no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593F84AA-21A7-7778-6D75-BC79D1F3E79B}"/>
                  </a:ext>
                </a:extLst>
              </p:cNvPr>
              <p:cNvSpPr/>
              <p:nvPr/>
            </p:nvSpPr>
            <p:spPr>
              <a:xfrm>
                <a:off x="3797335" y="2265970"/>
                <a:ext cx="67504" cy="227925"/>
              </a:xfrm>
              <a:custGeom>
                <a:avLst/>
                <a:gdLst>
                  <a:gd name="connsiteX0" fmla="*/ 67504 w 67504"/>
                  <a:gd name="connsiteY0" fmla="*/ 0 h 227925"/>
                  <a:gd name="connsiteX1" fmla="*/ 17482 w 67504"/>
                  <a:gd name="connsiteY1" fmla="*/ 227926 h 227925"/>
                  <a:gd name="connsiteX2" fmla="*/ 868 w 67504"/>
                  <a:gd name="connsiteY2" fmla="*/ 132944 h 227925"/>
                  <a:gd name="connsiteX3" fmla="*/ 67504 w 67504"/>
                  <a:gd name="connsiteY3" fmla="*/ 0 h 227925"/>
                </a:gdLst>
                <a:ahLst/>
                <a:cxnLst>
                  <a:cxn ang="0">
                    <a:pos x="connsiteX0" y="connsiteY0"/>
                  </a:cxn>
                  <a:cxn ang="0">
                    <a:pos x="connsiteX1" y="connsiteY1"/>
                  </a:cxn>
                  <a:cxn ang="0">
                    <a:pos x="connsiteX2" y="connsiteY2"/>
                  </a:cxn>
                  <a:cxn ang="0">
                    <a:pos x="connsiteX3" y="connsiteY3"/>
                  </a:cxn>
                </a:cxnLst>
                <a:rect l="l" t="t" r="r" b="b"/>
                <a:pathLst>
                  <a:path w="67504" h="227925">
                    <a:moveTo>
                      <a:pt x="67504" y="0"/>
                    </a:moveTo>
                    <a:cubicBezTo>
                      <a:pt x="52130" y="101102"/>
                      <a:pt x="43786" y="149376"/>
                      <a:pt x="17482" y="227926"/>
                    </a:cubicBezTo>
                    <a:cubicBezTo>
                      <a:pt x="3400" y="198367"/>
                      <a:pt x="-2345" y="165527"/>
                      <a:pt x="868" y="132944"/>
                    </a:cubicBezTo>
                    <a:cubicBezTo>
                      <a:pt x="9976" y="33154"/>
                      <a:pt x="65792" y="1421"/>
                      <a:pt x="67504" y="0"/>
                    </a:cubicBezTo>
                    <a:close/>
                  </a:path>
                </a:pathLst>
              </a:custGeom>
              <a:solidFill>
                <a:srgbClr val="606060">
                  <a:alpha val="42000"/>
                </a:srgbClr>
              </a:solidFill>
              <a:ln w="3639" cap="flat">
                <a:noFill/>
                <a:prstDash val="solid"/>
                <a:miter/>
              </a:ln>
            </p:spPr>
            <p:txBody>
              <a:bodyPr rtlCol="0" anchor="ctr"/>
              <a:lstStyle/>
              <a:p>
                <a:endParaRPr lang="en-US"/>
              </a:p>
            </p:txBody>
          </p:sp>
          <p:grpSp>
            <p:nvGrpSpPr>
              <p:cNvPr id="50" name="图形 4">
                <a:extLst>
                  <a:ext uri="{FF2B5EF4-FFF2-40B4-BE49-F238E27FC236}">
                    <a16:creationId xmlns:a16="http://schemas.microsoft.com/office/drawing/2014/main" id="{1B8B8A7C-ADF1-0CB1-50B2-596A140B43DF}"/>
                  </a:ext>
                </a:extLst>
              </p:cNvPr>
              <p:cNvGrpSpPr/>
              <p:nvPr/>
            </p:nvGrpSpPr>
            <p:grpSpPr>
              <a:xfrm>
                <a:off x="3809970" y="1663869"/>
                <a:ext cx="1497871" cy="1260352"/>
                <a:chOff x="3809970" y="1663869"/>
                <a:chExt cx="1497871" cy="1260352"/>
              </a:xfrm>
            </p:grpSpPr>
            <p:sp>
              <p:nvSpPr>
                <p:cNvPr id="51" name="任意多边形: 形状 50">
                  <a:extLst>
                    <a:ext uri="{FF2B5EF4-FFF2-40B4-BE49-F238E27FC236}">
                      <a16:creationId xmlns:a16="http://schemas.microsoft.com/office/drawing/2014/main" id="{4D96F8D5-A950-F960-E6F5-E834BCE84306}"/>
                    </a:ext>
                  </a:extLst>
                </p:cNvPr>
                <p:cNvSpPr/>
                <p:nvPr/>
              </p:nvSpPr>
              <p:spPr>
                <a:xfrm>
                  <a:off x="3809970" y="1666944"/>
                  <a:ext cx="1496446" cy="1255842"/>
                </a:xfrm>
                <a:custGeom>
                  <a:avLst/>
                  <a:gdLst>
                    <a:gd name="connsiteX0" fmla="*/ 846562 w 1496446"/>
                    <a:gd name="connsiteY0" fmla="*/ 129439 h 1255842"/>
                    <a:gd name="connsiteX1" fmla="*/ 871664 w 1496446"/>
                    <a:gd name="connsiteY1" fmla="*/ 142919 h 1255842"/>
                    <a:gd name="connsiteX2" fmla="*/ 908097 w 1496446"/>
                    <a:gd name="connsiteY2" fmla="*/ 162994 h 1255842"/>
                    <a:gd name="connsiteX3" fmla="*/ 942126 w 1496446"/>
                    <a:gd name="connsiteY3" fmla="*/ 182376 h 1255842"/>
                    <a:gd name="connsiteX4" fmla="*/ 966973 w 1496446"/>
                    <a:gd name="connsiteY4" fmla="*/ 196950 h 1255842"/>
                    <a:gd name="connsiteX5" fmla="*/ 1452736 w 1496446"/>
                    <a:gd name="connsiteY5" fmla="*/ 555197 h 1255842"/>
                    <a:gd name="connsiteX6" fmla="*/ 1452736 w 1496446"/>
                    <a:gd name="connsiteY6" fmla="*/ 555197 h 1255842"/>
                    <a:gd name="connsiteX7" fmla="*/ 1457071 w 1496446"/>
                    <a:gd name="connsiteY7" fmla="*/ 559714 h 1255842"/>
                    <a:gd name="connsiteX8" fmla="*/ 1457071 w 1496446"/>
                    <a:gd name="connsiteY8" fmla="*/ 559714 h 1255842"/>
                    <a:gd name="connsiteX9" fmla="*/ 1467091 w 1496446"/>
                    <a:gd name="connsiteY9" fmla="*/ 570353 h 1255842"/>
                    <a:gd name="connsiteX10" fmla="*/ 1490080 w 1496446"/>
                    <a:gd name="connsiteY10" fmla="*/ 686647 h 1255842"/>
                    <a:gd name="connsiteX11" fmla="*/ 1469860 w 1496446"/>
                    <a:gd name="connsiteY11" fmla="*/ 727890 h 1255842"/>
                    <a:gd name="connsiteX12" fmla="*/ 1469860 w 1496446"/>
                    <a:gd name="connsiteY12" fmla="*/ 727890 h 1255842"/>
                    <a:gd name="connsiteX13" fmla="*/ 1469860 w 1496446"/>
                    <a:gd name="connsiteY13" fmla="*/ 727890 h 1255842"/>
                    <a:gd name="connsiteX14" fmla="*/ 1464504 w 1496446"/>
                    <a:gd name="connsiteY14" fmla="*/ 735577 h 1255842"/>
                    <a:gd name="connsiteX15" fmla="*/ 1464504 w 1496446"/>
                    <a:gd name="connsiteY15" fmla="*/ 735577 h 1255842"/>
                    <a:gd name="connsiteX16" fmla="*/ 1464504 w 1496446"/>
                    <a:gd name="connsiteY16" fmla="*/ 735577 h 1255842"/>
                    <a:gd name="connsiteX17" fmla="*/ 1430730 w 1496446"/>
                    <a:gd name="connsiteY17" fmla="*/ 768185 h 1255842"/>
                    <a:gd name="connsiteX18" fmla="*/ 1426832 w 1496446"/>
                    <a:gd name="connsiteY18" fmla="*/ 770662 h 1255842"/>
                    <a:gd name="connsiteX19" fmla="*/ 1426832 w 1496446"/>
                    <a:gd name="connsiteY19" fmla="*/ 770662 h 1255842"/>
                    <a:gd name="connsiteX20" fmla="*/ 1395718 w 1496446"/>
                    <a:gd name="connsiteY20" fmla="*/ 781592 h 1255842"/>
                    <a:gd name="connsiteX21" fmla="*/ 1275088 w 1496446"/>
                    <a:gd name="connsiteY21" fmla="*/ 745378 h 1255842"/>
                    <a:gd name="connsiteX22" fmla="*/ 1253520 w 1496446"/>
                    <a:gd name="connsiteY22" fmla="*/ 736925 h 1255842"/>
                    <a:gd name="connsiteX23" fmla="*/ 1094635 w 1496446"/>
                    <a:gd name="connsiteY23" fmla="*/ 706685 h 1255842"/>
                    <a:gd name="connsiteX24" fmla="*/ 1086110 w 1496446"/>
                    <a:gd name="connsiteY24" fmla="*/ 706904 h 1255842"/>
                    <a:gd name="connsiteX25" fmla="*/ 1085454 w 1496446"/>
                    <a:gd name="connsiteY25" fmla="*/ 706904 h 1255842"/>
                    <a:gd name="connsiteX26" fmla="*/ 1084762 w 1496446"/>
                    <a:gd name="connsiteY26" fmla="*/ 706904 h 1255842"/>
                    <a:gd name="connsiteX27" fmla="*/ 1083705 w 1496446"/>
                    <a:gd name="connsiteY27" fmla="*/ 706904 h 1255842"/>
                    <a:gd name="connsiteX28" fmla="*/ 1082320 w 1496446"/>
                    <a:gd name="connsiteY28" fmla="*/ 706904 h 1255842"/>
                    <a:gd name="connsiteX29" fmla="*/ 1081993 w 1496446"/>
                    <a:gd name="connsiteY29" fmla="*/ 706904 h 1255842"/>
                    <a:gd name="connsiteX30" fmla="*/ 1079624 w 1496446"/>
                    <a:gd name="connsiteY30" fmla="*/ 707159 h 1255842"/>
                    <a:gd name="connsiteX31" fmla="*/ 1073394 w 1496446"/>
                    <a:gd name="connsiteY31" fmla="*/ 708034 h 1255842"/>
                    <a:gd name="connsiteX32" fmla="*/ 1068876 w 1496446"/>
                    <a:gd name="connsiteY32" fmla="*/ 708871 h 1255842"/>
                    <a:gd name="connsiteX33" fmla="*/ 1061590 w 1496446"/>
                    <a:gd name="connsiteY33" fmla="*/ 710584 h 1255842"/>
                    <a:gd name="connsiteX34" fmla="*/ 1058675 w 1496446"/>
                    <a:gd name="connsiteY34" fmla="*/ 711422 h 1255842"/>
                    <a:gd name="connsiteX35" fmla="*/ 1057910 w 1496446"/>
                    <a:gd name="connsiteY35" fmla="*/ 711640 h 1255842"/>
                    <a:gd name="connsiteX36" fmla="*/ 1054740 w 1496446"/>
                    <a:gd name="connsiteY36" fmla="*/ 712624 h 1255842"/>
                    <a:gd name="connsiteX37" fmla="*/ 1054740 w 1496446"/>
                    <a:gd name="connsiteY37" fmla="*/ 712624 h 1255842"/>
                    <a:gd name="connsiteX38" fmla="*/ 1051097 w 1496446"/>
                    <a:gd name="connsiteY38" fmla="*/ 713972 h 1255842"/>
                    <a:gd name="connsiteX39" fmla="*/ 1050150 w 1496446"/>
                    <a:gd name="connsiteY39" fmla="*/ 714373 h 1255842"/>
                    <a:gd name="connsiteX40" fmla="*/ 1050150 w 1496446"/>
                    <a:gd name="connsiteY40" fmla="*/ 714373 h 1255842"/>
                    <a:gd name="connsiteX41" fmla="*/ 1046689 w 1496446"/>
                    <a:gd name="connsiteY41" fmla="*/ 715830 h 1255842"/>
                    <a:gd name="connsiteX42" fmla="*/ 1036633 w 1496446"/>
                    <a:gd name="connsiteY42" fmla="*/ 720785 h 1255842"/>
                    <a:gd name="connsiteX43" fmla="*/ 1033391 w 1496446"/>
                    <a:gd name="connsiteY43" fmla="*/ 722680 h 1255842"/>
                    <a:gd name="connsiteX44" fmla="*/ 1029128 w 1496446"/>
                    <a:gd name="connsiteY44" fmla="*/ 725449 h 1255842"/>
                    <a:gd name="connsiteX45" fmla="*/ 1026140 w 1496446"/>
                    <a:gd name="connsiteY45" fmla="*/ 727562 h 1255842"/>
                    <a:gd name="connsiteX46" fmla="*/ 1022497 w 1496446"/>
                    <a:gd name="connsiteY46" fmla="*/ 730221 h 1255842"/>
                    <a:gd name="connsiteX47" fmla="*/ 1019728 w 1496446"/>
                    <a:gd name="connsiteY47" fmla="*/ 732517 h 1255842"/>
                    <a:gd name="connsiteX48" fmla="*/ 1017433 w 1496446"/>
                    <a:gd name="connsiteY48" fmla="*/ 734557 h 1255842"/>
                    <a:gd name="connsiteX49" fmla="*/ 1015830 w 1496446"/>
                    <a:gd name="connsiteY49" fmla="*/ 736014 h 1255842"/>
                    <a:gd name="connsiteX50" fmla="*/ 1014956 w 1496446"/>
                    <a:gd name="connsiteY50" fmla="*/ 736889 h 1255842"/>
                    <a:gd name="connsiteX51" fmla="*/ 1012879 w 1496446"/>
                    <a:gd name="connsiteY51" fmla="*/ 738965 h 1255842"/>
                    <a:gd name="connsiteX52" fmla="*/ 1009053 w 1496446"/>
                    <a:gd name="connsiteY52" fmla="*/ 743155 h 1255842"/>
                    <a:gd name="connsiteX53" fmla="*/ 1008216 w 1496446"/>
                    <a:gd name="connsiteY53" fmla="*/ 744212 h 1255842"/>
                    <a:gd name="connsiteX54" fmla="*/ 1006503 w 1496446"/>
                    <a:gd name="connsiteY54" fmla="*/ 746252 h 1255842"/>
                    <a:gd name="connsiteX55" fmla="*/ 1006102 w 1496446"/>
                    <a:gd name="connsiteY55" fmla="*/ 746726 h 1255842"/>
                    <a:gd name="connsiteX56" fmla="*/ 1005592 w 1496446"/>
                    <a:gd name="connsiteY56" fmla="*/ 747309 h 1255842"/>
                    <a:gd name="connsiteX57" fmla="*/ 1004864 w 1496446"/>
                    <a:gd name="connsiteY57" fmla="*/ 748329 h 1255842"/>
                    <a:gd name="connsiteX58" fmla="*/ 1002313 w 1496446"/>
                    <a:gd name="connsiteY58" fmla="*/ 751972 h 1255842"/>
                    <a:gd name="connsiteX59" fmla="*/ 1001730 w 1496446"/>
                    <a:gd name="connsiteY59" fmla="*/ 752701 h 1255842"/>
                    <a:gd name="connsiteX60" fmla="*/ 1001220 w 1496446"/>
                    <a:gd name="connsiteY60" fmla="*/ 753502 h 1255842"/>
                    <a:gd name="connsiteX61" fmla="*/ 1000637 w 1496446"/>
                    <a:gd name="connsiteY61" fmla="*/ 754340 h 1255842"/>
                    <a:gd name="connsiteX62" fmla="*/ 1000419 w 1496446"/>
                    <a:gd name="connsiteY62" fmla="*/ 754668 h 1255842"/>
                    <a:gd name="connsiteX63" fmla="*/ 999034 w 1496446"/>
                    <a:gd name="connsiteY63" fmla="*/ 756854 h 1255842"/>
                    <a:gd name="connsiteX64" fmla="*/ 996812 w 1496446"/>
                    <a:gd name="connsiteY64" fmla="*/ 760497 h 1255842"/>
                    <a:gd name="connsiteX65" fmla="*/ 996156 w 1496446"/>
                    <a:gd name="connsiteY65" fmla="*/ 761554 h 1255842"/>
                    <a:gd name="connsiteX66" fmla="*/ 995646 w 1496446"/>
                    <a:gd name="connsiteY66" fmla="*/ 762465 h 1255842"/>
                    <a:gd name="connsiteX67" fmla="*/ 995172 w 1496446"/>
                    <a:gd name="connsiteY67" fmla="*/ 763230 h 1255842"/>
                    <a:gd name="connsiteX68" fmla="*/ 994517 w 1496446"/>
                    <a:gd name="connsiteY68" fmla="*/ 764505 h 1255842"/>
                    <a:gd name="connsiteX69" fmla="*/ 993642 w 1496446"/>
                    <a:gd name="connsiteY69" fmla="*/ 766290 h 1255842"/>
                    <a:gd name="connsiteX70" fmla="*/ 993059 w 1496446"/>
                    <a:gd name="connsiteY70" fmla="*/ 767565 h 1255842"/>
                    <a:gd name="connsiteX71" fmla="*/ 991201 w 1496446"/>
                    <a:gd name="connsiteY71" fmla="*/ 771209 h 1255842"/>
                    <a:gd name="connsiteX72" fmla="*/ 989890 w 1496446"/>
                    <a:gd name="connsiteY72" fmla="*/ 774087 h 1255842"/>
                    <a:gd name="connsiteX73" fmla="*/ 986246 w 1496446"/>
                    <a:gd name="connsiteY73" fmla="*/ 784689 h 1255842"/>
                    <a:gd name="connsiteX74" fmla="*/ 982967 w 1496446"/>
                    <a:gd name="connsiteY74" fmla="*/ 798825 h 1255842"/>
                    <a:gd name="connsiteX75" fmla="*/ 982566 w 1496446"/>
                    <a:gd name="connsiteY75" fmla="*/ 801849 h 1255842"/>
                    <a:gd name="connsiteX76" fmla="*/ 981910 w 1496446"/>
                    <a:gd name="connsiteY76" fmla="*/ 807569 h 1255842"/>
                    <a:gd name="connsiteX77" fmla="*/ 981583 w 1496446"/>
                    <a:gd name="connsiteY77" fmla="*/ 813362 h 1255842"/>
                    <a:gd name="connsiteX78" fmla="*/ 981583 w 1496446"/>
                    <a:gd name="connsiteY78" fmla="*/ 815256 h 1255842"/>
                    <a:gd name="connsiteX79" fmla="*/ 981838 w 1496446"/>
                    <a:gd name="connsiteY79" fmla="*/ 823709 h 1255842"/>
                    <a:gd name="connsiteX80" fmla="*/ 988942 w 1496446"/>
                    <a:gd name="connsiteY80" fmla="*/ 854458 h 1255842"/>
                    <a:gd name="connsiteX81" fmla="*/ 989707 w 1496446"/>
                    <a:gd name="connsiteY81" fmla="*/ 856426 h 1255842"/>
                    <a:gd name="connsiteX82" fmla="*/ 992513 w 1496446"/>
                    <a:gd name="connsiteY82" fmla="*/ 862619 h 1255842"/>
                    <a:gd name="connsiteX83" fmla="*/ 992950 w 1496446"/>
                    <a:gd name="connsiteY83" fmla="*/ 863457 h 1255842"/>
                    <a:gd name="connsiteX84" fmla="*/ 998451 w 1496446"/>
                    <a:gd name="connsiteY84" fmla="*/ 873221 h 1255842"/>
                    <a:gd name="connsiteX85" fmla="*/ 1000419 w 1496446"/>
                    <a:gd name="connsiteY85" fmla="*/ 876209 h 1255842"/>
                    <a:gd name="connsiteX86" fmla="*/ 1000637 w 1496446"/>
                    <a:gd name="connsiteY86" fmla="*/ 876610 h 1255842"/>
                    <a:gd name="connsiteX87" fmla="*/ 1006503 w 1496446"/>
                    <a:gd name="connsiteY87" fmla="*/ 884516 h 1255842"/>
                    <a:gd name="connsiteX88" fmla="*/ 1008543 w 1496446"/>
                    <a:gd name="connsiteY88" fmla="*/ 887029 h 1255842"/>
                    <a:gd name="connsiteX89" fmla="*/ 1010620 w 1496446"/>
                    <a:gd name="connsiteY89" fmla="*/ 889398 h 1255842"/>
                    <a:gd name="connsiteX90" fmla="*/ 1012187 w 1496446"/>
                    <a:gd name="connsiteY90" fmla="*/ 891146 h 1255842"/>
                    <a:gd name="connsiteX91" fmla="*/ 1016741 w 1496446"/>
                    <a:gd name="connsiteY91" fmla="*/ 895774 h 1255842"/>
                    <a:gd name="connsiteX92" fmla="*/ 1023262 w 1496446"/>
                    <a:gd name="connsiteY92" fmla="*/ 901821 h 1255842"/>
                    <a:gd name="connsiteX93" fmla="*/ 1041260 w 1496446"/>
                    <a:gd name="connsiteY93" fmla="*/ 917123 h 1255842"/>
                    <a:gd name="connsiteX94" fmla="*/ 1049057 w 1496446"/>
                    <a:gd name="connsiteY94" fmla="*/ 923244 h 1255842"/>
                    <a:gd name="connsiteX95" fmla="*/ 1058348 w 1496446"/>
                    <a:gd name="connsiteY95" fmla="*/ 930276 h 1255842"/>
                    <a:gd name="connsiteX96" fmla="*/ 1063047 w 1496446"/>
                    <a:gd name="connsiteY96" fmla="*/ 933664 h 1255842"/>
                    <a:gd name="connsiteX97" fmla="*/ 1073977 w 1496446"/>
                    <a:gd name="connsiteY97" fmla="*/ 941351 h 1255842"/>
                    <a:gd name="connsiteX98" fmla="*/ 1082430 w 1496446"/>
                    <a:gd name="connsiteY98" fmla="*/ 947035 h 1255842"/>
                    <a:gd name="connsiteX99" fmla="*/ 1082648 w 1496446"/>
                    <a:gd name="connsiteY99" fmla="*/ 947035 h 1255842"/>
                    <a:gd name="connsiteX100" fmla="*/ 1089935 w 1496446"/>
                    <a:gd name="connsiteY100" fmla="*/ 951735 h 1255842"/>
                    <a:gd name="connsiteX101" fmla="*/ 1103925 w 1496446"/>
                    <a:gd name="connsiteY101" fmla="*/ 960442 h 1255842"/>
                    <a:gd name="connsiteX102" fmla="*/ 1109281 w 1496446"/>
                    <a:gd name="connsiteY102" fmla="*/ 963648 h 1255842"/>
                    <a:gd name="connsiteX103" fmla="*/ 1114928 w 1496446"/>
                    <a:gd name="connsiteY103" fmla="*/ 966927 h 1255842"/>
                    <a:gd name="connsiteX104" fmla="*/ 1118243 w 1496446"/>
                    <a:gd name="connsiteY104" fmla="*/ 968822 h 1255842"/>
                    <a:gd name="connsiteX105" fmla="*/ 1126223 w 1496446"/>
                    <a:gd name="connsiteY105" fmla="*/ 973230 h 1255842"/>
                    <a:gd name="connsiteX106" fmla="*/ 1127679 w 1496446"/>
                    <a:gd name="connsiteY106" fmla="*/ 974068 h 1255842"/>
                    <a:gd name="connsiteX107" fmla="*/ 1134492 w 1496446"/>
                    <a:gd name="connsiteY107" fmla="*/ 977712 h 1255842"/>
                    <a:gd name="connsiteX108" fmla="*/ 1140358 w 1496446"/>
                    <a:gd name="connsiteY108" fmla="*/ 980699 h 1255842"/>
                    <a:gd name="connsiteX109" fmla="*/ 1144767 w 1496446"/>
                    <a:gd name="connsiteY109" fmla="*/ 982885 h 1255842"/>
                    <a:gd name="connsiteX110" fmla="*/ 1172347 w 1496446"/>
                    <a:gd name="connsiteY110" fmla="*/ 995017 h 1255842"/>
                    <a:gd name="connsiteX111" fmla="*/ 1258875 w 1496446"/>
                    <a:gd name="connsiteY111" fmla="*/ 1034219 h 1255842"/>
                    <a:gd name="connsiteX112" fmla="*/ 1268894 w 1496446"/>
                    <a:gd name="connsiteY112" fmla="*/ 1040777 h 1255842"/>
                    <a:gd name="connsiteX113" fmla="*/ 1271919 w 1496446"/>
                    <a:gd name="connsiteY113" fmla="*/ 1042963 h 1255842"/>
                    <a:gd name="connsiteX114" fmla="*/ 1283613 w 1496446"/>
                    <a:gd name="connsiteY114" fmla="*/ 1053893 h 1255842"/>
                    <a:gd name="connsiteX115" fmla="*/ 1286346 w 1496446"/>
                    <a:gd name="connsiteY115" fmla="*/ 1057537 h 1255842"/>
                    <a:gd name="connsiteX116" fmla="*/ 1286601 w 1496446"/>
                    <a:gd name="connsiteY116" fmla="*/ 1057901 h 1255842"/>
                    <a:gd name="connsiteX117" fmla="*/ 1288896 w 1496446"/>
                    <a:gd name="connsiteY117" fmla="*/ 1061544 h 1255842"/>
                    <a:gd name="connsiteX118" fmla="*/ 1288896 w 1496446"/>
                    <a:gd name="connsiteY118" fmla="*/ 1061763 h 1255842"/>
                    <a:gd name="connsiteX119" fmla="*/ 1293195 w 1496446"/>
                    <a:gd name="connsiteY119" fmla="*/ 1070142 h 1255842"/>
                    <a:gd name="connsiteX120" fmla="*/ 1293960 w 1496446"/>
                    <a:gd name="connsiteY120" fmla="*/ 1071855 h 1255842"/>
                    <a:gd name="connsiteX121" fmla="*/ 1295199 w 1496446"/>
                    <a:gd name="connsiteY121" fmla="*/ 1075134 h 1255842"/>
                    <a:gd name="connsiteX122" fmla="*/ 1296256 w 1496446"/>
                    <a:gd name="connsiteY122" fmla="*/ 1078194 h 1255842"/>
                    <a:gd name="connsiteX123" fmla="*/ 1296620 w 1496446"/>
                    <a:gd name="connsiteY123" fmla="*/ 1079287 h 1255842"/>
                    <a:gd name="connsiteX124" fmla="*/ 1297166 w 1496446"/>
                    <a:gd name="connsiteY124" fmla="*/ 1081000 h 1255842"/>
                    <a:gd name="connsiteX125" fmla="*/ 1297166 w 1496446"/>
                    <a:gd name="connsiteY125" fmla="*/ 1081000 h 1255842"/>
                    <a:gd name="connsiteX126" fmla="*/ 1297567 w 1496446"/>
                    <a:gd name="connsiteY126" fmla="*/ 1082566 h 1255842"/>
                    <a:gd name="connsiteX127" fmla="*/ 1298697 w 1496446"/>
                    <a:gd name="connsiteY127" fmla="*/ 1087193 h 1255842"/>
                    <a:gd name="connsiteX128" fmla="*/ 1299061 w 1496446"/>
                    <a:gd name="connsiteY128" fmla="*/ 1088614 h 1255842"/>
                    <a:gd name="connsiteX129" fmla="*/ 1299535 w 1496446"/>
                    <a:gd name="connsiteY129" fmla="*/ 1091055 h 1255842"/>
                    <a:gd name="connsiteX130" fmla="*/ 1299535 w 1496446"/>
                    <a:gd name="connsiteY130" fmla="*/ 1091347 h 1255842"/>
                    <a:gd name="connsiteX131" fmla="*/ 1300227 w 1496446"/>
                    <a:gd name="connsiteY131" fmla="*/ 1095464 h 1255842"/>
                    <a:gd name="connsiteX132" fmla="*/ 1300737 w 1496446"/>
                    <a:gd name="connsiteY132" fmla="*/ 1099763 h 1255842"/>
                    <a:gd name="connsiteX133" fmla="*/ 1301138 w 1496446"/>
                    <a:gd name="connsiteY133" fmla="*/ 1104062 h 1255842"/>
                    <a:gd name="connsiteX134" fmla="*/ 1301138 w 1496446"/>
                    <a:gd name="connsiteY134" fmla="*/ 1104535 h 1255842"/>
                    <a:gd name="connsiteX135" fmla="*/ 1301429 w 1496446"/>
                    <a:gd name="connsiteY135" fmla="*/ 1115939 h 1255842"/>
                    <a:gd name="connsiteX136" fmla="*/ 1300883 w 1496446"/>
                    <a:gd name="connsiteY136" fmla="*/ 1126869 h 1255842"/>
                    <a:gd name="connsiteX137" fmla="*/ 1300482 w 1496446"/>
                    <a:gd name="connsiteY137" fmla="*/ 1130767 h 1255842"/>
                    <a:gd name="connsiteX138" fmla="*/ 1299899 w 1496446"/>
                    <a:gd name="connsiteY138" fmla="*/ 1135431 h 1255842"/>
                    <a:gd name="connsiteX139" fmla="*/ 1299316 w 1496446"/>
                    <a:gd name="connsiteY139" fmla="*/ 1139475 h 1255842"/>
                    <a:gd name="connsiteX140" fmla="*/ 1297422 w 1496446"/>
                    <a:gd name="connsiteY140" fmla="*/ 1149348 h 1255842"/>
                    <a:gd name="connsiteX141" fmla="*/ 1296547 w 1496446"/>
                    <a:gd name="connsiteY141" fmla="*/ 1152991 h 1255842"/>
                    <a:gd name="connsiteX142" fmla="*/ 1296183 w 1496446"/>
                    <a:gd name="connsiteY142" fmla="*/ 1154485 h 1255842"/>
                    <a:gd name="connsiteX143" fmla="*/ 1295454 w 1496446"/>
                    <a:gd name="connsiteY143" fmla="*/ 1157327 h 1255842"/>
                    <a:gd name="connsiteX144" fmla="*/ 1295126 w 1496446"/>
                    <a:gd name="connsiteY144" fmla="*/ 1158529 h 1255842"/>
                    <a:gd name="connsiteX145" fmla="*/ 1294216 w 1496446"/>
                    <a:gd name="connsiteY145" fmla="*/ 1161662 h 1255842"/>
                    <a:gd name="connsiteX146" fmla="*/ 1291592 w 1496446"/>
                    <a:gd name="connsiteY146" fmla="*/ 1169641 h 1255842"/>
                    <a:gd name="connsiteX147" fmla="*/ 1291228 w 1496446"/>
                    <a:gd name="connsiteY147" fmla="*/ 1170807 h 1255842"/>
                    <a:gd name="connsiteX148" fmla="*/ 1290172 w 1496446"/>
                    <a:gd name="connsiteY148" fmla="*/ 1173685 h 1255842"/>
                    <a:gd name="connsiteX149" fmla="*/ 1289297 w 1496446"/>
                    <a:gd name="connsiteY149" fmla="*/ 1175835 h 1255842"/>
                    <a:gd name="connsiteX150" fmla="*/ 1286856 w 1496446"/>
                    <a:gd name="connsiteY150" fmla="*/ 1181701 h 1255842"/>
                    <a:gd name="connsiteX151" fmla="*/ 1286091 w 1496446"/>
                    <a:gd name="connsiteY151" fmla="*/ 1183450 h 1255842"/>
                    <a:gd name="connsiteX152" fmla="*/ 1283759 w 1496446"/>
                    <a:gd name="connsiteY152" fmla="*/ 1188550 h 1255842"/>
                    <a:gd name="connsiteX153" fmla="*/ 1281464 w 1496446"/>
                    <a:gd name="connsiteY153" fmla="*/ 1192995 h 1255842"/>
                    <a:gd name="connsiteX154" fmla="*/ 1280590 w 1496446"/>
                    <a:gd name="connsiteY154" fmla="*/ 1194525 h 1255842"/>
                    <a:gd name="connsiteX155" fmla="*/ 1280371 w 1496446"/>
                    <a:gd name="connsiteY155" fmla="*/ 1194817 h 1255842"/>
                    <a:gd name="connsiteX156" fmla="*/ 1277456 w 1496446"/>
                    <a:gd name="connsiteY156" fmla="*/ 1199808 h 1255842"/>
                    <a:gd name="connsiteX157" fmla="*/ 1274359 w 1496446"/>
                    <a:gd name="connsiteY157" fmla="*/ 1204471 h 1255842"/>
                    <a:gd name="connsiteX158" fmla="*/ 1272720 w 1496446"/>
                    <a:gd name="connsiteY158" fmla="*/ 1206912 h 1255842"/>
                    <a:gd name="connsiteX159" fmla="*/ 1271481 w 1496446"/>
                    <a:gd name="connsiteY159" fmla="*/ 1208516 h 1255842"/>
                    <a:gd name="connsiteX160" fmla="*/ 1270206 w 1496446"/>
                    <a:gd name="connsiteY160" fmla="*/ 1210119 h 1255842"/>
                    <a:gd name="connsiteX161" fmla="*/ 1268384 w 1496446"/>
                    <a:gd name="connsiteY161" fmla="*/ 1212414 h 1255842"/>
                    <a:gd name="connsiteX162" fmla="*/ 1263648 w 1496446"/>
                    <a:gd name="connsiteY162" fmla="*/ 1217915 h 1255842"/>
                    <a:gd name="connsiteX163" fmla="*/ 1263211 w 1496446"/>
                    <a:gd name="connsiteY163" fmla="*/ 1218316 h 1255842"/>
                    <a:gd name="connsiteX164" fmla="*/ 1262482 w 1496446"/>
                    <a:gd name="connsiteY164" fmla="*/ 1219118 h 1255842"/>
                    <a:gd name="connsiteX165" fmla="*/ 1261316 w 1496446"/>
                    <a:gd name="connsiteY165" fmla="*/ 1220320 h 1255842"/>
                    <a:gd name="connsiteX166" fmla="*/ 1260187 w 1496446"/>
                    <a:gd name="connsiteY166" fmla="*/ 1221486 h 1255842"/>
                    <a:gd name="connsiteX167" fmla="*/ 1259641 w 1496446"/>
                    <a:gd name="connsiteY167" fmla="*/ 1221959 h 1255842"/>
                    <a:gd name="connsiteX168" fmla="*/ 1249403 w 1496446"/>
                    <a:gd name="connsiteY168" fmla="*/ 1230849 h 1255842"/>
                    <a:gd name="connsiteX169" fmla="*/ 1249403 w 1496446"/>
                    <a:gd name="connsiteY169" fmla="*/ 1230849 h 1255842"/>
                    <a:gd name="connsiteX170" fmla="*/ 1248820 w 1496446"/>
                    <a:gd name="connsiteY170" fmla="*/ 1231323 h 1255842"/>
                    <a:gd name="connsiteX171" fmla="*/ 1246342 w 1496446"/>
                    <a:gd name="connsiteY171" fmla="*/ 1233144 h 1255842"/>
                    <a:gd name="connsiteX172" fmla="*/ 1245832 w 1496446"/>
                    <a:gd name="connsiteY172" fmla="*/ 1233472 h 1255842"/>
                    <a:gd name="connsiteX173" fmla="*/ 1243719 w 1496446"/>
                    <a:gd name="connsiteY173" fmla="*/ 1234930 h 1255842"/>
                    <a:gd name="connsiteX174" fmla="*/ 1242845 w 1496446"/>
                    <a:gd name="connsiteY174" fmla="*/ 1235549 h 1255842"/>
                    <a:gd name="connsiteX175" fmla="*/ 1240586 w 1496446"/>
                    <a:gd name="connsiteY175" fmla="*/ 1237006 h 1255842"/>
                    <a:gd name="connsiteX176" fmla="*/ 1232680 w 1496446"/>
                    <a:gd name="connsiteY176" fmla="*/ 1241597 h 1255842"/>
                    <a:gd name="connsiteX177" fmla="*/ 1224446 w 1496446"/>
                    <a:gd name="connsiteY177" fmla="*/ 1245604 h 1255842"/>
                    <a:gd name="connsiteX178" fmla="*/ 1220329 w 1496446"/>
                    <a:gd name="connsiteY178" fmla="*/ 1247317 h 1255842"/>
                    <a:gd name="connsiteX179" fmla="*/ 1220329 w 1496446"/>
                    <a:gd name="connsiteY179" fmla="*/ 1247317 h 1255842"/>
                    <a:gd name="connsiteX180" fmla="*/ 1216212 w 1496446"/>
                    <a:gd name="connsiteY180" fmla="*/ 1248811 h 1255842"/>
                    <a:gd name="connsiteX181" fmla="*/ 1215228 w 1496446"/>
                    <a:gd name="connsiteY181" fmla="*/ 1249175 h 1255842"/>
                    <a:gd name="connsiteX182" fmla="*/ 1213079 w 1496446"/>
                    <a:gd name="connsiteY182" fmla="*/ 1249867 h 1255842"/>
                    <a:gd name="connsiteX183" fmla="*/ 1208415 w 1496446"/>
                    <a:gd name="connsiteY183" fmla="*/ 1251288 h 1255842"/>
                    <a:gd name="connsiteX184" fmla="*/ 1206411 w 1496446"/>
                    <a:gd name="connsiteY184" fmla="*/ 1251798 h 1255842"/>
                    <a:gd name="connsiteX185" fmla="*/ 1206157 w 1496446"/>
                    <a:gd name="connsiteY185" fmla="*/ 1251798 h 1255842"/>
                    <a:gd name="connsiteX186" fmla="*/ 1203971 w 1496446"/>
                    <a:gd name="connsiteY186" fmla="*/ 1252381 h 1255842"/>
                    <a:gd name="connsiteX187" fmla="*/ 1202076 w 1496446"/>
                    <a:gd name="connsiteY187" fmla="*/ 1252782 h 1255842"/>
                    <a:gd name="connsiteX188" fmla="*/ 1193952 w 1496446"/>
                    <a:gd name="connsiteY188" fmla="*/ 1254166 h 1255842"/>
                    <a:gd name="connsiteX189" fmla="*/ 1192749 w 1496446"/>
                    <a:gd name="connsiteY189" fmla="*/ 1254348 h 1255842"/>
                    <a:gd name="connsiteX190" fmla="*/ 1190927 w 1496446"/>
                    <a:gd name="connsiteY190" fmla="*/ 1254567 h 1255842"/>
                    <a:gd name="connsiteX191" fmla="*/ 1187976 w 1496446"/>
                    <a:gd name="connsiteY191" fmla="*/ 1254822 h 1255842"/>
                    <a:gd name="connsiteX192" fmla="*/ 1185827 w 1496446"/>
                    <a:gd name="connsiteY192" fmla="*/ 1255004 h 1255842"/>
                    <a:gd name="connsiteX193" fmla="*/ 1177301 w 1496446"/>
                    <a:gd name="connsiteY193" fmla="*/ 1255368 h 1255842"/>
                    <a:gd name="connsiteX194" fmla="*/ 1174970 w 1496446"/>
                    <a:gd name="connsiteY194" fmla="*/ 1255368 h 1255842"/>
                    <a:gd name="connsiteX195" fmla="*/ 1162947 w 1496446"/>
                    <a:gd name="connsiteY195" fmla="*/ 1255660 h 1255842"/>
                    <a:gd name="connsiteX196" fmla="*/ 1149357 w 1496446"/>
                    <a:gd name="connsiteY196" fmla="*/ 1255660 h 1255842"/>
                    <a:gd name="connsiteX197" fmla="*/ 1143273 w 1496446"/>
                    <a:gd name="connsiteY197" fmla="*/ 1255660 h 1255842"/>
                    <a:gd name="connsiteX198" fmla="*/ 1122433 w 1496446"/>
                    <a:gd name="connsiteY198" fmla="*/ 1255405 h 1255842"/>
                    <a:gd name="connsiteX199" fmla="*/ 1112669 w 1496446"/>
                    <a:gd name="connsiteY199" fmla="*/ 1255186 h 1255842"/>
                    <a:gd name="connsiteX200" fmla="*/ 1105747 w 1496446"/>
                    <a:gd name="connsiteY200" fmla="*/ 1254931 h 1255842"/>
                    <a:gd name="connsiteX201" fmla="*/ 1102432 w 1496446"/>
                    <a:gd name="connsiteY201" fmla="*/ 1254931 h 1255842"/>
                    <a:gd name="connsiteX202" fmla="*/ 1092048 w 1496446"/>
                    <a:gd name="connsiteY202" fmla="*/ 1254458 h 1255842"/>
                    <a:gd name="connsiteX203" fmla="*/ 1087129 w 1496446"/>
                    <a:gd name="connsiteY203" fmla="*/ 1254239 h 1255842"/>
                    <a:gd name="connsiteX204" fmla="*/ 1086510 w 1496446"/>
                    <a:gd name="connsiteY204" fmla="*/ 1254239 h 1255842"/>
                    <a:gd name="connsiteX205" fmla="*/ 1082284 w 1496446"/>
                    <a:gd name="connsiteY205" fmla="*/ 1255842 h 1255842"/>
                    <a:gd name="connsiteX206" fmla="*/ 1077620 w 1496446"/>
                    <a:gd name="connsiteY206" fmla="*/ 1255587 h 1255842"/>
                    <a:gd name="connsiteX207" fmla="*/ 1072155 w 1496446"/>
                    <a:gd name="connsiteY207" fmla="*/ 1255223 h 1255842"/>
                    <a:gd name="connsiteX208" fmla="*/ 1061626 w 1496446"/>
                    <a:gd name="connsiteY208" fmla="*/ 1254567 h 1255842"/>
                    <a:gd name="connsiteX209" fmla="*/ 1050988 w 1496446"/>
                    <a:gd name="connsiteY209" fmla="*/ 1253838 h 1255842"/>
                    <a:gd name="connsiteX210" fmla="*/ 1029128 w 1496446"/>
                    <a:gd name="connsiteY210" fmla="*/ 1252090 h 1255842"/>
                    <a:gd name="connsiteX211" fmla="*/ 158085 w 1496446"/>
                    <a:gd name="connsiteY211" fmla="*/ 1024346 h 1255842"/>
                    <a:gd name="connsiteX212" fmla="*/ 15996 w 1496446"/>
                    <a:gd name="connsiteY212" fmla="*/ 868886 h 1255842"/>
                    <a:gd name="connsiteX213" fmla="*/ 20149 w 1496446"/>
                    <a:gd name="connsiteY213" fmla="*/ 661399 h 1255842"/>
                    <a:gd name="connsiteX214" fmla="*/ 101614 w 1496446"/>
                    <a:gd name="connsiteY214" fmla="*/ 533883 h 1255842"/>
                    <a:gd name="connsiteX215" fmla="*/ 156263 w 1496446"/>
                    <a:gd name="connsiteY215" fmla="*/ 433473 h 1255842"/>
                    <a:gd name="connsiteX216" fmla="*/ 187887 w 1496446"/>
                    <a:gd name="connsiteY216" fmla="*/ 323591 h 1255842"/>
                    <a:gd name="connsiteX217" fmla="*/ 219620 w 1496446"/>
                    <a:gd name="connsiteY217" fmla="*/ 175527 h 1255842"/>
                    <a:gd name="connsiteX218" fmla="*/ 325276 w 1496446"/>
                    <a:gd name="connsiteY218" fmla="*/ 46918 h 1255842"/>
                    <a:gd name="connsiteX219" fmla="*/ 354423 w 1496446"/>
                    <a:gd name="connsiteY219" fmla="*/ 28956 h 1255842"/>
                    <a:gd name="connsiteX220" fmla="*/ 356463 w 1496446"/>
                    <a:gd name="connsiteY220" fmla="*/ 27936 h 1255842"/>
                    <a:gd name="connsiteX221" fmla="*/ 362365 w 1496446"/>
                    <a:gd name="connsiteY221" fmla="*/ 24949 h 1255842"/>
                    <a:gd name="connsiteX222" fmla="*/ 404628 w 1496446"/>
                    <a:gd name="connsiteY222" fmla="*/ 8736 h 1255842"/>
                    <a:gd name="connsiteX223" fmla="*/ 405211 w 1496446"/>
                    <a:gd name="connsiteY223" fmla="*/ 8736 h 1255842"/>
                    <a:gd name="connsiteX224" fmla="*/ 567192 w 1496446"/>
                    <a:gd name="connsiteY224" fmla="*/ 12780 h 1255842"/>
                    <a:gd name="connsiteX225" fmla="*/ 567192 w 1496446"/>
                    <a:gd name="connsiteY225" fmla="*/ 12780 h 1255842"/>
                    <a:gd name="connsiteX226" fmla="*/ 572621 w 1496446"/>
                    <a:gd name="connsiteY226" fmla="*/ 14019 h 1255842"/>
                    <a:gd name="connsiteX227" fmla="*/ 584243 w 1496446"/>
                    <a:gd name="connsiteY227" fmla="*/ 17006 h 1255842"/>
                    <a:gd name="connsiteX228" fmla="*/ 616741 w 1496446"/>
                    <a:gd name="connsiteY228" fmla="*/ 26880 h 1255842"/>
                    <a:gd name="connsiteX229" fmla="*/ 639767 w 1496446"/>
                    <a:gd name="connsiteY229" fmla="*/ 34895 h 1255842"/>
                    <a:gd name="connsiteX230" fmla="*/ 731870 w 1496446"/>
                    <a:gd name="connsiteY230" fmla="*/ 73004 h 1255842"/>
                    <a:gd name="connsiteX231" fmla="*/ 846562 w 1496446"/>
                    <a:gd name="connsiteY231" fmla="*/ 129439 h 12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496446" h="1255842">
                      <a:moveTo>
                        <a:pt x="846562" y="129439"/>
                      </a:moveTo>
                      <a:cubicBezTo>
                        <a:pt x="854868" y="133836"/>
                        <a:pt x="863248" y="138329"/>
                        <a:pt x="871664" y="142919"/>
                      </a:cubicBezTo>
                      <a:cubicBezTo>
                        <a:pt x="883723" y="149441"/>
                        <a:pt x="895892" y="156144"/>
                        <a:pt x="908097" y="162994"/>
                      </a:cubicBezTo>
                      <a:cubicBezTo>
                        <a:pt x="919392" y="169308"/>
                        <a:pt x="930722" y="175771"/>
                        <a:pt x="942126" y="182376"/>
                      </a:cubicBezTo>
                      <a:cubicBezTo>
                        <a:pt x="950396" y="187185"/>
                        <a:pt x="958666" y="191958"/>
                        <a:pt x="966973" y="196950"/>
                      </a:cubicBezTo>
                      <a:cubicBezTo>
                        <a:pt x="1154604" y="307561"/>
                        <a:pt x="1347044" y="446043"/>
                        <a:pt x="1452736" y="555197"/>
                      </a:cubicBezTo>
                      <a:lnTo>
                        <a:pt x="1452736" y="555197"/>
                      </a:lnTo>
                      <a:lnTo>
                        <a:pt x="1457071" y="559714"/>
                      </a:lnTo>
                      <a:lnTo>
                        <a:pt x="1457071" y="559714"/>
                      </a:lnTo>
                      <a:cubicBezTo>
                        <a:pt x="1460496" y="563358"/>
                        <a:pt x="1463812" y="566782"/>
                        <a:pt x="1467091" y="570353"/>
                      </a:cubicBezTo>
                      <a:cubicBezTo>
                        <a:pt x="1495035" y="602206"/>
                        <a:pt x="1503779" y="646564"/>
                        <a:pt x="1490080" y="686647"/>
                      </a:cubicBezTo>
                      <a:cubicBezTo>
                        <a:pt x="1485161" y="701217"/>
                        <a:pt x="1478385" y="715083"/>
                        <a:pt x="1469860" y="727890"/>
                      </a:cubicBezTo>
                      <a:lnTo>
                        <a:pt x="1469860" y="727890"/>
                      </a:lnTo>
                      <a:lnTo>
                        <a:pt x="1469860" y="727890"/>
                      </a:lnTo>
                      <a:cubicBezTo>
                        <a:pt x="1468184" y="730513"/>
                        <a:pt x="1466399" y="733027"/>
                        <a:pt x="1464504" y="735577"/>
                      </a:cubicBezTo>
                      <a:lnTo>
                        <a:pt x="1464504" y="735577"/>
                      </a:lnTo>
                      <a:lnTo>
                        <a:pt x="1464504" y="735577"/>
                      </a:lnTo>
                      <a:cubicBezTo>
                        <a:pt x="1455213" y="748325"/>
                        <a:pt x="1443810" y="759361"/>
                        <a:pt x="1430730" y="768185"/>
                      </a:cubicBezTo>
                      <a:lnTo>
                        <a:pt x="1426832" y="770662"/>
                      </a:lnTo>
                      <a:lnTo>
                        <a:pt x="1426832" y="770662"/>
                      </a:lnTo>
                      <a:cubicBezTo>
                        <a:pt x="1417286" y="776360"/>
                        <a:pt x="1406721" y="780080"/>
                        <a:pt x="1395718" y="781592"/>
                      </a:cubicBezTo>
                      <a:cubicBezTo>
                        <a:pt x="1367154" y="785235"/>
                        <a:pt x="1306165" y="758931"/>
                        <a:pt x="1275088" y="745378"/>
                      </a:cubicBezTo>
                      <a:cubicBezTo>
                        <a:pt x="1268384" y="742426"/>
                        <a:pt x="1261171" y="739548"/>
                        <a:pt x="1253520" y="736925"/>
                      </a:cubicBezTo>
                      <a:cubicBezTo>
                        <a:pt x="1205355" y="719801"/>
                        <a:pt x="1141634" y="707378"/>
                        <a:pt x="1094635" y="706685"/>
                      </a:cubicBezTo>
                      <a:cubicBezTo>
                        <a:pt x="1091939" y="706685"/>
                        <a:pt x="1089097" y="706685"/>
                        <a:pt x="1086110" y="706904"/>
                      </a:cubicBezTo>
                      <a:lnTo>
                        <a:pt x="1085454" y="706904"/>
                      </a:lnTo>
                      <a:cubicBezTo>
                        <a:pt x="1085235" y="706868"/>
                        <a:pt x="1084980" y="706868"/>
                        <a:pt x="1084762" y="706904"/>
                      </a:cubicBezTo>
                      <a:lnTo>
                        <a:pt x="1083705" y="706904"/>
                      </a:lnTo>
                      <a:lnTo>
                        <a:pt x="1082320" y="706904"/>
                      </a:lnTo>
                      <a:cubicBezTo>
                        <a:pt x="1082320" y="706904"/>
                        <a:pt x="1082102" y="706904"/>
                        <a:pt x="1081993" y="706904"/>
                      </a:cubicBezTo>
                      <a:lnTo>
                        <a:pt x="1079624" y="707159"/>
                      </a:lnTo>
                      <a:cubicBezTo>
                        <a:pt x="1077584" y="707159"/>
                        <a:pt x="1075471" y="707669"/>
                        <a:pt x="1073394" y="708034"/>
                      </a:cubicBezTo>
                      <a:cubicBezTo>
                        <a:pt x="1071901" y="708289"/>
                        <a:pt x="1070407" y="708507"/>
                        <a:pt x="1068876" y="708871"/>
                      </a:cubicBezTo>
                      <a:cubicBezTo>
                        <a:pt x="1066545" y="709345"/>
                        <a:pt x="1064140" y="709928"/>
                        <a:pt x="1061590" y="710584"/>
                      </a:cubicBezTo>
                      <a:lnTo>
                        <a:pt x="1058675" y="711422"/>
                      </a:lnTo>
                      <a:lnTo>
                        <a:pt x="1057910" y="711640"/>
                      </a:lnTo>
                      <a:cubicBezTo>
                        <a:pt x="1056854" y="711895"/>
                        <a:pt x="1055797" y="712296"/>
                        <a:pt x="1054740" y="712624"/>
                      </a:cubicBezTo>
                      <a:lnTo>
                        <a:pt x="1054740" y="712624"/>
                      </a:lnTo>
                      <a:lnTo>
                        <a:pt x="1051097" y="713972"/>
                      </a:lnTo>
                      <a:lnTo>
                        <a:pt x="1050150" y="714373"/>
                      </a:lnTo>
                      <a:lnTo>
                        <a:pt x="1050150" y="714373"/>
                      </a:lnTo>
                      <a:cubicBezTo>
                        <a:pt x="1048984" y="714847"/>
                        <a:pt x="1047855" y="715284"/>
                        <a:pt x="1046689" y="715830"/>
                      </a:cubicBezTo>
                      <a:cubicBezTo>
                        <a:pt x="1043228" y="717291"/>
                        <a:pt x="1039876" y="718945"/>
                        <a:pt x="1036633" y="720785"/>
                      </a:cubicBezTo>
                      <a:lnTo>
                        <a:pt x="1033391" y="722680"/>
                      </a:lnTo>
                      <a:cubicBezTo>
                        <a:pt x="1031970" y="723554"/>
                        <a:pt x="1030549" y="724428"/>
                        <a:pt x="1029128" y="725449"/>
                      </a:cubicBezTo>
                      <a:cubicBezTo>
                        <a:pt x="1027707" y="726469"/>
                        <a:pt x="1027161" y="726833"/>
                        <a:pt x="1026140" y="727562"/>
                      </a:cubicBezTo>
                      <a:cubicBezTo>
                        <a:pt x="1025121" y="728290"/>
                        <a:pt x="1023809" y="729274"/>
                        <a:pt x="1022497" y="730221"/>
                      </a:cubicBezTo>
                      <a:cubicBezTo>
                        <a:pt x="1021186" y="731169"/>
                        <a:pt x="1020639" y="731751"/>
                        <a:pt x="1019728" y="732517"/>
                      </a:cubicBezTo>
                      <a:cubicBezTo>
                        <a:pt x="1018927" y="733158"/>
                        <a:pt x="1018162" y="733839"/>
                        <a:pt x="1017433" y="734557"/>
                      </a:cubicBezTo>
                      <a:cubicBezTo>
                        <a:pt x="1016887" y="735012"/>
                        <a:pt x="1016340" y="735500"/>
                        <a:pt x="1015830" y="736014"/>
                      </a:cubicBezTo>
                      <a:cubicBezTo>
                        <a:pt x="1015539" y="736287"/>
                        <a:pt x="1015210" y="736579"/>
                        <a:pt x="1014956" y="736889"/>
                      </a:cubicBezTo>
                      <a:cubicBezTo>
                        <a:pt x="1014227" y="737544"/>
                        <a:pt x="1013535" y="738237"/>
                        <a:pt x="1012879" y="738965"/>
                      </a:cubicBezTo>
                      <a:cubicBezTo>
                        <a:pt x="1011567" y="740313"/>
                        <a:pt x="1010292" y="741698"/>
                        <a:pt x="1009053" y="743155"/>
                      </a:cubicBezTo>
                      <a:cubicBezTo>
                        <a:pt x="1008726" y="743457"/>
                        <a:pt x="1008434" y="743815"/>
                        <a:pt x="1008216" y="744212"/>
                      </a:cubicBezTo>
                      <a:cubicBezTo>
                        <a:pt x="1007632" y="744867"/>
                        <a:pt x="1007086" y="745523"/>
                        <a:pt x="1006503" y="746252"/>
                      </a:cubicBezTo>
                      <a:lnTo>
                        <a:pt x="1006102" y="746726"/>
                      </a:lnTo>
                      <a:lnTo>
                        <a:pt x="1005592" y="747309"/>
                      </a:lnTo>
                      <a:cubicBezTo>
                        <a:pt x="1005337" y="747636"/>
                        <a:pt x="1005082" y="747975"/>
                        <a:pt x="1004864" y="748329"/>
                      </a:cubicBezTo>
                      <a:cubicBezTo>
                        <a:pt x="1003953" y="749458"/>
                        <a:pt x="1003115" y="750587"/>
                        <a:pt x="1002313" y="751972"/>
                      </a:cubicBezTo>
                      <a:lnTo>
                        <a:pt x="1001730" y="752701"/>
                      </a:lnTo>
                      <a:lnTo>
                        <a:pt x="1001220" y="753502"/>
                      </a:lnTo>
                      <a:cubicBezTo>
                        <a:pt x="1001001" y="753768"/>
                        <a:pt x="1000820" y="754045"/>
                        <a:pt x="1000637" y="754340"/>
                      </a:cubicBezTo>
                      <a:cubicBezTo>
                        <a:pt x="1000564" y="754460"/>
                        <a:pt x="1000492" y="754570"/>
                        <a:pt x="1000419" y="754668"/>
                      </a:cubicBezTo>
                      <a:cubicBezTo>
                        <a:pt x="999945" y="755397"/>
                        <a:pt x="999472" y="756125"/>
                        <a:pt x="999034" y="756854"/>
                      </a:cubicBezTo>
                      <a:cubicBezTo>
                        <a:pt x="998597" y="757583"/>
                        <a:pt x="997504" y="759295"/>
                        <a:pt x="996812" y="760497"/>
                      </a:cubicBezTo>
                      <a:lnTo>
                        <a:pt x="996156" y="761554"/>
                      </a:lnTo>
                      <a:lnTo>
                        <a:pt x="995646" y="762465"/>
                      </a:lnTo>
                      <a:cubicBezTo>
                        <a:pt x="995500" y="762731"/>
                        <a:pt x="995355" y="762986"/>
                        <a:pt x="995172" y="763230"/>
                      </a:cubicBezTo>
                      <a:cubicBezTo>
                        <a:pt x="994990" y="763671"/>
                        <a:pt x="994771" y="764097"/>
                        <a:pt x="994517" y="764505"/>
                      </a:cubicBezTo>
                      <a:lnTo>
                        <a:pt x="993642" y="766290"/>
                      </a:lnTo>
                      <a:cubicBezTo>
                        <a:pt x="993387" y="766695"/>
                        <a:pt x="993205" y="767121"/>
                        <a:pt x="993059" y="767565"/>
                      </a:cubicBezTo>
                      <a:cubicBezTo>
                        <a:pt x="992367" y="768749"/>
                        <a:pt x="991748" y="769963"/>
                        <a:pt x="991201" y="771209"/>
                      </a:cubicBezTo>
                      <a:cubicBezTo>
                        <a:pt x="990727" y="772119"/>
                        <a:pt x="990290" y="773103"/>
                        <a:pt x="989890" y="774087"/>
                      </a:cubicBezTo>
                      <a:cubicBezTo>
                        <a:pt x="988469" y="777730"/>
                        <a:pt x="987303" y="781191"/>
                        <a:pt x="986246" y="784689"/>
                      </a:cubicBezTo>
                      <a:cubicBezTo>
                        <a:pt x="984898" y="789334"/>
                        <a:pt x="983805" y="794056"/>
                        <a:pt x="982967" y="798825"/>
                      </a:cubicBezTo>
                      <a:cubicBezTo>
                        <a:pt x="982967" y="799845"/>
                        <a:pt x="982676" y="800865"/>
                        <a:pt x="982566" y="801849"/>
                      </a:cubicBezTo>
                      <a:cubicBezTo>
                        <a:pt x="982275" y="803780"/>
                        <a:pt x="982056" y="805711"/>
                        <a:pt x="981910" y="807569"/>
                      </a:cubicBezTo>
                      <a:cubicBezTo>
                        <a:pt x="981765" y="809427"/>
                        <a:pt x="981656" y="811467"/>
                        <a:pt x="981583" y="813362"/>
                      </a:cubicBezTo>
                      <a:cubicBezTo>
                        <a:pt x="981583" y="813981"/>
                        <a:pt x="981583" y="814601"/>
                        <a:pt x="981583" y="815256"/>
                      </a:cubicBezTo>
                      <a:cubicBezTo>
                        <a:pt x="981583" y="818134"/>
                        <a:pt x="981583" y="820940"/>
                        <a:pt x="981838" y="823709"/>
                      </a:cubicBezTo>
                      <a:cubicBezTo>
                        <a:pt x="982639" y="834260"/>
                        <a:pt x="985044" y="844625"/>
                        <a:pt x="988942" y="854458"/>
                      </a:cubicBezTo>
                      <a:cubicBezTo>
                        <a:pt x="989161" y="855114"/>
                        <a:pt x="989416" y="855770"/>
                        <a:pt x="989707" y="856426"/>
                      </a:cubicBezTo>
                      <a:cubicBezTo>
                        <a:pt x="990582" y="858539"/>
                        <a:pt x="991529" y="860615"/>
                        <a:pt x="992513" y="862619"/>
                      </a:cubicBezTo>
                      <a:lnTo>
                        <a:pt x="992950" y="863457"/>
                      </a:lnTo>
                      <a:cubicBezTo>
                        <a:pt x="994590" y="866816"/>
                        <a:pt x="996411" y="870077"/>
                        <a:pt x="998451" y="873221"/>
                      </a:cubicBezTo>
                      <a:cubicBezTo>
                        <a:pt x="999071" y="874249"/>
                        <a:pt x="999726" y="875247"/>
                        <a:pt x="1000419" y="876209"/>
                      </a:cubicBezTo>
                      <a:lnTo>
                        <a:pt x="1000637" y="876610"/>
                      </a:lnTo>
                      <a:cubicBezTo>
                        <a:pt x="1002532" y="879451"/>
                        <a:pt x="1004499" y="882075"/>
                        <a:pt x="1006503" y="884516"/>
                      </a:cubicBezTo>
                      <a:cubicBezTo>
                        <a:pt x="1007159" y="885426"/>
                        <a:pt x="1007851" y="886228"/>
                        <a:pt x="1008543" y="887029"/>
                      </a:cubicBezTo>
                      <a:cubicBezTo>
                        <a:pt x="1009235" y="887831"/>
                        <a:pt x="1009928" y="888669"/>
                        <a:pt x="1010620" y="889398"/>
                      </a:cubicBezTo>
                      <a:cubicBezTo>
                        <a:pt x="1011312" y="890126"/>
                        <a:pt x="1011640" y="890563"/>
                        <a:pt x="1012187" y="891146"/>
                      </a:cubicBezTo>
                      <a:cubicBezTo>
                        <a:pt x="1013753" y="892822"/>
                        <a:pt x="1015283" y="894353"/>
                        <a:pt x="1016741" y="895774"/>
                      </a:cubicBezTo>
                      <a:cubicBezTo>
                        <a:pt x="1018817" y="897777"/>
                        <a:pt x="1021004" y="899818"/>
                        <a:pt x="1023262" y="901821"/>
                      </a:cubicBezTo>
                      <a:cubicBezTo>
                        <a:pt x="1028836" y="906922"/>
                        <a:pt x="1034884" y="912023"/>
                        <a:pt x="1041260" y="917123"/>
                      </a:cubicBezTo>
                      <a:cubicBezTo>
                        <a:pt x="1043810" y="919200"/>
                        <a:pt x="1046397" y="921240"/>
                        <a:pt x="1049057" y="923244"/>
                      </a:cubicBezTo>
                      <a:cubicBezTo>
                        <a:pt x="1051717" y="925248"/>
                        <a:pt x="1055214" y="927944"/>
                        <a:pt x="1058348" y="930276"/>
                      </a:cubicBezTo>
                      <a:lnTo>
                        <a:pt x="1063047" y="933664"/>
                      </a:lnTo>
                      <a:cubicBezTo>
                        <a:pt x="1066690" y="936251"/>
                        <a:pt x="1070334" y="938801"/>
                        <a:pt x="1073977" y="941351"/>
                      </a:cubicBezTo>
                      <a:cubicBezTo>
                        <a:pt x="1076746" y="943282"/>
                        <a:pt x="1079588" y="944995"/>
                        <a:pt x="1082430" y="947035"/>
                      </a:cubicBezTo>
                      <a:lnTo>
                        <a:pt x="1082648" y="947035"/>
                      </a:lnTo>
                      <a:cubicBezTo>
                        <a:pt x="1085053" y="948638"/>
                        <a:pt x="1087494" y="950241"/>
                        <a:pt x="1089935" y="951735"/>
                      </a:cubicBezTo>
                      <a:cubicBezTo>
                        <a:pt x="1094562" y="954759"/>
                        <a:pt x="1099225" y="957637"/>
                        <a:pt x="1103925" y="960442"/>
                      </a:cubicBezTo>
                      <a:lnTo>
                        <a:pt x="1109281" y="963648"/>
                      </a:lnTo>
                      <a:cubicBezTo>
                        <a:pt x="1111176" y="964741"/>
                        <a:pt x="1112924" y="965871"/>
                        <a:pt x="1114928" y="966927"/>
                      </a:cubicBezTo>
                      <a:lnTo>
                        <a:pt x="1118243" y="968822"/>
                      </a:lnTo>
                      <a:lnTo>
                        <a:pt x="1126223" y="973230"/>
                      </a:lnTo>
                      <a:cubicBezTo>
                        <a:pt x="1126732" y="973522"/>
                        <a:pt x="1127206" y="973740"/>
                        <a:pt x="1127679" y="974068"/>
                      </a:cubicBezTo>
                      <a:lnTo>
                        <a:pt x="1134492" y="977712"/>
                      </a:lnTo>
                      <a:lnTo>
                        <a:pt x="1140358" y="980699"/>
                      </a:lnTo>
                      <a:cubicBezTo>
                        <a:pt x="1141852" y="981464"/>
                        <a:pt x="1143273" y="982193"/>
                        <a:pt x="1144767" y="982885"/>
                      </a:cubicBezTo>
                      <a:cubicBezTo>
                        <a:pt x="1154312" y="987548"/>
                        <a:pt x="1163602" y="991629"/>
                        <a:pt x="1172347" y="995017"/>
                      </a:cubicBezTo>
                      <a:cubicBezTo>
                        <a:pt x="1194862" y="1003688"/>
                        <a:pt x="1232534" y="1018335"/>
                        <a:pt x="1258875" y="1034219"/>
                      </a:cubicBezTo>
                      <a:cubicBezTo>
                        <a:pt x="1262519" y="1036405"/>
                        <a:pt x="1265761" y="1038555"/>
                        <a:pt x="1268894" y="1040777"/>
                      </a:cubicBezTo>
                      <a:lnTo>
                        <a:pt x="1271919" y="1042963"/>
                      </a:lnTo>
                      <a:cubicBezTo>
                        <a:pt x="1276254" y="1046122"/>
                        <a:pt x="1280152" y="1049791"/>
                        <a:pt x="1283613" y="1053893"/>
                      </a:cubicBezTo>
                      <a:cubicBezTo>
                        <a:pt x="1284561" y="1055132"/>
                        <a:pt x="1285472" y="1056371"/>
                        <a:pt x="1286346" y="1057537"/>
                      </a:cubicBezTo>
                      <a:cubicBezTo>
                        <a:pt x="1286346" y="1057537"/>
                        <a:pt x="1286564" y="1057755"/>
                        <a:pt x="1286601" y="1057901"/>
                      </a:cubicBezTo>
                      <a:cubicBezTo>
                        <a:pt x="1287403" y="1059103"/>
                        <a:pt x="1288168" y="1060269"/>
                        <a:pt x="1288896" y="1061544"/>
                      </a:cubicBezTo>
                      <a:cubicBezTo>
                        <a:pt x="1288896" y="1061617"/>
                        <a:pt x="1288896" y="1061690"/>
                        <a:pt x="1288896" y="1061763"/>
                      </a:cubicBezTo>
                      <a:cubicBezTo>
                        <a:pt x="1290463" y="1064481"/>
                        <a:pt x="1291920" y="1067275"/>
                        <a:pt x="1293195" y="1070142"/>
                      </a:cubicBezTo>
                      <a:lnTo>
                        <a:pt x="1293960" y="1071855"/>
                      </a:lnTo>
                      <a:cubicBezTo>
                        <a:pt x="1294398" y="1072948"/>
                        <a:pt x="1294798" y="1074041"/>
                        <a:pt x="1295199" y="1075134"/>
                      </a:cubicBezTo>
                      <a:cubicBezTo>
                        <a:pt x="1295600" y="1076227"/>
                        <a:pt x="1295964" y="1077138"/>
                        <a:pt x="1296256" y="1078194"/>
                      </a:cubicBezTo>
                      <a:cubicBezTo>
                        <a:pt x="1296256" y="1078559"/>
                        <a:pt x="1296511" y="1078923"/>
                        <a:pt x="1296620" y="1079287"/>
                      </a:cubicBezTo>
                      <a:cubicBezTo>
                        <a:pt x="1296729" y="1079652"/>
                        <a:pt x="1296985" y="1080417"/>
                        <a:pt x="1297166" y="1081000"/>
                      </a:cubicBezTo>
                      <a:cubicBezTo>
                        <a:pt x="1297349" y="1081583"/>
                        <a:pt x="1297166" y="1081000"/>
                        <a:pt x="1297166" y="1081000"/>
                      </a:cubicBezTo>
                      <a:cubicBezTo>
                        <a:pt x="1297166" y="1081000"/>
                        <a:pt x="1297458" y="1082056"/>
                        <a:pt x="1297567" y="1082566"/>
                      </a:cubicBezTo>
                      <a:cubicBezTo>
                        <a:pt x="1298004" y="1084133"/>
                        <a:pt x="1298405" y="1085663"/>
                        <a:pt x="1298697" y="1087193"/>
                      </a:cubicBezTo>
                      <a:cubicBezTo>
                        <a:pt x="1298842" y="1087656"/>
                        <a:pt x="1298988" y="1088133"/>
                        <a:pt x="1299061" y="1088614"/>
                      </a:cubicBezTo>
                      <a:cubicBezTo>
                        <a:pt x="1299061" y="1089416"/>
                        <a:pt x="1299389" y="1090217"/>
                        <a:pt x="1299535" y="1091055"/>
                      </a:cubicBezTo>
                      <a:cubicBezTo>
                        <a:pt x="1299535" y="1091055"/>
                        <a:pt x="1299535" y="1091274"/>
                        <a:pt x="1299535" y="1091347"/>
                      </a:cubicBezTo>
                      <a:cubicBezTo>
                        <a:pt x="1299790" y="1092731"/>
                        <a:pt x="1300008" y="1094079"/>
                        <a:pt x="1300227" y="1095464"/>
                      </a:cubicBezTo>
                      <a:cubicBezTo>
                        <a:pt x="1300446" y="1096848"/>
                        <a:pt x="1300628" y="1098305"/>
                        <a:pt x="1300737" y="1099763"/>
                      </a:cubicBezTo>
                      <a:cubicBezTo>
                        <a:pt x="1300846" y="1101220"/>
                        <a:pt x="1301065" y="1102604"/>
                        <a:pt x="1301138" y="1104062"/>
                      </a:cubicBezTo>
                      <a:cubicBezTo>
                        <a:pt x="1301138" y="1104244"/>
                        <a:pt x="1301138" y="1104390"/>
                        <a:pt x="1301138" y="1104535"/>
                      </a:cubicBezTo>
                      <a:cubicBezTo>
                        <a:pt x="1301429" y="1108328"/>
                        <a:pt x="1301539" y="1112135"/>
                        <a:pt x="1301429" y="1115939"/>
                      </a:cubicBezTo>
                      <a:cubicBezTo>
                        <a:pt x="1301429" y="1119509"/>
                        <a:pt x="1301247" y="1123153"/>
                        <a:pt x="1300883" y="1126869"/>
                      </a:cubicBezTo>
                      <a:cubicBezTo>
                        <a:pt x="1300883" y="1128180"/>
                        <a:pt x="1300664" y="1129456"/>
                        <a:pt x="1300482" y="1130767"/>
                      </a:cubicBezTo>
                      <a:cubicBezTo>
                        <a:pt x="1300300" y="1132079"/>
                        <a:pt x="1300154" y="1133864"/>
                        <a:pt x="1299899" y="1135431"/>
                      </a:cubicBezTo>
                      <a:cubicBezTo>
                        <a:pt x="1299644" y="1136997"/>
                        <a:pt x="1299535" y="1138127"/>
                        <a:pt x="1299316" y="1139475"/>
                      </a:cubicBezTo>
                      <a:cubicBezTo>
                        <a:pt x="1298806" y="1142790"/>
                        <a:pt x="1298150" y="1146069"/>
                        <a:pt x="1297422" y="1149348"/>
                      </a:cubicBezTo>
                      <a:lnTo>
                        <a:pt x="1296547" y="1152991"/>
                      </a:lnTo>
                      <a:cubicBezTo>
                        <a:pt x="1296547" y="1153501"/>
                        <a:pt x="1296329" y="1154011"/>
                        <a:pt x="1296183" y="1154485"/>
                      </a:cubicBezTo>
                      <a:cubicBezTo>
                        <a:pt x="1296037" y="1154959"/>
                        <a:pt x="1295709" y="1156380"/>
                        <a:pt x="1295454" y="1157327"/>
                      </a:cubicBezTo>
                      <a:lnTo>
                        <a:pt x="1295126" y="1158529"/>
                      </a:lnTo>
                      <a:cubicBezTo>
                        <a:pt x="1294871" y="1159586"/>
                        <a:pt x="1294543" y="1160642"/>
                        <a:pt x="1294216" y="1161662"/>
                      </a:cubicBezTo>
                      <a:cubicBezTo>
                        <a:pt x="1293414" y="1164359"/>
                        <a:pt x="1292576" y="1167018"/>
                        <a:pt x="1291592" y="1169641"/>
                      </a:cubicBezTo>
                      <a:cubicBezTo>
                        <a:pt x="1291592" y="1170042"/>
                        <a:pt x="1291374" y="1170406"/>
                        <a:pt x="1291228" y="1170807"/>
                      </a:cubicBezTo>
                      <a:cubicBezTo>
                        <a:pt x="1290864" y="1171755"/>
                        <a:pt x="1290499" y="1172702"/>
                        <a:pt x="1290172" y="1173685"/>
                      </a:cubicBezTo>
                      <a:cubicBezTo>
                        <a:pt x="1289843" y="1174669"/>
                        <a:pt x="1289625" y="1175143"/>
                        <a:pt x="1289297" y="1175835"/>
                      </a:cubicBezTo>
                      <a:cubicBezTo>
                        <a:pt x="1288532" y="1177802"/>
                        <a:pt x="1287730" y="1179770"/>
                        <a:pt x="1286856" y="1181701"/>
                      </a:cubicBezTo>
                      <a:cubicBezTo>
                        <a:pt x="1286637" y="1182302"/>
                        <a:pt x="1286382" y="1182885"/>
                        <a:pt x="1286091" y="1183450"/>
                      </a:cubicBezTo>
                      <a:cubicBezTo>
                        <a:pt x="1285399" y="1185198"/>
                        <a:pt x="1284597" y="1186911"/>
                        <a:pt x="1283759" y="1188550"/>
                      </a:cubicBezTo>
                      <a:cubicBezTo>
                        <a:pt x="1282921" y="1190190"/>
                        <a:pt x="1282265" y="1191574"/>
                        <a:pt x="1281464" y="1192995"/>
                      </a:cubicBezTo>
                      <a:cubicBezTo>
                        <a:pt x="1281209" y="1193505"/>
                        <a:pt x="1280881" y="1194052"/>
                        <a:pt x="1280590" y="1194525"/>
                      </a:cubicBezTo>
                      <a:cubicBezTo>
                        <a:pt x="1280553" y="1194638"/>
                        <a:pt x="1280480" y="1194736"/>
                        <a:pt x="1280371" y="1194817"/>
                      </a:cubicBezTo>
                      <a:cubicBezTo>
                        <a:pt x="1279424" y="1196529"/>
                        <a:pt x="1278440" y="1198205"/>
                        <a:pt x="1277456" y="1199808"/>
                      </a:cubicBezTo>
                      <a:cubicBezTo>
                        <a:pt x="1276473" y="1201411"/>
                        <a:pt x="1275416" y="1202978"/>
                        <a:pt x="1274359" y="1204471"/>
                      </a:cubicBezTo>
                      <a:cubicBezTo>
                        <a:pt x="1273886" y="1205320"/>
                        <a:pt x="1273303" y="1206136"/>
                        <a:pt x="1272720" y="1206912"/>
                      </a:cubicBezTo>
                      <a:lnTo>
                        <a:pt x="1271481" y="1208516"/>
                      </a:lnTo>
                      <a:cubicBezTo>
                        <a:pt x="1271080" y="1209026"/>
                        <a:pt x="1270643" y="1209608"/>
                        <a:pt x="1270206" y="1210119"/>
                      </a:cubicBezTo>
                      <a:cubicBezTo>
                        <a:pt x="1269769" y="1210629"/>
                        <a:pt x="1269004" y="1211722"/>
                        <a:pt x="1268384" y="1212414"/>
                      </a:cubicBezTo>
                      <a:cubicBezTo>
                        <a:pt x="1266818" y="1214308"/>
                        <a:pt x="1265251" y="1216057"/>
                        <a:pt x="1263648" y="1217915"/>
                      </a:cubicBezTo>
                      <a:lnTo>
                        <a:pt x="1263211" y="1218316"/>
                      </a:lnTo>
                      <a:lnTo>
                        <a:pt x="1262482" y="1219118"/>
                      </a:lnTo>
                      <a:lnTo>
                        <a:pt x="1261316" y="1220320"/>
                      </a:lnTo>
                      <a:lnTo>
                        <a:pt x="1260187" y="1221486"/>
                      </a:lnTo>
                      <a:cubicBezTo>
                        <a:pt x="1260005" y="1221664"/>
                        <a:pt x="1259823" y="1221821"/>
                        <a:pt x="1259641" y="1221959"/>
                      </a:cubicBezTo>
                      <a:cubicBezTo>
                        <a:pt x="1256434" y="1225140"/>
                        <a:pt x="1253010" y="1228109"/>
                        <a:pt x="1249403" y="1230849"/>
                      </a:cubicBezTo>
                      <a:lnTo>
                        <a:pt x="1249403" y="1230849"/>
                      </a:lnTo>
                      <a:lnTo>
                        <a:pt x="1248820" y="1231323"/>
                      </a:lnTo>
                      <a:lnTo>
                        <a:pt x="1246342" y="1233144"/>
                      </a:lnTo>
                      <a:cubicBezTo>
                        <a:pt x="1246197" y="1233286"/>
                        <a:pt x="1246014" y="1233399"/>
                        <a:pt x="1245832" y="1233472"/>
                      </a:cubicBezTo>
                      <a:lnTo>
                        <a:pt x="1243719" y="1234930"/>
                      </a:lnTo>
                      <a:cubicBezTo>
                        <a:pt x="1243464" y="1235177"/>
                        <a:pt x="1243173" y="1235385"/>
                        <a:pt x="1242845" y="1235549"/>
                      </a:cubicBezTo>
                      <a:cubicBezTo>
                        <a:pt x="1242116" y="1236059"/>
                        <a:pt x="1241351" y="1236569"/>
                        <a:pt x="1240586" y="1237006"/>
                      </a:cubicBezTo>
                      <a:cubicBezTo>
                        <a:pt x="1238036" y="1238682"/>
                        <a:pt x="1235412" y="1240212"/>
                        <a:pt x="1232680" y="1241597"/>
                      </a:cubicBezTo>
                      <a:cubicBezTo>
                        <a:pt x="1229948" y="1243091"/>
                        <a:pt x="1227215" y="1244366"/>
                        <a:pt x="1224446" y="1245604"/>
                      </a:cubicBezTo>
                      <a:lnTo>
                        <a:pt x="1220329" y="1247317"/>
                      </a:lnTo>
                      <a:lnTo>
                        <a:pt x="1220329" y="1247317"/>
                      </a:lnTo>
                      <a:lnTo>
                        <a:pt x="1216212" y="1248811"/>
                      </a:lnTo>
                      <a:cubicBezTo>
                        <a:pt x="1215884" y="1248967"/>
                        <a:pt x="1215556" y="1249091"/>
                        <a:pt x="1215228" y="1249175"/>
                      </a:cubicBezTo>
                      <a:cubicBezTo>
                        <a:pt x="1214536" y="1249444"/>
                        <a:pt x="1213807" y="1249674"/>
                        <a:pt x="1213079" y="1249867"/>
                      </a:cubicBezTo>
                      <a:cubicBezTo>
                        <a:pt x="1211512" y="1250377"/>
                        <a:pt x="1209946" y="1250887"/>
                        <a:pt x="1208415" y="1251288"/>
                      </a:cubicBezTo>
                      <a:lnTo>
                        <a:pt x="1206411" y="1251798"/>
                      </a:lnTo>
                      <a:lnTo>
                        <a:pt x="1206157" y="1251798"/>
                      </a:lnTo>
                      <a:lnTo>
                        <a:pt x="1203971" y="1252381"/>
                      </a:lnTo>
                      <a:lnTo>
                        <a:pt x="1202076" y="1252782"/>
                      </a:lnTo>
                      <a:cubicBezTo>
                        <a:pt x="1199307" y="1253365"/>
                        <a:pt x="1196611" y="1253838"/>
                        <a:pt x="1193952" y="1254166"/>
                      </a:cubicBezTo>
                      <a:lnTo>
                        <a:pt x="1192749" y="1254348"/>
                      </a:lnTo>
                      <a:lnTo>
                        <a:pt x="1190927" y="1254567"/>
                      </a:lnTo>
                      <a:cubicBezTo>
                        <a:pt x="1189944" y="1254567"/>
                        <a:pt x="1188960" y="1254786"/>
                        <a:pt x="1187976" y="1254822"/>
                      </a:cubicBezTo>
                      <a:lnTo>
                        <a:pt x="1185827" y="1255004"/>
                      </a:lnTo>
                      <a:cubicBezTo>
                        <a:pt x="1182985" y="1255004"/>
                        <a:pt x="1180180" y="1255332"/>
                        <a:pt x="1177301" y="1255368"/>
                      </a:cubicBezTo>
                      <a:lnTo>
                        <a:pt x="1174970" y="1255368"/>
                      </a:lnTo>
                      <a:lnTo>
                        <a:pt x="1162947" y="1255660"/>
                      </a:lnTo>
                      <a:cubicBezTo>
                        <a:pt x="1158502" y="1255660"/>
                        <a:pt x="1153948" y="1255660"/>
                        <a:pt x="1149357" y="1255660"/>
                      </a:cubicBezTo>
                      <a:lnTo>
                        <a:pt x="1143273" y="1255660"/>
                      </a:lnTo>
                      <a:cubicBezTo>
                        <a:pt x="1136460" y="1255660"/>
                        <a:pt x="1129538" y="1255660"/>
                        <a:pt x="1122433" y="1255405"/>
                      </a:cubicBezTo>
                      <a:lnTo>
                        <a:pt x="1112669" y="1255186"/>
                      </a:lnTo>
                      <a:lnTo>
                        <a:pt x="1105747" y="1254931"/>
                      </a:lnTo>
                      <a:lnTo>
                        <a:pt x="1102432" y="1254931"/>
                      </a:lnTo>
                      <a:cubicBezTo>
                        <a:pt x="1098788" y="1254931"/>
                        <a:pt x="1095509" y="1254676"/>
                        <a:pt x="1092048" y="1254458"/>
                      </a:cubicBezTo>
                      <a:lnTo>
                        <a:pt x="1087129" y="1254239"/>
                      </a:lnTo>
                      <a:lnTo>
                        <a:pt x="1086510" y="1254239"/>
                      </a:lnTo>
                      <a:lnTo>
                        <a:pt x="1082284" y="1255842"/>
                      </a:lnTo>
                      <a:cubicBezTo>
                        <a:pt x="1080754" y="1255842"/>
                        <a:pt x="1079187" y="1255624"/>
                        <a:pt x="1077620" y="1255587"/>
                      </a:cubicBezTo>
                      <a:lnTo>
                        <a:pt x="1072155" y="1255223"/>
                      </a:lnTo>
                      <a:lnTo>
                        <a:pt x="1061626" y="1254567"/>
                      </a:lnTo>
                      <a:lnTo>
                        <a:pt x="1050988" y="1253838"/>
                      </a:lnTo>
                      <a:lnTo>
                        <a:pt x="1029128" y="1252090"/>
                      </a:lnTo>
                      <a:cubicBezTo>
                        <a:pt x="740286" y="1227424"/>
                        <a:pt x="322763" y="1122861"/>
                        <a:pt x="158085" y="1024346"/>
                      </a:cubicBezTo>
                      <a:cubicBezTo>
                        <a:pt x="105330" y="992722"/>
                        <a:pt x="44413" y="949257"/>
                        <a:pt x="15996" y="868886"/>
                      </a:cubicBezTo>
                      <a:cubicBezTo>
                        <a:pt x="-13552" y="785090"/>
                        <a:pt x="3863" y="701293"/>
                        <a:pt x="20149" y="661399"/>
                      </a:cubicBezTo>
                      <a:cubicBezTo>
                        <a:pt x="44231" y="602705"/>
                        <a:pt x="77640" y="572757"/>
                        <a:pt x="101614" y="533883"/>
                      </a:cubicBezTo>
                      <a:cubicBezTo>
                        <a:pt x="122198" y="500328"/>
                        <a:pt x="141508" y="468850"/>
                        <a:pt x="156263" y="433473"/>
                      </a:cubicBezTo>
                      <a:cubicBezTo>
                        <a:pt x="171019" y="398097"/>
                        <a:pt x="178961" y="361955"/>
                        <a:pt x="187887" y="323591"/>
                      </a:cubicBezTo>
                      <a:cubicBezTo>
                        <a:pt x="198234" y="278961"/>
                        <a:pt x="195465" y="234221"/>
                        <a:pt x="219620" y="175527"/>
                      </a:cubicBezTo>
                      <a:cubicBezTo>
                        <a:pt x="233283" y="142336"/>
                        <a:pt x="267749" y="86994"/>
                        <a:pt x="325276" y="46918"/>
                      </a:cubicBezTo>
                      <a:cubicBezTo>
                        <a:pt x="334640" y="40378"/>
                        <a:pt x="344371" y="34381"/>
                        <a:pt x="354423" y="28956"/>
                      </a:cubicBezTo>
                      <a:cubicBezTo>
                        <a:pt x="355126" y="28669"/>
                        <a:pt x="355811" y="28326"/>
                        <a:pt x="356463" y="27936"/>
                      </a:cubicBezTo>
                      <a:cubicBezTo>
                        <a:pt x="358394" y="26916"/>
                        <a:pt x="360398" y="25932"/>
                        <a:pt x="362365" y="24949"/>
                      </a:cubicBezTo>
                      <a:cubicBezTo>
                        <a:pt x="375908" y="18223"/>
                        <a:pt x="390062" y="12794"/>
                        <a:pt x="404628" y="8736"/>
                      </a:cubicBezTo>
                      <a:lnTo>
                        <a:pt x="405211" y="8736"/>
                      </a:lnTo>
                      <a:cubicBezTo>
                        <a:pt x="464014" y="-7222"/>
                        <a:pt x="519829" y="1449"/>
                        <a:pt x="567192" y="12780"/>
                      </a:cubicBezTo>
                      <a:lnTo>
                        <a:pt x="567192" y="12780"/>
                      </a:lnTo>
                      <a:cubicBezTo>
                        <a:pt x="568978" y="13144"/>
                        <a:pt x="570836" y="13582"/>
                        <a:pt x="572621" y="14019"/>
                      </a:cubicBezTo>
                      <a:cubicBezTo>
                        <a:pt x="576264" y="14966"/>
                        <a:pt x="580308" y="15950"/>
                        <a:pt x="584243" y="17006"/>
                      </a:cubicBezTo>
                      <a:cubicBezTo>
                        <a:pt x="594590" y="19885"/>
                        <a:pt x="605447" y="23127"/>
                        <a:pt x="616741" y="26880"/>
                      </a:cubicBezTo>
                      <a:cubicBezTo>
                        <a:pt x="624247" y="29321"/>
                        <a:pt x="631898" y="32017"/>
                        <a:pt x="639767" y="34895"/>
                      </a:cubicBezTo>
                      <a:cubicBezTo>
                        <a:pt x="668294" y="45206"/>
                        <a:pt x="699226" y="58103"/>
                        <a:pt x="731870" y="73004"/>
                      </a:cubicBezTo>
                      <a:cubicBezTo>
                        <a:pt x="768376" y="89362"/>
                        <a:pt x="806922" y="108417"/>
                        <a:pt x="846562" y="129439"/>
                      </a:cubicBezTo>
                      <a:close/>
                    </a:path>
                  </a:pathLst>
                </a:custGeom>
                <a:solidFill>
                  <a:srgbClr val="FFFFFF"/>
                </a:solidFill>
                <a:ln w="3639"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960E5139-03BF-195C-B6DB-7A03DB328C2A}"/>
                    </a:ext>
                  </a:extLst>
                </p:cNvPr>
                <p:cNvSpPr/>
                <p:nvPr/>
              </p:nvSpPr>
              <p:spPr>
                <a:xfrm>
                  <a:off x="4739583" y="2372776"/>
                  <a:ext cx="343730" cy="551445"/>
                </a:xfrm>
                <a:custGeom>
                  <a:avLst/>
                  <a:gdLst>
                    <a:gd name="connsiteX0" fmla="*/ 11748 w 343730"/>
                    <a:gd name="connsiteY0" fmla="*/ 102721 h 551445"/>
                    <a:gd name="connsiteX1" fmla="*/ 28762 w 343730"/>
                    <a:gd name="connsiteY1" fmla="*/ 249182 h 551445"/>
                    <a:gd name="connsiteX2" fmla="*/ 163310 w 343730"/>
                    <a:gd name="connsiteY2" fmla="*/ 332432 h 551445"/>
                    <a:gd name="connsiteX3" fmla="*/ 174677 w 343730"/>
                    <a:gd name="connsiteY3" fmla="*/ 468473 h 551445"/>
                    <a:gd name="connsiteX4" fmla="*/ 99552 w 343730"/>
                    <a:gd name="connsiteY4" fmla="*/ 546149 h 551445"/>
                    <a:gd name="connsiteX5" fmla="*/ 256214 w 343730"/>
                    <a:gd name="connsiteY5" fmla="*/ 550594 h 551445"/>
                    <a:gd name="connsiteX6" fmla="*/ 319826 w 343730"/>
                    <a:gd name="connsiteY6" fmla="*/ 526438 h 551445"/>
                    <a:gd name="connsiteX7" fmla="*/ 342378 w 343730"/>
                    <a:gd name="connsiteY7" fmla="*/ 465887 h 551445"/>
                    <a:gd name="connsiteX8" fmla="*/ 321830 w 343730"/>
                    <a:gd name="connsiteY8" fmla="*/ 369448 h 551445"/>
                    <a:gd name="connsiteX9" fmla="*/ 228088 w 343730"/>
                    <a:gd name="connsiteY9" fmla="*/ 316037 h 551445"/>
                    <a:gd name="connsiteX10" fmla="*/ 66434 w 343730"/>
                    <a:gd name="connsiteY10" fmla="*/ 221311 h 551445"/>
                    <a:gd name="connsiteX11" fmla="*/ 28871 w 343730"/>
                    <a:gd name="connsiteY11" fmla="*/ 121193 h 551445"/>
                    <a:gd name="connsiteX12" fmla="*/ 120428 w 343730"/>
                    <a:gd name="connsiteY12" fmla="*/ 9562 h 551445"/>
                    <a:gd name="connsiteX13" fmla="*/ 156351 w 343730"/>
                    <a:gd name="connsiteY13" fmla="*/ 1765 h 551445"/>
                    <a:gd name="connsiteX14" fmla="*/ 11748 w 343730"/>
                    <a:gd name="connsiteY14" fmla="*/ 102721 h 55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730" h="551445">
                      <a:moveTo>
                        <a:pt x="11748" y="102721"/>
                      </a:moveTo>
                      <a:cubicBezTo>
                        <a:pt x="-10112" y="153436"/>
                        <a:pt x="235" y="213332"/>
                        <a:pt x="28762" y="249182"/>
                      </a:cubicBezTo>
                      <a:cubicBezTo>
                        <a:pt x="67418" y="297784"/>
                        <a:pt x="123488" y="283466"/>
                        <a:pt x="163310" y="332432"/>
                      </a:cubicBezTo>
                      <a:cubicBezTo>
                        <a:pt x="191035" y="366570"/>
                        <a:pt x="197375" y="414042"/>
                        <a:pt x="174677" y="468473"/>
                      </a:cubicBezTo>
                      <a:cubicBezTo>
                        <a:pt x="160177" y="502804"/>
                        <a:pt x="133361" y="530497"/>
                        <a:pt x="99552" y="546149"/>
                      </a:cubicBezTo>
                      <a:cubicBezTo>
                        <a:pt x="151614" y="551093"/>
                        <a:pt x="203969" y="552579"/>
                        <a:pt x="256214" y="550594"/>
                      </a:cubicBezTo>
                      <a:cubicBezTo>
                        <a:pt x="279349" y="549031"/>
                        <a:pt x="301500" y="540622"/>
                        <a:pt x="319826" y="526438"/>
                      </a:cubicBezTo>
                      <a:cubicBezTo>
                        <a:pt x="331667" y="508134"/>
                        <a:pt x="339354" y="487470"/>
                        <a:pt x="342378" y="465887"/>
                      </a:cubicBezTo>
                      <a:cubicBezTo>
                        <a:pt x="343617" y="456778"/>
                        <a:pt x="349410" y="408759"/>
                        <a:pt x="321830" y="369448"/>
                      </a:cubicBezTo>
                      <a:cubicBezTo>
                        <a:pt x="303614" y="343289"/>
                        <a:pt x="283102" y="339136"/>
                        <a:pt x="228088" y="316037"/>
                      </a:cubicBezTo>
                      <a:cubicBezTo>
                        <a:pt x="142433" y="280041"/>
                        <a:pt x="98969" y="261387"/>
                        <a:pt x="66434" y="221311"/>
                      </a:cubicBezTo>
                      <a:cubicBezTo>
                        <a:pt x="51023" y="202439"/>
                        <a:pt x="23079" y="165750"/>
                        <a:pt x="28871" y="121193"/>
                      </a:cubicBezTo>
                      <a:cubicBezTo>
                        <a:pt x="34955" y="74340"/>
                        <a:pt x="68948" y="18706"/>
                        <a:pt x="120428" y="9562"/>
                      </a:cubicBezTo>
                      <a:cubicBezTo>
                        <a:pt x="131941" y="5135"/>
                        <a:pt x="144036" y="2508"/>
                        <a:pt x="156351" y="1765"/>
                      </a:cubicBezTo>
                      <a:cubicBezTo>
                        <a:pt x="84068" y="-11898"/>
                        <a:pt x="31640" y="56815"/>
                        <a:pt x="11748" y="102721"/>
                      </a:cubicBezTo>
                      <a:close/>
                    </a:path>
                  </a:pathLst>
                </a:custGeom>
                <a:solidFill>
                  <a:srgbClr val="F9E4DC">
                    <a:alpha val="53000"/>
                  </a:srgbClr>
                </a:solidFill>
                <a:ln w="3639" cap="flat">
                  <a:no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5CA60BF5-EF8C-4EE5-CA29-DCE3B318F126}"/>
                    </a:ext>
                  </a:extLst>
                </p:cNvPr>
                <p:cNvSpPr/>
                <p:nvPr/>
              </p:nvSpPr>
              <p:spPr>
                <a:xfrm>
                  <a:off x="4767603" y="2382629"/>
                  <a:ext cx="343831" cy="516731"/>
                </a:xfrm>
                <a:custGeom>
                  <a:avLst/>
                  <a:gdLst>
                    <a:gd name="connsiteX0" fmla="*/ 778 w 343831"/>
                    <a:gd name="connsiteY0" fmla="*/ 111485 h 516731"/>
                    <a:gd name="connsiteX1" fmla="*/ 38341 w 343831"/>
                    <a:gd name="connsiteY1" fmla="*/ 211604 h 516731"/>
                    <a:gd name="connsiteX2" fmla="*/ 199995 w 343831"/>
                    <a:gd name="connsiteY2" fmla="*/ 306330 h 516731"/>
                    <a:gd name="connsiteX3" fmla="*/ 293737 w 343831"/>
                    <a:gd name="connsiteY3" fmla="*/ 359741 h 516731"/>
                    <a:gd name="connsiteX4" fmla="*/ 314285 w 343831"/>
                    <a:gd name="connsiteY4" fmla="*/ 456179 h 516731"/>
                    <a:gd name="connsiteX5" fmla="*/ 291733 w 343831"/>
                    <a:gd name="connsiteY5" fmla="*/ 516731 h 516731"/>
                    <a:gd name="connsiteX6" fmla="*/ 326126 w 343831"/>
                    <a:gd name="connsiteY6" fmla="*/ 474323 h 516731"/>
                    <a:gd name="connsiteX7" fmla="*/ 325834 w 343831"/>
                    <a:gd name="connsiteY7" fmla="*/ 339703 h 516731"/>
                    <a:gd name="connsiteX8" fmla="*/ 214604 w 343831"/>
                    <a:gd name="connsiteY8" fmla="*/ 280754 h 516731"/>
                    <a:gd name="connsiteX9" fmla="*/ 58998 w 343831"/>
                    <a:gd name="connsiteY9" fmla="*/ 181473 h 516731"/>
                    <a:gd name="connsiteX10" fmla="*/ 32147 w 343831"/>
                    <a:gd name="connsiteY10" fmla="*/ 59750 h 516731"/>
                    <a:gd name="connsiteX11" fmla="*/ 92335 w 343831"/>
                    <a:gd name="connsiteY11" fmla="*/ 0 h 516731"/>
                    <a:gd name="connsiteX12" fmla="*/ 778 w 343831"/>
                    <a:gd name="connsiteY12" fmla="*/ 111485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831" h="516731">
                      <a:moveTo>
                        <a:pt x="778" y="111485"/>
                      </a:moveTo>
                      <a:cubicBezTo>
                        <a:pt x="-5015" y="156043"/>
                        <a:pt x="22929" y="192731"/>
                        <a:pt x="38341" y="211604"/>
                      </a:cubicBezTo>
                      <a:cubicBezTo>
                        <a:pt x="70875" y="251389"/>
                        <a:pt x="114340" y="270188"/>
                        <a:pt x="199995" y="306330"/>
                      </a:cubicBezTo>
                      <a:cubicBezTo>
                        <a:pt x="255009" y="329428"/>
                        <a:pt x="275375" y="333582"/>
                        <a:pt x="293737" y="359741"/>
                      </a:cubicBezTo>
                      <a:cubicBezTo>
                        <a:pt x="321317" y="399052"/>
                        <a:pt x="315597" y="447180"/>
                        <a:pt x="314285" y="456179"/>
                      </a:cubicBezTo>
                      <a:cubicBezTo>
                        <a:pt x="311261" y="477762"/>
                        <a:pt x="303574" y="498427"/>
                        <a:pt x="291733" y="516731"/>
                      </a:cubicBezTo>
                      <a:cubicBezTo>
                        <a:pt x="306306" y="505419"/>
                        <a:pt x="318074" y="490911"/>
                        <a:pt x="326126" y="474323"/>
                      </a:cubicBezTo>
                      <a:cubicBezTo>
                        <a:pt x="346419" y="433154"/>
                        <a:pt x="352941" y="374314"/>
                        <a:pt x="325834" y="339703"/>
                      </a:cubicBezTo>
                      <a:cubicBezTo>
                        <a:pt x="308164" y="317078"/>
                        <a:pt x="246265" y="292959"/>
                        <a:pt x="214604" y="280754"/>
                      </a:cubicBezTo>
                      <a:cubicBezTo>
                        <a:pt x="164654" y="261517"/>
                        <a:pt x="98346" y="219218"/>
                        <a:pt x="58998" y="181473"/>
                      </a:cubicBezTo>
                      <a:cubicBezTo>
                        <a:pt x="37649" y="161034"/>
                        <a:pt x="9559" y="117388"/>
                        <a:pt x="32147" y="59750"/>
                      </a:cubicBezTo>
                      <a:cubicBezTo>
                        <a:pt x="46429" y="26560"/>
                        <a:pt x="69600" y="8744"/>
                        <a:pt x="92335" y="0"/>
                      </a:cubicBezTo>
                      <a:cubicBezTo>
                        <a:pt x="40855" y="8999"/>
                        <a:pt x="6863" y="64632"/>
                        <a:pt x="778" y="111485"/>
                      </a:cubicBezTo>
                      <a:close/>
                    </a:path>
                  </a:pathLst>
                </a:custGeom>
                <a:solidFill>
                  <a:srgbClr val="F9DCCF">
                    <a:alpha val="57000"/>
                  </a:srgbClr>
                </a:solidFill>
                <a:ln w="3639" cap="flat">
                  <a:no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682BF08B-46BB-A7B8-AF2F-A4D208CA9189}"/>
                    </a:ext>
                  </a:extLst>
                </p:cNvPr>
                <p:cNvSpPr/>
                <p:nvPr/>
              </p:nvSpPr>
              <p:spPr>
                <a:xfrm>
                  <a:off x="4751440" y="1848155"/>
                  <a:ext cx="549102" cy="591965"/>
                </a:xfrm>
                <a:custGeom>
                  <a:avLst/>
                  <a:gdLst>
                    <a:gd name="connsiteX0" fmla="*/ 0 w 549102"/>
                    <a:gd name="connsiteY0" fmla="*/ 2186 h 591965"/>
                    <a:gd name="connsiteX1" fmla="*/ 356644 w 549102"/>
                    <a:gd name="connsiteY1" fmla="*/ 303707 h 591965"/>
                    <a:gd name="connsiteX2" fmla="*/ 420730 w 549102"/>
                    <a:gd name="connsiteY2" fmla="*/ 361672 h 591965"/>
                    <a:gd name="connsiteX3" fmla="*/ 421386 w 549102"/>
                    <a:gd name="connsiteY3" fmla="*/ 362218 h 591965"/>
                    <a:gd name="connsiteX4" fmla="*/ 511120 w 549102"/>
                    <a:gd name="connsiteY4" fmla="*/ 511594 h 591965"/>
                    <a:gd name="connsiteX5" fmla="*/ 486164 w 549102"/>
                    <a:gd name="connsiteY5" fmla="*/ 588104 h 591965"/>
                    <a:gd name="connsiteX6" fmla="*/ 484014 w 549102"/>
                    <a:gd name="connsiteY6" fmla="*/ 591966 h 591965"/>
                    <a:gd name="connsiteX7" fmla="*/ 487657 w 549102"/>
                    <a:gd name="connsiteY7" fmla="*/ 589670 h 591965"/>
                    <a:gd name="connsiteX8" fmla="*/ 524090 w 549102"/>
                    <a:gd name="connsiteY8" fmla="*/ 554913 h 591965"/>
                    <a:gd name="connsiteX9" fmla="*/ 524090 w 549102"/>
                    <a:gd name="connsiteY9" fmla="*/ 554731 h 591965"/>
                    <a:gd name="connsiteX10" fmla="*/ 524090 w 549102"/>
                    <a:gd name="connsiteY10" fmla="*/ 554476 h 591965"/>
                    <a:gd name="connsiteX11" fmla="*/ 549084 w 549102"/>
                    <a:gd name="connsiteY11" fmla="*/ 477092 h 591965"/>
                    <a:gd name="connsiteX12" fmla="*/ 507805 w 549102"/>
                    <a:gd name="connsiteY12" fmla="*/ 368849 h 591965"/>
                    <a:gd name="connsiteX13" fmla="*/ 1020 w 549102"/>
                    <a:gd name="connsiteY13" fmla="*/ 0 h 5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9102" h="591965">
                      <a:moveTo>
                        <a:pt x="0" y="2186"/>
                      </a:moveTo>
                      <a:cubicBezTo>
                        <a:pt x="144858" y="110429"/>
                        <a:pt x="267273" y="222133"/>
                        <a:pt x="356644" y="303707"/>
                      </a:cubicBezTo>
                      <a:cubicBezTo>
                        <a:pt x="381346" y="326259"/>
                        <a:pt x="402695" y="345714"/>
                        <a:pt x="420730" y="361672"/>
                      </a:cubicBezTo>
                      <a:lnTo>
                        <a:pt x="421386" y="362218"/>
                      </a:lnTo>
                      <a:cubicBezTo>
                        <a:pt x="450532" y="387976"/>
                        <a:pt x="518954" y="448346"/>
                        <a:pt x="511120" y="511594"/>
                      </a:cubicBezTo>
                      <a:cubicBezTo>
                        <a:pt x="507914" y="538493"/>
                        <a:pt x="499426" y="564491"/>
                        <a:pt x="486164" y="588104"/>
                      </a:cubicBezTo>
                      <a:lnTo>
                        <a:pt x="484014" y="591966"/>
                      </a:lnTo>
                      <a:lnTo>
                        <a:pt x="487657" y="589670"/>
                      </a:lnTo>
                      <a:cubicBezTo>
                        <a:pt x="501830" y="580438"/>
                        <a:pt x="514217" y="568652"/>
                        <a:pt x="524090" y="554913"/>
                      </a:cubicBezTo>
                      <a:lnTo>
                        <a:pt x="524090" y="554731"/>
                      </a:lnTo>
                      <a:lnTo>
                        <a:pt x="524090" y="554476"/>
                      </a:lnTo>
                      <a:cubicBezTo>
                        <a:pt x="536551" y="532616"/>
                        <a:pt x="548683" y="499280"/>
                        <a:pt x="549084" y="477092"/>
                      </a:cubicBezTo>
                      <a:cubicBezTo>
                        <a:pt x="549849" y="435522"/>
                        <a:pt x="527224" y="390964"/>
                        <a:pt x="507805" y="368849"/>
                      </a:cubicBezTo>
                      <a:cubicBezTo>
                        <a:pt x="398506" y="245523"/>
                        <a:pt x="207378" y="119282"/>
                        <a:pt x="1020" y="0"/>
                      </a:cubicBezTo>
                      <a:close/>
                    </a:path>
                  </a:pathLst>
                </a:custGeom>
                <a:solidFill>
                  <a:srgbClr val="F9DCCF">
                    <a:alpha val="56000"/>
                  </a:srgbClr>
                </a:solidFill>
                <a:ln w="3639"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AD880AA5-62AF-7D25-3611-7FDE2DC7F3AB}"/>
                    </a:ext>
                  </a:extLst>
                </p:cNvPr>
                <p:cNvSpPr/>
                <p:nvPr/>
              </p:nvSpPr>
              <p:spPr>
                <a:xfrm>
                  <a:off x="4126174" y="1663869"/>
                  <a:ext cx="1139675" cy="787084"/>
                </a:xfrm>
                <a:custGeom>
                  <a:avLst/>
                  <a:gdLst>
                    <a:gd name="connsiteX0" fmla="*/ 534328 w 1139675"/>
                    <a:gd name="connsiteY0" fmla="*/ 131348 h 787084"/>
                    <a:gd name="connsiteX1" fmla="*/ 560342 w 1139675"/>
                    <a:gd name="connsiteY1" fmla="*/ 145339 h 787084"/>
                    <a:gd name="connsiteX2" fmla="*/ 597357 w 1139675"/>
                    <a:gd name="connsiteY2" fmla="*/ 166506 h 787084"/>
                    <a:gd name="connsiteX3" fmla="*/ 626504 w 1139675"/>
                    <a:gd name="connsiteY3" fmla="*/ 184431 h 787084"/>
                    <a:gd name="connsiteX4" fmla="*/ 626504 w 1139675"/>
                    <a:gd name="connsiteY4" fmla="*/ 184431 h 787084"/>
                    <a:gd name="connsiteX5" fmla="*/ 650696 w 1139675"/>
                    <a:gd name="connsiteY5" fmla="*/ 199952 h 787084"/>
                    <a:gd name="connsiteX6" fmla="*/ 1052917 w 1139675"/>
                    <a:gd name="connsiteY6" fmla="*/ 517357 h 787084"/>
                    <a:gd name="connsiteX7" fmla="*/ 1138608 w 1139675"/>
                    <a:gd name="connsiteY7" fmla="*/ 696098 h 787084"/>
                    <a:gd name="connsiteX8" fmla="*/ 1124472 w 1139675"/>
                    <a:gd name="connsiteY8" fmla="*/ 750748 h 787084"/>
                    <a:gd name="connsiteX9" fmla="*/ 1114271 w 1139675"/>
                    <a:gd name="connsiteY9" fmla="*/ 772098 h 787084"/>
                    <a:gd name="connsiteX10" fmla="*/ 1113360 w 1139675"/>
                    <a:gd name="connsiteY10" fmla="*/ 773847 h 787084"/>
                    <a:gd name="connsiteX11" fmla="*/ 1113360 w 1139675"/>
                    <a:gd name="connsiteY11" fmla="*/ 774065 h 787084"/>
                    <a:gd name="connsiteX12" fmla="*/ 1113360 w 1139675"/>
                    <a:gd name="connsiteY12" fmla="*/ 774065 h 787084"/>
                    <a:gd name="connsiteX13" fmla="*/ 1113105 w 1139675"/>
                    <a:gd name="connsiteY13" fmla="*/ 774247 h 787084"/>
                    <a:gd name="connsiteX14" fmla="*/ 1113105 w 1139675"/>
                    <a:gd name="connsiteY14" fmla="*/ 774247 h 787084"/>
                    <a:gd name="connsiteX15" fmla="*/ 1111356 w 1139675"/>
                    <a:gd name="connsiteY15" fmla="*/ 775304 h 787084"/>
                    <a:gd name="connsiteX16" fmla="*/ 1109571 w 1139675"/>
                    <a:gd name="connsiteY16" fmla="*/ 776251 h 787084"/>
                    <a:gd name="connsiteX17" fmla="*/ 1109571 w 1139675"/>
                    <a:gd name="connsiteY17" fmla="*/ 776251 h 787084"/>
                    <a:gd name="connsiteX18" fmla="*/ 1079514 w 1139675"/>
                    <a:gd name="connsiteY18" fmla="*/ 786744 h 787084"/>
                    <a:gd name="connsiteX19" fmla="*/ 972291 w 1139675"/>
                    <a:gd name="connsiteY19" fmla="*/ 756395 h 787084"/>
                    <a:gd name="connsiteX20" fmla="*/ 958410 w 1139675"/>
                    <a:gd name="connsiteY20" fmla="*/ 750457 h 787084"/>
                    <a:gd name="connsiteX21" fmla="*/ 938044 w 1139675"/>
                    <a:gd name="connsiteY21" fmla="*/ 742368 h 787084"/>
                    <a:gd name="connsiteX22" fmla="*/ 936368 w 1139675"/>
                    <a:gd name="connsiteY22" fmla="*/ 741713 h 787084"/>
                    <a:gd name="connsiteX23" fmla="*/ 937315 w 1139675"/>
                    <a:gd name="connsiteY23" fmla="*/ 740875 h 787084"/>
                    <a:gd name="connsiteX24" fmla="*/ 937716 w 1139675"/>
                    <a:gd name="connsiteY24" fmla="*/ 740437 h 787084"/>
                    <a:gd name="connsiteX25" fmla="*/ 959357 w 1139675"/>
                    <a:gd name="connsiteY25" fmla="*/ 712748 h 787084"/>
                    <a:gd name="connsiteX26" fmla="*/ 980671 w 1139675"/>
                    <a:gd name="connsiteY26" fmla="*/ 648152 h 787084"/>
                    <a:gd name="connsiteX27" fmla="*/ 982164 w 1139675"/>
                    <a:gd name="connsiteY27" fmla="*/ 619989 h 787084"/>
                    <a:gd name="connsiteX28" fmla="*/ 9400 w 1139675"/>
                    <a:gd name="connsiteY28" fmla="*/ 49774 h 787084"/>
                    <a:gd name="connsiteX29" fmla="*/ 0 w 1139675"/>
                    <a:gd name="connsiteY29" fmla="*/ 55276 h 787084"/>
                    <a:gd name="connsiteX30" fmla="*/ 38728 w 1139675"/>
                    <a:gd name="connsiteY30" fmla="*/ 31813 h 787084"/>
                    <a:gd name="connsiteX31" fmla="*/ 40769 w 1139675"/>
                    <a:gd name="connsiteY31" fmla="*/ 30793 h 787084"/>
                    <a:gd name="connsiteX32" fmla="*/ 88423 w 1139675"/>
                    <a:gd name="connsiteY32" fmla="*/ 11811 h 787084"/>
                    <a:gd name="connsiteX33" fmla="*/ 89006 w 1139675"/>
                    <a:gd name="connsiteY33" fmla="*/ 11811 h 787084"/>
                    <a:gd name="connsiteX34" fmla="*/ 249530 w 1139675"/>
                    <a:gd name="connsiteY34" fmla="*/ 13414 h 787084"/>
                    <a:gd name="connsiteX35" fmla="*/ 256817 w 1139675"/>
                    <a:gd name="connsiteY35" fmla="*/ 16001 h 787084"/>
                    <a:gd name="connsiteX36" fmla="*/ 268075 w 1139675"/>
                    <a:gd name="connsiteY36" fmla="*/ 20118 h 787084"/>
                    <a:gd name="connsiteX37" fmla="*/ 301193 w 1139675"/>
                    <a:gd name="connsiteY37" fmla="*/ 32141 h 787084"/>
                    <a:gd name="connsiteX38" fmla="*/ 325821 w 1139675"/>
                    <a:gd name="connsiteY38" fmla="*/ 41103 h 787084"/>
                    <a:gd name="connsiteX39" fmla="*/ 325821 w 1139675"/>
                    <a:gd name="connsiteY39" fmla="*/ 41103 h 787084"/>
                    <a:gd name="connsiteX40" fmla="*/ 415629 w 1139675"/>
                    <a:gd name="connsiteY40" fmla="*/ 76116 h 787084"/>
                    <a:gd name="connsiteX41" fmla="*/ 534328 w 1139675"/>
                    <a:gd name="connsiteY41" fmla="*/ 131348 h 78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9675" h="787084">
                      <a:moveTo>
                        <a:pt x="534328" y="131348"/>
                      </a:moveTo>
                      <a:cubicBezTo>
                        <a:pt x="542927" y="135866"/>
                        <a:pt x="551634" y="140493"/>
                        <a:pt x="560342" y="145339"/>
                      </a:cubicBezTo>
                      <a:cubicBezTo>
                        <a:pt x="572474" y="152090"/>
                        <a:pt x="584825" y="159147"/>
                        <a:pt x="597357" y="166506"/>
                      </a:cubicBezTo>
                      <a:cubicBezTo>
                        <a:pt x="607085" y="172263"/>
                        <a:pt x="616777" y="178238"/>
                        <a:pt x="626504" y="184431"/>
                      </a:cubicBezTo>
                      <a:lnTo>
                        <a:pt x="626504" y="184431"/>
                      </a:lnTo>
                      <a:cubicBezTo>
                        <a:pt x="634665" y="189605"/>
                        <a:pt x="642680" y="194742"/>
                        <a:pt x="650696" y="199952"/>
                      </a:cubicBezTo>
                      <a:cubicBezTo>
                        <a:pt x="841969" y="324298"/>
                        <a:pt x="987484" y="456478"/>
                        <a:pt x="1052917" y="517357"/>
                      </a:cubicBezTo>
                      <a:cubicBezTo>
                        <a:pt x="1097621" y="559037"/>
                        <a:pt x="1147644" y="622467"/>
                        <a:pt x="1138608" y="696098"/>
                      </a:cubicBezTo>
                      <a:cubicBezTo>
                        <a:pt x="1136386" y="714865"/>
                        <a:pt x="1131613" y="733249"/>
                        <a:pt x="1124472" y="750748"/>
                      </a:cubicBezTo>
                      <a:cubicBezTo>
                        <a:pt x="1121448" y="758035"/>
                        <a:pt x="1118023" y="765161"/>
                        <a:pt x="1114271" y="772098"/>
                      </a:cubicBezTo>
                      <a:cubicBezTo>
                        <a:pt x="1113943" y="772644"/>
                        <a:pt x="1113652" y="773264"/>
                        <a:pt x="1113360" y="773847"/>
                      </a:cubicBezTo>
                      <a:lnTo>
                        <a:pt x="1113360" y="774065"/>
                      </a:lnTo>
                      <a:lnTo>
                        <a:pt x="1113360" y="774065"/>
                      </a:lnTo>
                      <a:lnTo>
                        <a:pt x="1113105" y="774247"/>
                      </a:lnTo>
                      <a:lnTo>
                        <a:pt x="1113105" y="774247"/>
                      </a:lnTo>
                      <a:lnTo>
                        <a:pt x="1111356" y="775304"/>
                      </a:lnTo>
                      <a:cubicBezTo>
                        <a:pt x="1110773" y="775654"/>
                        <a:pt x="1110190" y="775971"/>
                        <a:pt x="1109571" y="776251"/>
                      </a:cubicBezTo>
                      <a:lnTo>
                        <a:pt x="1109571" y="776251"/>
                      </a:lnTo>
                      <a:cubicBezTo>
                        <a:pt x="1100353" y="781698"/>
                        <a:pt x="1090115" y="785265"/>
                        <a:pt x="1079514" y="786744"/>
                      </a:cubicBezTo>
                      <a:cubicBezTo>
                        <a:pt x="1060824" y="789112"/>
                        <a:pt x="1025702" y="779166"/>
                        <a:pt x="972291" y="756395"/>
                      </a:cubicBezTo>
                      <a:cubicBezTo>
                        <a:pt x="967227" y="754282"/>
                        <a:pt x="962563" y="752205"/>
                        <a:pt x="958410" y="750457"/>
                      </a:cubicBezTo>
                      <a:cubicBezTo>
                        <a:pt x="952216" y="747724"/>
                        <a:pt x="945294" y="745028"/>
                        <a:pt x="938044" y="742368"/>
                      </a:cubicBezTo>
                      <a:lnTo>
                        <a:pt x="936368" y="741713"/>
                      </a:lnTo>
                      <a:lnTo>
                        <a:pt x="937315" y="740875"/>
                      </a:lnTo>
                      <a:lnTo>
                        <a:pt x="937716" y="740437"/>
                      </a:lnTo>
                      <a:cubicBezTo>
                        <a:pt x="945986" y="732098"/>
                        <a:pt x="953273" y="722804"/>
                        <a:pt x="959357" y="712748"/>
                      </a:cubicBezTo>
                      <a:cubicBezTo>
                        <a:pt x="970396" y="692721"/>
                        <a:pt x="977610" y="670817"/>
                        <a:pt x="980671" y="648152"/>
                      </a:cubicBezTo>
                      <a:cubicBezTo>
                        <a:pt x="981909" y="638818"/>
                        <a:pt x="982419" y="629400"/>
                        <a:pt x="982164" y="619989"/>
                      </a:cubicBezTo>
                      <a:cubicBezTo>
                        <a:pt x="978812" y="519215"/>
                        <a:pt x="268622" y="-90457"/>
                        <a:pt x="9400" y="49774"/>
                      </a:cubicBezTo>
                      <a:cubicBezTo>
                        <a:pt x="6230" y="51487"/>
                        <a:pt x="3097" y="53418"/>
                        <a:pt x="0" y="55276"/>
                      </a:cubicBezTo>
                      <a:cubicBezTo>
                        <a:pt x="12209" y="46353"/>
                        <a:pt x="25168" y="38506"/>
                        <a:pt x="38728" y="31813"/>
                      </a:cubicBezTo>
                      <a:cubicBezTo>
                        <a:pt x="39432" y="31525"/>
                        <a:pt x="40117" y="31183"/>
                        <a:pt x="40769" y="30793"/>
                      </a:cubicBezTo>
                      <a:cubicBezTo>
                        <a:pt x="56129" y="23218"/>
                        <a:pt x="72061" y="16871"/>
                        <a:pt x="88423" y="11811"/>
                      </a:cubicBezTo>
                      <a:lnTo>
                        <a:pt x="89006" y="11811"/>
                      </a:lnTo>
                      <a:cubicBezTo>
                        <a:pt x="141364" y="-4467"/>
                        <a:pt x="197508" y="-3906"/>
                        <a:pt x="249530" y="13414"/>
                      </a:cubicBezTo>
                      <a:cubicBezTo>
                        <a:pt x="251935" y="14252"/>
                        <a:pt x="254376" y="15090"/>
                        <a:pt x="256817" y="16001"/>
                      </a:cubicBezTo>
                      <a:cubicBezTo>
                        <a:pt x="260460" y="17385"/>
                        <a:pt x="264104" y="18733"/>
                        <a:pt x="268075" y="20118"/>
                      </a:cubicBezTo>
                      <a:cubicBezTo>
                        <a:pt x="278375" y="23907"/>
                        <a:pt x="289414" y="27915"/>
                        <a:pt x="301193" y="32141"/>
                      </a:cubicBezTo>
                      <a:lnTo>
                        <a:pt x="325821" y="41103"/>
                      </a:lnTo>
                      <a:lnTo>
                        <a:pt x="325821" y="41103"/>
                      </a:lnTo>
                      <a:cubicBezTo>
                        <a:pt x="353146" y="51159"/>
                        <a:pt x="383349" y="62635"/>
                        <a:pt x="415629" y="76116"/>
                      </a:cubicBezTo>
                      <a:cubicBezTo>
                        <a:pt x="452973" y="91418"/>
                        <a:pt x="492831" y="109561"/>
                        <a:pt x="534328" y="131348"/>
                      </a:cubicBezTo>
                      <a:close/>
                    </a:path>
                  </a:pathLst>
                </a:custGeom>
                <a:solidFill>
                  <a:srgbClr val="F9E4DC">
                    <a:alpha val="53000"/>
                  </a:srgbClr>
                </a:solidFill>
                <a:ln w="3639"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FCD92CCF-C32C-3FBD-9632-A4E054B267F9}"/>
                    </a:ext>
                  </a:extLst>
                </p:cNvPr>
                <p:cNvSpPr/>
                <p:nvPr/>
              </p:nvSpPr>
              <p:spPr>
                <a:xfrm>
                  <a:off x="5254727" y="2212304"/>
                  <a:ext cx="53114" cy="195500"/>
                </a:xfrm>
                <a:custGeom>
                  <a:avLst/>
                  <a:gdLst>
                    <a:gd name="connsiteX0" fmla="*/ 17452 w 53114"/>
                    <a:gd name="connsiteY0" fmla="*/ 195500 h 195500"/>
                    <a:gd name="connsiteX1" fmla="*/ 42554 w 53114"/>
                    <a:gd name="connsiteY1" fmla="*/ 152509 h 195500"/>
                    <a:gd name="connsiteX2" fmla="*/ 46525 w 53114"/>
                    <a:gd name="connsiteY2" fmla="*/ 141798 h 195500"/>
                    <a:gd name="connsiteX3" fmla="*/ 23317 w 53114"/>
                    <a:gd name="connsiteY3" fmla="*/ 24374 h 195500"/>
                    <a:gd name="connsiteX4" fmla="*/ 4773 w 53114"/>
                    <a:gd name="connsiteY4" fmla="*/ 4846 h 195500"/>
                    <a:gd name="connsiteX5" fmla="*/ 0 w 53114"/>
                    <a:gd name="connsiteY5" fmla="*/ 0 h 195500"/>
                    <a:gd name="connsiteX6" fmla="*/ 17452 w 53114"/>
                    <a:gd name="connsiteY6" fmla="*/ 195500 h 1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4" h="195500">
                      <a:moveTo>
                        <a:pt x="17452" y="195500"/>
                      </a:moveTo>
                      <a:cubicBezTo>
                        <a:pt x="27726" y="182377"/>
                        <a:pt x="36178" y="167913"/>
                        <a:pt x="42554" y="152509"/>
                      </a:cubicBezTo>
                      <a:cubicBezTo>
                        <a:pt x="43866" y="148866"/>
                        <a:pt x="45323" y="145222"/>
                        <a:pt x="46525" y="141798"/>
                      </a:cubicBezTo>
                      <a:cubicBezTo>
                        <a:pt x="60625" y="101342"/>
                        <a:pt x="51735" y="56420"/>
                        <a:pt x="23317" y="24374"/>
                      </a:cubicBezTo>
                      <a:cubicBezTo>
                        <a:pt x="17670" y="18180"/>
                        <a:pt x="11404" y="11622"/>
                        <a:pt x="4773" y="4846"/>
                      </a:cubicBezTo>
                      <a:lnTo>
                        <a:pt x="0" y="0"/>
                      </a:lnTo>
                      <a:cubicBezTo>
                        <a:pt x="0" y="0"/>
                        <a:pt x="74287" y="75344"/>
                        <a:pt x="17452" y="195500"/>
                      </a:cubicBezTo>
                      <a:close/>
                    </a:path>
                  </a:pathLst>
                </a:custGeom>
                <a:solidFill>
                  <a:srgbClr val="FCD5C0">
                    <a:alpha val="58000"/>
                  </a:srgbClr>
                </a:solidFill>
                <a:ln w="3639" cap="flat">
                  <a:noFill/>
                  <a:prstDash val="solid"/>
                  <a:miter/>
                </a:ln>
              </p:spPr>
              <p:txBody>
                <a:bodyPr rtlCol="0" anchor="ctr"/>
                <a:lstStyle/>
                <a:p>
                  <a:endParaRPr lang="en-US"/>
                </a:p>
              </p:txBody>
            </p:sp>
          </p:grpSp>
          <p:grpSp>
            <p:nvGrpSpPr>
              <p:cNvPr id="57" name="图形 4">
                <a:extLst>
                  <a:ext uri="{FF2B5EF4-FFF2-40B4-BE49-F238E27FC236}">
                    <a16:creationId xmlns:a16="http://schemas.microsoft.com/office/drawing/2014/main" id="{62D626EF-72A1-CCF9-9846-494655658B32}"/>
                  </a:ext>
                </a:extLst>
              </p:cNvPr>
              <p:cNvGrpSpPr/>
              <p:nvPr/>
            </p:nvGrpSpPr>
            <p:grpSpPr>
              <a:xfrm>
                <a:off x="4008524" y="1743060"/>
                <a:ext cx="853492" cy="1142935"/>
                <a:chOff x="4008524" y="1743060"/>
                <a:chExt cx="853492" cy="1142935"/>
              </a:xfrm>
            </p:grpSpPr>
            <p:sp>
              <p:nvSpPr>
                <p:cNvPr id="58" name="任意多边形: 形状 57">
                  <a:extLst>
                    <a:ext uri="{FF2B5EF4-FFF2-40B4-BE49-F238E27FC236}">
                      <a16:creationId xmlns:a16="http://schemas.microsoft.com/office/drawing/2014/main" id="{A1F8DDD1-172E-0CC2-38E8-37B9F791E6D4}"/>
                    </a:ext>
                  </a:extLst>
                </p:cNvPr>
                <p:cNvSpPr/>
                <p:nvPr/>
              </p:nvSpPr>
              <p:spPr>
                <a:xfrm>
                  <a:off x="4278938" y="2187013"/>
                  <a:ext cx="158083" cy="164638"/>
                </a:xfrm>
                <a:custGeom>
                  <a:avLst/>
                  <a:gdLst>
                    <a:gd name="connsiteX0" fmla="*/ 158083 w 158083"/>
                    <a:gd name="connsiteY0" fmla="*/ 39901 h 164638"/>
                    <a:gd name="connsiteX1" fmla="*/ 119719 w 158083"/>
                    <a:gd name="connsiteY1" fmla="*/ 9443 h 164638"/>
                    <a:gd name="connsiteX2" fmla="*/ 44558 w 158083"/>
                    <a:gd name="connsiteY2" fmla="*/ 5799 h 164638"/>
                    <a:gd name="connsiteX3" fmla="*/ 0 w 158083"/>
                    <a:gd name="connsiteY3" fmla="*/ 97611 h 164638"/>
                    <a:gd name="connsiteX4" fmla="*/ 52719 w 158083"/>
                    <a:gd name="connsiteY4" fmla="*/ 155175 h 164638"/>
                    <a:gd name="connsiteX5" fmla="*/ 97969 w 158083"/>
                    <a:gd name="connsiteY5" fmla="*/ 164611 h 164638"/>
                    <a:gd name="connsiteX6" fmla="*/ 158083 w 158083"/>
                    <a:gd name="connsiteY6" fmla="*/ 39901 h 16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83" h="164638">
                      <a:moveTo>
                        <a:pt x="158083" y="39901"/>
                      </a:moveTo>
                      <a:cubicBezTo>
                        <a:pt x="147948" y="26792"/>
                        <a:pt x="134785" y="16340"/>
                        <a:pt x="119719" y="9443"/>
                      </a:cubicBezTo>
                      <a:cubicBezTo>
                        <a:pt x="96151" y="-1731"/>
                        <a:pt x="69096" y="-3043"/>
                        <a:pt x="44558" y="5799"/>
                      </a:cubicBezTo>
                      <a:cubicBezTo>
                        <a:pt x="44339" y="44819"/>
                        <a:pt x="24592" y="76553"/>
                        <a:pt x="0" y="97611"/>
                      </a:cubicBezTo>
                      <a:cubicBezTo>
                        <a:pt x="8762" y="123318"/>
                        <a:pt x="27879" y="144191"/>
                        <a:pt x="52719" y="155175"/>
                      </a:cubicBezTo>
                      <a:cubicBezTo>
                        <a:pt x="66880" y="161740"/>
                        <a:pt x="82361" y="164968"/>
                        <a:pt x="97969" y="164611"/>
                      </a:cubicBezTo>
                      <a:cubicBezTo>
                        <a:pt x="104461" y="117773"/>
                        <a:pt x="125487" y="74155"/>
                        <a:pt x="158083" y="39901"/>
                      </a:cubicBezTo>
                      <a:close/>
                    </a:path>
                  </a:pathLst>
                </a:custGeom>
                <a:solidFill>
                  <a:srgbClr val="501114"/>
                </a:solidFill>
                <a:ln w="3639"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351306AA-A5AB-7B9F-FB1A-CEAAE20E9DAA}"/>
                    </a:ext>
                  </a:extLst>
                </p:cNvPr>
                <p:cNvSpPr/>
                <p:nvPr/>
              </p:nvSpPr>
              <p:spPr>
                <a:xfrm>
                  <a:off x="4275180" y="2188076"/>
                  <a:ext cx="65399" cy="112323"/>
                </a:xfrm>
                <a:custGeom>
                  <a:avLst/>
                  <a:gdLst>
                    <a:gd name="connsiteX0" fmla="*/ 64821 w 65399"/>
                    <a:gd name="connsiteY0" fmla="*/ 0 h 112323"/>
                    <a:gd name="connsiteX1" fmla="*/ 5763 w 65399"/>
                    <a:gd name="connsiteY1" fmla="*/ 42700 h 112323"/>
                    <a:gd name="connsiteX2" fmla="*/ 10244 w 65399"/>
                    <a:gd name="connsiteY2" fmla="*/ 112323 h 112323"/>
                    <a:gd name="connsiteX3" fmla="*/ 64821 w 65399"/>
                    <a:gd name="connsiteY3" fmla="*/ 0 h 112323"/>
                  </a:gdLst>
                  <a:ahLst/>
                  <a:cxnLst>
                    <a:cxn ang="0">
                      <a:pos x="connsiteX0" y="connsiteY0"/>
                    </a:cxn>
                    <a:cxn ang="0">
                      <a:pos x="connsiteX1" y="connsiteY1"/>
                    </a:cxn>
                    <a:cxn ang="0">
                      <a:pos x="connsiteX2" y="connsiteY2"/>
                    </a:cxn>
                    <a:cxn ang="0">
                      <a:pos x="connsiteX3" y="connsiteY3"/>
                    </a:cxn>
                  </a:cxnLst>
                  <a:rect l="l" t="t" r="r" b="b"/>
                  <a:pathLst>
                    <a:path w="65399" h="112323">
                      <a:moveTo>
                        <a:pt x="64821" y="0"/>
                      </a:moveTo>
                      <a:cubicBezTo>
                        <a:pt x="36512" y="1858"/>
                        <a:pt x="16256" y="19893"/>
                        <a:pt x="5763" y="42700"/>
                      </a:cubicBezTo>
                      <a:cubicBezTo>
                        <a:pt x="-4730" y="65507"/>
                        <a:pt x="517" y="100264"/>
                        <a:pt x="10244" y="112323"/>
                      </a:cubicBezTo>
                      <a:cubicBezTo>
                        <a:pt x="42160" y="89844"/>
                        <a:pt x="69776" y="50314"/>
                        <a:pt x="64821" y="0"/>
                      </a:cubicBezTo>
                      <a:close/>
                    </a:path>
                  </a:pathLst>
                </a:custGeom>
                <a:solidFill>
                  <a:srgbClr val="FFFFFF"/>
                </a:solidFill>
                <a:ln w="3639" cap="flat">
                  <a:no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5C1065B0-FFE9-DEA1-FCBB-F5C53C094CD8}"/>
                    </a:ext>
                  </a:extLst>
                </p:cNvPr>
                <p:cNvSpPr/>
                <p:nvPr/>
              </p:nvSpPr>
              <p:spPr>
                <a:xfrm>
                  <a:off x="4363463" y="2216676"/>
                  <a:ext cx="93121" cy="134765"/>
                </a:xfrm>
                <a:custGeom>
                  <a:avLst/>
                  <a:gdLst>
                    <a:gd name="connsiteX0" fmla="*/ 0 w 93121"/>
                    <a:gd name="connsiteY0" fmla="*/ 134110 h 134765"/>
                    <a:gd name="connsiteX1" fmla="*/ 87075 w 93121"/>
                    <a:gd name="connsiteY1" fmla="*/ 91629 h 134765"/>
                    <a:gd name="connsiteX2" fmla="*/ 64778 w 93121"/>
                    <a:gd name="connsiteY2" fmla="*/ 0 h 134765"/>
                    <a:gd name="connsiteX3" fmla="*/ 0 w 93121"/>
                    <a:gd name="connsiteY3" fmla="*/ 134110 h 134765"/>
                  </a:gdLst>
                  <a:ahLst/>
                  <a:cxnLst>
                    <a:cxn ang="0">
                      <a:pos x="connsiteX0" y="connsiteY0"/>
                    </a:cxn>
                    <a:cxn ang="0">
                      <a:pos x="connsiteX1" y="connsiteY1"/>
                    </a:cxn>
                    <a:cxn ang="0">
                      <a:pos x="connsiteX2" y="connsiteY2"/>
                    </a:cxn>
                    <a:cxn ang="0">
                      <a:pos x="connsiteX3" y="connsiteY3"/>
                    </a:cxn>
                  </a:cxnLst>
                  <a:rect l="l" t="t" r="r" b="b"/>
                  <a:pathLst>
                    <a:path w="93121" h="134765">
                      <a:moveTo>
                        <a:pt x="0" y="134110"/>
                      </a:moveTo>
                      <a:cubicBezTo>
                        <a:pt x="37854" y="138227"/>
                        <a:pt x="72866" y="122816"/>
                        <a:pt x="87075" y="91629"/>
                      </a:cubicBezTo>
                      <a:cubicBezTo>
                        <a:pt x="100993" y="61426"/>
                        <a:pt x="89771" y="24884"/>
                        <a:pt x="64778" y="0"/>
                      </a:cubicBezTo>
                      <a:cubicBezTo>
                        <a:pt x="28596" y="36062"/>
                        <a:pt x="5753" y="83352"/>
                        <a:pt x="0" y="134110"/>
                      </a:cubicBezTo>
                      <a:close/>
                    </a:path>
                  </a:pathLst>
                </a:custGeom>
                <a:solidFill>
                  <a:srgbClr val="EB6264"/>
                </a:solidFill>
                <a:ln w="3639" cap="flat">
                  <a:noFill/>
                  <a:prstDash val="solid"/>
                  <a:miter/>
                </a:ln>
              </p:spPr>
              <p:txBody>
                <a:bodyPr rtlCol="0" anchor="ctr"/>
                <a:lstStyle/>
                <a:p>
                  <a:endParaRPr lang="en-US"/>
                </a:p>
              </p:txBody>
            </p:sp>
            <p:sp>
              <p:nvSpPr>
                <p:cNvPr id="61" name="任意多边形: 形状 60">
                  <a:extLst>
                    <a:ext uri="{FF2B5EF4-FFF2-40B4-BE49-F238E27FC236}">
                      <a16:creationId xmlns:a16="http://schemas.microsoft.com/office/drawing/2014/main" id="{D0F59295-9B6F-E770-246C-88A835BD4145}"/>
                    </a:ext>
                  </a:extLst>
                </p:cNvPr>
                <p:cNvSpPr/>
                <p:nvPr/>
              </p:nvSpPr>
              <p:spPr>
                <a:xfrm>
                  <a:off x="4376907" y="2226731"/>
                  <a:ext cx="78323" cy="124674"/>
                </a:xfrm>
                <a:custGeom>
                  <a:avLst/>
                  <a:gdLst>
                    <a:gd name="connsiteX0" fmla="*/ 71883 w 78323"/>
                    <a:gd name="connsiteY0" fmla="*/ 80845 h 124674"/>
                    <a:gd name="connsiteX1" fmla="*/ 60115 w 78323"/>
                    <a:gd name="connsiteY1" fmla="*/ 0 h 124674"/>
                    <a:gd name="connsiteX2" fmla="*/ 0 w 78323"/>
                    <a:gd name="connsiteY2" fmla="*/ 124674 h 124674"/>
                    <a:gd name="connsiteX3" fmla="*/ 71883 w 78323"/>
                    <a:gd name="connsiteY3" fmla="*/ 80845 h 124674"/>
                  </a:gdLst>
                  <a:ahLst/>
                  <a:cxnLst>
                    <a:cxn ang="0">
                      <a:pos x="connsiteX0" y="connsiteY0"/>
                    </a:cxn>
                    <a:cxn ang="0">
                      <a:pos x="connsiteX1" y="connsiteY1"/>
                    </a:cxn>
                    <a:cxn ang="0">
                      <a:pos x="connsiteX2" y="connsiteY2"/>
                    </a:cxn>
                    <a:cxn ang="0">
                      <a:pos x="connsiteX3" y="connsiteY3"/>
                    </a:cxn>
                  </a:cxnLst>
                  <a:rect l="l" t="t" r="r" b="b"/>
                  <a:pathLst>
                    <a:path w="78323" h="124674">
                      <a:moveTo>
                        <a:pt x="71883" y="80845"/>
                      </a:moveTo>
                      <a:cubicBezTo>
                        <a:pt x="84015" y="54395"/>
                        <a:pt x="78404" y="23864"/>
                        <a:pt x="60115" y="0"/>
                      </a:cubicBezTo>
                      <a:cubicBezTo>
                        <a:pt x="27525" y="34244"/>
                        <a:pt x="6500" y="77850"/>
                        <a:pt x="0" y="124674"/>
                      </a:cubicBezTo>
                      <a:cubicBezTo>
                        <a:pt x="31187" y="124055"/>
                        <a:pt x="59350" y="108097"/>
                        <a:pt x="71883" y="80845"/>
                      </a:cubicBezTo>
                      <a:close/>
                    </a:path>
                  </a:pathLst>
                </a:custGeom>
                <a:solidFill>
                  <a:srgbClr val="EB6264"/>
                </a:solidFill>
                <a:ln w="3639" cap="flat">
                  <a:noFill/>
                  <a:prstDash val="solid"/>
                  <a:miter/>
                </a:ln>
              </p:spPr>
              <p:txBody>
                <a:bodyPr rtlCol="0" anchor="ctr"/>
                <a:lstStyle/>
                <a:p>
                  <a:endParaRPr lang="en-US"/>
                </a:p>
              </p:txBody>
            </p:sp>
            <p:sp>
              <p:nvSpPr>
                <p:cNvPr id="62" name="任意多边形: 形状 61">
                  <a:extLst>
                    <a:ext uri="{FF2B5EF4-FFF2-40B4-BE49-F238E27FC236}">
                      <a16:creationId xmlns:a16="http://schemas.microsoft.com/office/drawing/2014/main" id="{97A0E353-F568-A7C7-79D3-C6A7A1EEF666}"/>
                    </a:ext>
                  </a:extLst>
                </p:cNvPr>
                <p:cNvSpPr/>
                <p:nvPr/>
              </p:nvSpPr>
              <p:spPr>
                <a:xfrm>
                  <a:off x="4008524" y="2368403"/>
                  <a:ext cx="132315" cy="150577"/>
                </a:xfrm>
                <a:custGeom>
                  <a:avLst/>
                  <a:gdLst>
                    <a:gd name="connsiteX0" fmla="*/ 125921 w 132315"/>
                    <a:gd name="connsiteY0" fmla="*/ 3004 h 150577"/>
                    <a:gd name="connsiteX1" fmla="*/ 108287 w 132315"/>
                    <a:gd name="connsiteY1" fmla="*/ 2421 h 150577"/>
                    <a:gd name="connsiteX2" fmla="*/ 7768 w 132315"/>
                    <a:gd name="connsiteY2" fmla="*/ 65341 h 150577"/>
                    <a:gd name="connsiteX3" fmla="*/ 2187 w 132315"/>
                    <a:gd name="connsiteY3" fmla="*/ 86942 h 150577"/>
                    <a:gd name="connsiteX4" fmla="*/ 23788 w 132315"/>
                    <a:gd name="connsiteY4" fmla="*/ 92524 h 150577"/>
                    <a:gd name="connsiteX5" fmla="*/ 24491 w 132315"/>
                    <a:gd name="connsiteY5" fmla="*/ 92083 h 150577"/>
                    <a:gd name="connsiteX6" fmla="*/ 92002 w 132315"/>
                    <a:gd name="connsiteY6" fmla="*/ 49857 h 150577"/>
                    <a:gd name="connsiteX7" fmla="*/ 72000 w 132315"/>
                    <a:gd name="connsiteY7" fmla="*/ 130993 h 150577"/>
                    <a:gd name="connsiteX8" fmla="*/ 83502 w 132315"/>
                    <a:gd name="connsiteY8" fmla="*/ 150110 h 150577"/>
                    <a:gd name="connsiteX9" fmla="*/ 98632 w 132315"/>
                    <a:gd name="connsiteY9" fmla="*/ 145785 h 150577"/>
                    <a:gd name="connsiteX10" fmla="*/ 102276 w 132315"/>
                    <a:gd name="connsiteY10" fmla="*/ 139337 h 150577"/>
                    <a:gd name="connsiteX11" fmla="*/ 102276 w 132315"/>
                    <a:gd name="connsiteY11" fmla="*/ 139337 h 150577"/>
                    <a:gd name="connsiteX12" fmla="*/ 131786 w 132315"/>
                    <a:gd name="connsiteY12" fmla="*/ 19690 h 150577"/>
                    <a:gd name="connsiteX13" fmla="*/ 125921 w 132315"/>
                    <a:gd name="connsiteY13" fmla="*/ 3004 h 1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315" h="150577">
                      <a:moveTo>
                        <a:pt x="125921" y="3004"/>
                      </a:moveTo>
                      <a:cubicBezTo>
                        <a:pt x="120714" y="-778"/>
                        <a:pt x="113730" y="-1007"/>
                        <a:pt x="108287" y="2421"/>
                      </a:cubicBezTo>
                      <a:lnTo>
                        <a:pt x="7768" y="65341"/>
                      </a:lnTo>
                      <a:cubicBezTo>
                        <a:pt x="263" y="69764"/>
                        <a:pt x="-2236" y="79437"/>
                        <a:pt x="2187" y="86942"/>
                      </a:cubicBezTo>
                      <a:cubicBezTo>
                        <a:pt x="6610" y="94447"/>
                        <a:pt x="16282" y="96947"/>
                        <a:pt x="23788" y="92524"/>
                      </a:cubicBezTo>
                      <a:cubicBezTo>
                        <a:pt x="24025" y="92382"/>
                        <a:pt x="24261" y="92236"/>
                        <a:pt x="24491" y="92083"/>
                      </a:cubicBezTo>
                      <a:lnTo>
                        <a:pt x="92002" y="49857"/>
                      </a:lnTo>
                      <a:lnTo>
                        <a:pt x="72000" y="130993"/>
                      </a:lnTo>
                      <a:cubicBezTo>
                        <a:pt x="69898" y="139450"/>
                        <a:pt x="75046" y="148008"/>
                        <a:pt x="83502" y="150110"/>
                      </a:cubicBezTo>
                      <a:cubicBezTo>
                        <a:pt x="88956" y="151469"/>
                        <a:pt x="94719" y="149818"/>
                        <a:pt x="98632" y="145785"/>
                      </a:cubicBezTo>
                      <a:cubicBezTo>
                        <a:pt x="100356" y="143967"/>
                        <a:pt x="101609" y="141752"/>
                        <a:pt x="102276" y="139337"/>
                      </a:cubicBezTo>
                      <a:lnTo>
                        <a:pt x="102276" y="139337"/>
                      </a:lnTo>
                      <a:cubicBezTo>
                        <a:pt x="102276" y="139154"/>
                        <a:pt x="102276" y="139082"/>
                        <a:pt x="131786" y="19690"/>
                      </a:cubicBezTo>
                      <a:cubicBezTo>
                        <a:pt x="133448" y="13453"/>
                        <a:pt x="131120" y="6829"/>
                        <a:pt x="125921" y="3004"/>
                      </a:cubicBezTo>
                      <a:close/>
                    </a:path>
                  </a:pathLst>
                </a:custGeom>
                <a:solidFill>
                  <a:srgbClr val="2D2D2D"/>
                </a:solidFill>
                <a:ln w="3639" cap="flat">
                  <a:no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75372E8A-A772-02DE-DCE7-54EA70B5F942}"/>
                    </a:ext>
                  </a:extLst>
                </p:cNvPr>
                <p:cNvSpPr/>
                <p:nvPr/>
              </p:nvSpPr>
              <p:spPr>
                <a:xfrm>
                  <a:off x="4260675" y="1890954"/>
                  <a:ext cx="121854" cy="144891"/>
                </a:xfrm>
                <a:custGeom>
                  <a:avLst/>
                  <a:gdLst>
                    <a:gd name="connsiteX0" fmla="*/ 46791 w 121854"/>
                    <a:gd name="connsiteY0" fmla="*/ 144795 h 144891"/>
                    <a:gd name="connsiteX1" fmla="*/ 33238 w 121854"/>
                    <a:gd name="connsiteY1" fmla="*/ 133464 h 144891"/>
                    <a:gd name="connsiteX2" fmla="*/ 448 w 121854"/>
                    <a:gd name="connsiteY2" fmla="*/ 19537 h 144891"/>
                    <a:gd name="connsiteX3" fmla="*/ 12092 w 121854"/>
                    <a:gd name="connsiteY3" fmla="*/ 446 h 144891"/>
                    <a:gd name="connsiteX4" fmla="*/ 30796 w 121854"/>
                    <a:gd name="connsiteY4" fmla="*/ 10757 h 144891"/>
                    <a:gd name="connsiteX5" fmla="*/ 52875 w 121854"/>
                    <a:gd name="connsiteY5" fmla="*/ 87267 h 144891"/>
                    <a:gd name="connsiteX6" fmla="*/ 92113 w 121854"/>
                    <a:gd name="connsiteY6" fmla="*/ 13453 h 144891"/>
                    <a:gd name="connsiteX7" fmla="*/ 113522 w 121854"/>
                    <a:gd name="connsiteY7" fmla="*/ 6997 h 144891"/>
                    <a:gd name="connsiteX8" fmla="*/ 121843 w 121854"/>
                    <a:gd name="connsiteY8" fmla="*/ 20230 h 144891"/>
                    <a:gd name="connsiteX9" fmla="*/ 120349 w 121854"/>
                    <a:gd name="connsiteY9" fmla="*/ 27516 h 144891"/>
                    <a:gd name="connsiteX10" fmla="*/ 120349 w 121854"/>
                    <a:gd name="connsiteY10" fmla="*/ 27516 h 144891"/>
                    <a:gd name="connsiteX11" fmla="*/ 62530 w 121854"/>
                    <a:gd name="connsiteY11" fmla="*/ 136342 h 144891"/>
                    <a:gd name="connsiteX12" fmla="*/ 46791 w 121854"/>
                    <a:gd name="connsiteY12" fmla="*/ 144795 h 14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54" h="144891">
                      <a:moveTo>
                        <a:pt x="46791" y="144795"/>
                      </a:moveTo>
                      <a:cubicBezTo>
                        <a:pt x="40378" y="144150"/>
                        <a:pt x="35008" y="139657"/>
                        <a:pt x="33238" y="133464"/>
                      </a:cubicBezTo>
                      <a:lnTo>
                        <a:pt x="448" y="19537"/>
                      </a:lnTo>
                      <a:cubicBezTo>
                        <a:pt x="-1607" y="11049"/>
                        <a:pt x="3606" y="2505"/>
                        <a:pt x="12092" y="446"/>
                      </a:cubicBezTo>
                      <a:cubicBezTo>
                        <a:pt x="20056" y="-1481"/>
                        <a:pt x="28177" y="2993"/>
                        <a:pt x="30796" y="10757"/>
                      </a:cubicBezTo>
                      <a:lnTo>
                        <a:pt x="52875" y="87267"/>
                      </a:lnTo>
                      <a:lnTo>
                        <a:pt x="92113" y="13453"/>
                      </a:lnTo>
                      <a:cubicBezTo>
                        <a:pt x="96241" y="5758"/>
                        <a:pt x="105827" y="2866"/>
                        <a:pt x="113522" y="6997"/>
                      </a:cubicBezTo>
                      <a:cubicBezTo>
                        <a:pt x="118436" y="9631"/>
                        <a:pt x="121595" y="14659"/>
                        <a:pt x="121843" y="20230"/>
                      </a:cubicBezTo>
                      <a:cubicBezTo>
                        <a:pt x="121938" y="22744"/>
                        <a:pt x="121428" y="25243"/>
                        <a:pt x="120349" y="27516"/>
                      </a:cubicBezTo>
                      <a:lnTo>
                        <a:pt x="120349" y="27516"/>
                      </a:lnTo>
                      <a:cubicBezTo>
                        <a:pt x="120349" y="27698"/>
                        <a:pt x="120349" y="27771"/>
                        <a:pt x="62530" y="136342"/>
                      </a:cubicBezTo>
                      <a:cubicBezTo>
                        <a:pt x="59546" y="142153"/>
                        <a:pt x="53283" y="145516"/>
                        <a:pt x="46791" y="144795"/>
                      </a:cubicBezTo>
                      <a:close/>
                    </a:path>
                  </a:pathLst>
                </a:custGeom>
                <a:solidFill>
                  <a:srgbClr val="2D2D2D"/>
                </a:solidFill>
                <a:ln w="3639" cap="flat">
                  <a:noFill/>
                  <a:prstDash val="solid"/>
                  <a:miter/>
                </a:ln>
              </p:spPr>
              <p:txBody>
                <a:bodyPr rtlCol="0" anchor="ctr"/>
                <a:lstStyle/>
                <a:p>
                  <a:endParaRPr lang="en-US"/>
                </a:p>
              </p:txBody>
            </p:sp>
            <p:grpSp>
              <p:nvGrpSpPr>
                <p:cNvPr id="64" name="图形 4">
                  <a:extLst>
                    <a:ext uri="{FF2B5EF4-FFF2-40B4-BE49-F238E27FC236}">
                      <a16:creationId xmlns:a16="http://schemas.microsoft.com/office/drawing/2014/main" id="{586FF25E-F594-68CF-51BE-77141DCE1317}"/>
                    </a:ext>
                  </a:extLst>
                </p:cNvPr>
                <p:cNvGrpSpPr/>
                <p:nvPr/>
              </p:nvGrpSpPr>
              <p:grpSpPr>
                <a:xfrm>
                  <a:off x="4073767" y="1743060"/>
                  <a:ext cx="788249" cy="1142935"/>
                  <a:chOff x="4073767" y="1743060"/>
                  <a:chExt cx="788249" cy="1142935"/>
                </a:xfrm>
                <a:solidFill>
                  <a:srgbClr val="74BFED">
                    <a:alpha val="72000"/>
                  </a:srgbClr>
                </a:solidFill>
              </p:grpSpPr>
              <p:sp>
                <p:nvSpPr>
                  <p:cNvPr id="65" name="任意多边形: 形状 64">
                    <a:extLst>
                      <a:ext uri="{FF2B5EF4-FFF2-40B4-BE49-F238E27FC236}">
                        <a16:creationId xmlns:a16="http://schemas.microsoft.com/office/drawing/2014/main" id="{A2C5FEAC-1772-3F7C-0DA3-3A73756CEFFC}"/>
                      </a:ext>
                    </a:extLst>
                  </p:cNvPr>
                  <p:cNvSpPr/>
                  <p:nvPr/>
                </p:nvSpPr>
                <p:spPr>
                  <a:xfrm>
                    <a:off x="4431958" y="1835933"/>
                    <a:ext cx="76580" cy="46018"/>
                  </a:xfrm>
                  <a:custGeom>
                    <a:avLst/>
                    <a:gdLst>
                      <a:gd name="connsiteX0" fmla="*/ 41497 w 76580"/>
                      <a:gd name="connsiteY0" fmla="*/ 1146 h 46018"/>
                      <a:gd name="connsiteX1" fmla="*/ 76072 w 76580"/>
                      <a:gd name="connsiteY1" fmla="*/ 17833 h 46018"/>
                      <a:gd name="connsiteX2" fmla="*/ 49258 w 76580"/>
                      <a:gd name="connsiteY2" fmla="*/ 45340 h 46018"/>
                      <a:gd name="connsiteX3" fmla="*/ 0 w 76580"/>
                      <a:gd name="connsiteY3" fmla="*/ 31240 h 46018"/>
                      <a:gd name="connsiteX4" fmla="*/ 41497 w 76580"/>
                      <a:gd name="connsiteY4" fmla="*/ 1146 h 4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0" h="46018">
                        <a:moveTo>
                          <a:pt x="41497" y="1146"/>
                        </a:moveTo>
                        <a:cubicBezTo>
                          <a:pt x="66563" y="-3262"/>
                          <a:pt x="73923" y="5628"/>
                          <a:pt x="76072" y="17833"/>
                        </a:cubicBezTo>
                        <a:cubicBezTo>
                          <a:pt x="78222" y="30038"/>
                          <a:pt x="74324" y="40931"/>
                          <a:pt x="49258" y="45340"/>
                        </a:cubicBezTo>
                        <a:cubicBezTo>
                          <a:pt x="24192" y="49748"/>
                          <a:pt x="0" y="31240"/>
                          <a:pt x="0" y="31240"/>
                        </a:cubicBezTo>
                        <a:cubicBezTo>
                          <a:pt x="0" y="31240"/>
                          <a:pt x="16431" y="5664"/>
                          <a:pt x="41497" y="1146"/>
                        </a:cubicBezTo>
                        <a:close/>
                      </a:path>
                    </a:pathLst>
                  </a:custGeom>
                  <a:solidFill>
                    <a:srgbClr val="74BFED">
                      <a:alpha val="72000"/>
                    </a:srgbClr>
                  </a:solidFill>
                  <a:ln w="3639"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0280F517-EFD9-D22E-BA97-ADFFFD108614}"/>
                      </a:ext>
                    </a:extLst>
                  </p:cNvPr>
                  <p:cNvSpPr/>
                  <p:nvPr/>
                </p:nvSpPr>
                <p:spPr>
                  <a:xfrm>
                    <a:off x="4538160" y="1885049"/>
                    <a:ext cx="91094" cy="56934"/>
                  </a:xfrm>
                  <a:custGeom>
                    <a:avLst/>
                    <a:gdLst>
                      <a:gd name="connsiteX0" fmla="*/ 60625 w 91094"/>
                      <a:gd name="connsiteY0" fmla="*/ 1907 h 56934"/>
                      <a:gd name="connsiteX1" fmla="*/ 89771 w 91094"/>
                      <a:gd name="connsiteY1" fmla="*/ 37757 h 56934"/>
                      <a:gd name="connsiteX2" fmla="*/ 46525 w 91094"/>
                      <a:gd name="connsiteY2" fmla="*/ 54079 h 56934"/>
                      <a:gd name="connsiteX3" fmla="*/ 0 w 91094"/>
                      <a:gd name="connsiteY3" fmla="*/ 13566 h 56934"/>
                      <a:gd name="connsiteX4" fmla="*/ 60625 w 91094"/>
                      <a:gd name="connsiteY4" fmla="*/ 1907 h 5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94" h="56934">
                        <a:moveTo>
                          <a:pt x="60625" y="1907"/>
                        </a:moveTo>
                        <a:cubicBezTo>
                          <a:pt x="90208" y="9886"/>
                          <a:pt x="93706" y="23366"/>
                          <a:pt x="89771" y="37757"/>
                        </a:cubicBezTo>
                        <a:cubicBezTo>
                          <a:pt x="85836" y="52148"/>
                          <a:pt x="76109" y="62095"/>
                          <a:pt x="46525" y="54079"/>
                        </a:cubicBezTo>
                        <a:cubicBezTo>
                          <a:pt x="16941" y="46064"/>
                          <a:pt x="0" y="13566"/>
                          <a:pt x="0" y="13566"/>
                        </a:cubicBezTo>
                        <a:cubicBezTo>
                          <a:pt x="0" y="13566"/>
                          <a:pt x="31041" y="-6072"/>
                          <a:pt x="60625" y="1907"/>
                        </a:cubicBezTo>
                        <a:close/>
                      </a:path>
                    </a:pathLst>
                  </a:custGeom>
                  <a:solidFill>
                    <a:srgbClr val="74BFED">
                      <a:alpha val="72000"/>
                    </a:srgbClr>
                  </a:solidFill>
                  <a:ln w="3639"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7021B3AE-F73F-B089-44E7-4FF206695E5C}"/>
                      </a:ext>
                    </a:extLst>
                  </p:cNvPr>
                  <p:cNvSpPr/>
                  <p:nvPr/>
                </p:nvSpPr>
                <p:spPr>
                  <a:xfrm>
                    <a:off x="4511491" y="1770318"/>
                    <a:ext cx="79210" cy="47605"/>
                  </a:xfrm>
                  <a:custGeom>
                    <a:avLst/>
                    <a:gdLst>
                      <a:gd name="connsiteX0" fmla="*/ 42955 w 79210"/>
                      <a:gd name="connsiteY0" fmla="*/ 1181 h 47605"/>
                      <a:gd name="connsiteX1" fmla="*/ 78696 w 79210"/>
                      <a:gd name="connsiteY1" fmla="*/ 18487 h 47605"/>
                      <a:gd name="connsiteX2" fmla="*/ 51006 w 79210"/>
                      <a:gd name="connsiteY2" fmla="*/ 46905 h 47605"/>
                      <a:gd name="connsiteX3" fmla="*/ 0 w 79210"/>
                      <a:gd name="connsiteY3" fmla="*/ 32332 h 47605"/>
                      <a:gd name="connsiteX4" fmla="*/ 42955 w 79210"/>
                      <a:gd name="connsiteY4" fmla="*/ 1181 h 4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0" h="47605">
                        <a:moveTo>
                          <a:pt x="42955" y="1181"/>
                        </a:moveTo>
                        <a:cubicBezTo>
                          <a:pt x="68895" y="-3373"/>
                          <a:pt x="76510" y="5845"/>
                          <a:pt x="78696" y="18487"/>
                        </a:cubicBezTo>
                        <a:cubicBezTo>
                          <a:pt x="80882" y="31129"/>
                          <a:pt x="76910" y="42351"/>
                          <a:pt x="51006" y="46905"/>
                        </a:cubicBezTo>
                        <a:cubicBezTo>
                          <a:pt x="25102" y="51459"/>
                          <a:pt x="0" y="32332"/>
                          <a:pt x="0" y="32332"/>
                        </a:cubicBezTo>
                        <a:cubicBezTo>
                          <a:pt x="0" y="32332"/>
                          <a:pt x="17051" y="5626"/>
                          <a:pt x="42955" y="1181"/>
                        </a:cubicBezTo>
                        <a:close/>
                      </a:path>
                    </a:pathLst>
                  </a:custGeom>
                  <a:solidFill>
                    <a:srgbClr val="74BFED">
                      <a:alpha val="72000"/>
                    </a:srgbClr>
                  </a:solidFill>
                  <a:ln w="3639"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7CE28526-9663-62F6-B77C-E5BEF630EBEF}"/>
                      </a:ext>
                    </a:extLst>
                  </p:cNvPr>
                  <p:cNvSpPr/>
                  <p:nvPr/>
                </p:nvSpPr>
                <p:spPr>
                  <a:xfrm>
                    <a:off x="4603995" y="1823036"/>
                    <a:ext cx="75756" cy="44195"/>
                  </a:xfrm>
                  <a:custGeom>
                    <a:avLst/>
                    <a:gdLst>
                      <a:gd name="connsiteX0" fmla="*/ 46270 w 75756"/>
                      <a:gd name="connsiteY0" fmla="*/ 53 h 44195"/>
                      <a:gd name="connsiteX1" fmla="*/ 75708 w 75756"/>
                      <a:gd name="connsiteY1" fmla="*/ 23589 h 44195"/>
                      <a:gd name="connsiteX2" fmla="*/ 44084 w 75756"/>
                      <a:gd name="connsiteY2" fmla="*/ 44064 h 44195"/>
                      <a:gd name="connsiteX3" fmla="*/ 0 w 75756"/>
                      <a:gd name="connsiteY3" fmla="*/ 19800 h 44195"/>
                      <a:gd name="connsiteX4" fmla="*/ 46270 w 75756"/>
                      <a:gd name="connsiteY4" fmla="*/ 53 h 4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56" h="44195">
                        <a:moveTo>
                          <a:pt x="46270" y="53"/>
                        </a:moveTo>
                        <a:cubicBezTo>
                          <a:pt x="71227" y="1328"/>
                          <a:pt x="76327" y="11456"/>
                          <a:pt x="75708" y="23589"/>
                        </a:cubicBezTo>
                        <a:cubicBezTo>
                          <a:pt x="75089" y="35721"/>
                          <a:pt x="69004" y="45448"/>
                          <a:pt x="44084" y="44064"/>
                        </a:cubicBezTo>
                        <a:cubicBezTo>
                          <a:pt x="19164" y="42680"/>
                          <a:pt x="0" y="19800"/>
                          <a:pt x="0" y="19800"/>
                        </a:cubicBezTo>
                        <a:cubicBezTo>
                          <a:pt x="0" y="19800"/>
                          <a:pt x="21350" y="-1186"/>
                          <a:pt x="46270" y="53"/>
                        </a:cubicBezTo>
                        <a:close/>
                      </a:path>
                    </a:pathLst>
                  </a:custGeom>
                  <a:solidFill>
                    <a:srgbClr val="74BFED">
                      <a:alpha val="72000"/>
                    </a:srgbClr>
                  </a:solidFill>
                  <a:ln w="3639" cap="flat">
                    <a:no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402846F6-630D-E8B8-297C-59B2C5336658}"/>
                      </a:ext>
                    </a:extLst>
                  </p:cNvPr>
                  <p:cNvSpPr/>
                  <p:nvPr/>
                </p:nvSpPr>
                <p:spPr>
                  <a:xfrm>
                    <a:off x="4686407" y="1899048"/>
                    <a:ext cx="78951" cy="69450"/>
                  </a:xfrm>
                  <a:custGeom>
                    <a:avLst/>
                    <a:gdLst>
                      <a:gd name="connsiteX0" fmla="*/ 60115 w 78951"/>
                      <a:gd name="connsiteY0" fmla="*/ 14540 h 69450"/>
                      <a:gd name="connsiteX1" fmla="*/ 72320 w 78951"/>
                      <a:gd name="connsiteY1" fmla="*/ 59135 h 69450"/>
                      <a:gd name="connsiteX2" fmla="*/ 26159 w 78951"/>
                      <a:gd name="connsiteY2" fmla="*/ 56584 h 69450"/>
                      <a:gd name="connsiteX3" fmla="*/ 0 w 78951"/>
                      <a:gd name="connsiteY3" fmla="*/ 696 h 69450"/>
                      <a:gd name="connsiteX4" fmla="*/ 60115 w 78951"/>
                      <a:gd name="connsiteY4" fmla="*/ 14540 h 6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51" h="69450">
                        <a:moveTo>
                          <a:pt x="60115" y="14540"/>
                        </a:moveTo>
                        <a:cubicBezTo>
                          <a:pt x="83942" y="33777"/>
                          <a:pt x="81683" y="47512"/>
                          <a:pt x="72320" y="59135"/>
                        </a:cubicBezTo>
                        <a:cubicBezTo>
                          <a:pt x="62957" y="70757"/>
                          <a:pt x="49986" y="75821"/>
                          <a:pt x="26159" y="56584"/>
                        </a:cubicBezTo>
                        <a:cubicBezTo>
                          <a:pt x="2332" y="37348"/>
                          <a:pt x="0" y="696"/>
                          <a:pt x="0" y="696"/>
                        </a:cubicBezTo>
                        <a:cubicBezTo>
                          <a:pt x="0" y="696"/>
                          <a:pt x="36251" y="-4696"/>
                          <a:pt x="60115" y="14540"/>
                        </a:cubicBezTo>
                        <a:close/>
                      </a:path>
                    </a:pathLst>
                  </a:custGeom>
                  <a:solidFill>
                    <a:srgbClr val="74BFED">
                      <a:alpha val="72000"/>
                    </a:srgbClr>
                  </a:solidFill>
                  <a:ln w="3639" cap="flat">
                    <a:noFill/>
                    <a:prstDash val="solid"/>
                    <a:miter/>
                  </a:ln>
                </p:spPr>
                <p:txBody>
                  <a:bodyPr rtlCol="0" anchor="ctr"/>
                  <a:lstStyle/>
                  <a:p>
                    <a:endParaRPr lang="en-US"/>
                  </a:p>
                </p:txBody>
              </p:sp>
              <p:sp>
                <p:nvSpPr>
                  <p:cNvPr id="70" name="任意多边形: 形状 69">
                    <a:extLst>
                      <a:ext uri="{FF2B5EF4-FFF2-40B4-BE49-F238E27FC236}">
                        <a16:creationId xmlns:a16="http://schemas.microsoft.com/office/drawing/2014/main" id="{DFCE6442-02EE-E429-1BA1-2E745609711A}"/>
                      </a:ext>
                    </a:extLst>
                  </p:cNvPr>
                  <p:cNvSpPr/>
                  <p:nvPr/>
                </p:nvSpPr>
                <p:spPr>
                  <a:xfrm>
                    <a:off x="4649755" y="1743060"/>
                    <a:ext cx="93016" cy="54170"/>
                  </a:xfrm>
                  <a:custGeom>
                    <a:avLst/>
                    <a:gdLst>
                      <a:gd name="connsiteX0" fmla="*/ 54395 w 93016"/>
                      <a:gd name="connsiteY0" fmla="*/ 94 h 54170"/>
                      <a:gd name="connsiteX1" fmla="*/ 92977 w 93016"/>
                      <a:gd name="connsiteY1" fmla="*/ 25598 h 54170"/>
                      <a:gd name="connsiteX2" fmla="*/ 56544 w 93016"/>
                      <a:gd name="connsiteY2" fmla="*/ 54125 h 54170"/>
                      <a:gd name="connsiteX3" fmla="*/ 0 w 93016"/>
                      <a:gd name="connsiteY3" fmla="*/ 29387 h 54170"/>
                      <a:gd name="connsiteX4" fmla="*/ 54395 w 93016"/>
                      <a:gd name="connsiteY4" fmla="*/ 94 h 5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16" h="54170">
                        <a:moveTo>
                          <a:pt x="54395" y="94"/>
                        </a:moveTo>
                        <a:cubicBezTo>
                          <a:pt x="84999" y="-1181"/>
                          <a:pt x="92358" y="10624"/>
                          <a:pt x="92977" y="25598"/>
                        </a:cubicBezTo>
                        <a:cubicBezTo>
                          <a:pt x="93597" y="40572"/>
                          <a:pt x="87221" y="52850"/>
                          <a:pt x="56544" y="54125"/>
                        </a:cubicBezTo>
                        <a:cubicBezTo>
                          <a:pt x="25867" y="55400"/>
                          <a:pt x="0" y="29387"/>
                          <a:pt x="0" y="29387"/>
                        </a:cubicBezTo>
                        <a:cubicBezTo>
                          <a:pt x="0" y="29387"/>
                          <a:pt x="23900" y="1333"/>
                          <a:pt x="54395" y="94"/>
                        </a:cubicBezTo>
                        <a:close/>
                      </a:path>
                    </a:pathLst>
                  </a:custGeom>
                  <a:solidFill>
                    <a:srgbClr val="74BFED">
                      <a:alpha val="72000"/>
                    </a:srgbClr>
                  </a:solidFill>
                  <a:ln w="3639"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7A4241BA-5C2E-6E57-6958-0B28FEDA94FD}"/>
                      </a:ext>
                    </a:extLst>
                  </p:cNvPr>
                  <p:cNvSpPr/>
                  <p:nvPr/>
                </p:nvSpPr>
                <p:spPr>
                  <a:xfrm>
                    <a:off x="4724115" y="1834301"/>
                    <a:ext cx="74591" cy="46866"/>
                  </a:xfrm>
                  <a:custGeom>
                    <a:avLst/>
                    <a:gdLst>
                      <a:gd name="connsiteX0" fmla="*/ 49804 w 74591"/>
                      <a:gd name="connsiteY0" fmla="*/ 1685 h 46866"/>
                      <a:gd name="connsiteX1" fmla="*/ 73449 w 74591"/>
                      <a:gd name="connsiteY1" fmla="*/ 31342 h 46866"/>
                      <a:gd name="connsiteX2" fmla="*/ 37854 w 74591"/>
                      <a:gd name="connsiteY2" fmla="*/ 44385 h 46866"/>
                      <a:gd name="connsiteX3" fmla="*/ 0 w 74591"/>
                      <a:gd name="connsiteY3" fmla="*/ 10757 h 46866"/>
                      <a:gd name="connsiteX4" fmla="*/ 49804 w 74591"/>
                      <a:gd name="connsiteY4" fmla="*/ 1685 h 4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91" h="46866">
                        <a:moveTo>
                          <a:pt x="49804" y="1685"/>
                        </a:moveTo>
                        <a:cubicBezTo>
                          <a:pt x="73996" y="8462"/>
                          <a:pt x="76765" y="19538"/>
                          <a:pt x="73449" y="31342"/>
                        </a:cubicBezTo>
                        <a:cubicBezTo>
                          <a:pt x="70134" y="43146"/>
                          <a:pt x="62046" y="51161"/>
                          <a:pt x="37854" y="44385"/>
                        </a:cubicBezTo>
                        <a:cubicBezTo>
                          <a:pt x="13662" y="37608"/>
                          <a:pt x="0" y="10757"/>
                          <a:pt x="0" y="10757"/>
                        </a:cubicBezTo>
                        <a:cubicBezTo>
                          <a:pt x="0" y="10757"/>
                          <a:pt x="25613" y="-5091"/>
                          <a:pt x="49804" y="1685"/>
                        </a:cubicBezTo>
                        <a:close/>
                      </a:path>
                    </a:pathLst>
                  </a:custGeom>
                  <a:solidFill>
                    <a:srgbClr val="74BFED">
                      <a:alpha val="72000"/>
                    </a:srgbClr>
                  </a:solidFill>
                  <a:ln w="3639"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B33521ED-93C1-374B-D700-8F2691601052}"/>
                      </a:ext>
                    </a:extLst>
                  </p:cNvPr>
                  <p:cNvSpPr/>
                  <p:nvPr/>
                </p:nvSpPr>
                <p:spPr>
                  <a:xfrm>
                    <a:off x="4769110" y="1775152"/>
                    <a:ext cx="92906" cy="58388"/>
                  </a:xfrm>
                  <a:custGeom>
                    <a:avLst/>
                    <a:gdLst>
                      <a:gd name="connsiteX0" fmla="*/ 62046 w 92906"/>
                      <a:gd name="connsiteY0" fmla="*/ 2104 h 58388"/>
                      <a:gd name="connsiteX1" fmla="*/ 91484 w 92906"/>
                      <a:gd name="connsiteY1" fmla="*/ 39047 h 58388"/>
                      <a:gd name="connsiteX2" fmla="*/ 47145 w 92906"/>
                      <a:gd name="connsiteY2" fmla="*/ 55296 h 58388"/>
                      <a:gd name="connsiteX3" fmla="*/ 0 w 92906"/>
                      <a:gd name="connsiteY3" fmla="*/ 13398 h 58388"/>
                      <a:gd name="connsiteX4" fmla="*/ 62046 w 92906"/>
                      <a:gd name="connsiteY4" fmla="*/ 2104 h 5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06" h="58388">
                        <a:moveTo>
                          <a:pt x="62046" y="2104"/>
                        </a:moveTo>
                        <a:cubicBezTo>
                          <a:pt x="92212" y="10556"/>
                          <a:pt x="95600" y="24364"/>
                          <a:pt x="91484" y="39047"/>
                        </a:cubicBezTo>
                        <a:cubicBezTo>
                          <a:pt x="87367" y="53730"/>
                          <a:pt x="77275" y="63749"/>
                          <a:pt x="47145" y="55296"/>
                        </a:cubicBezTo>
                        <a:cubicBezTo>
                          <a:pt x="17014" y="46844"/>
                          <a:pt x="0" y="13398"/>
                          <a:pt x="0" y="13398"/>
                        </a:cubicBezTo>
                        <a:cubicBezTo>
                          <a:pt x="0" y="13398"/>
                          <a:pt x="32061" y="-6349"/>
                          <a:pt x="62046" y="2104"/>
                        </a:cubicBezTo>
                        <a:close/>
                      </a:path>
                    </a:pathLst>
                  </a:custGeom>
                  <a:solidFill>
                    <a:srgbClr val="74BFED">
                      <a:alpha val="72000"/>
                    </a:srgbClr>
                  </a:solidFill>
                  <a:ln w="3639"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BE067C39-7016-631F-7656-2FD12D96E949}"/>
                      </a:ext>
                    </a:extLst>
                  </p:cNvPr>
                  <p:cNvSpPr/>
                  <p:nvPr/>
                </p:nvSpPr>
                <p:spPr>
                  <a:xfrm>
                    <a:off x="4081026" y="2570114"/>
                    <a:ext cx="50776" cy="72539"/>
                  </a:xfrm>
                  <a:custGeom>
                    <a:avLst/>
                    <a:gdLst>
                      <a:gd name="connsiteX0" fmla="*/ 4671 w 50776"/>
                      <a:gd name="connsiteY0" fmla="*/ 51225 h 72539"/>
                      <a:gd name="connsiteX1" fmla="*/ 38226 w 50776"/>
                      <a:gd name="connsiteY1" fmla="*/ 69879 h 72539"/>
                      <a:gd name="connsiteX2" fmla="*/ 45294 w 50776"/>
                      <a:gd name="connsiteY2" fmla="*/ 32134 h 72539"/>
                      <a:gd name="connsiteX3" fmla="*/ 5218 w 50776"/>
                      <a:gd name="connsiteY3" fmla="*/ 0 h 72539"/>
                      <a:gd name="connsiteX4" fmla="*/ 4671 w 50776"/>
                      <a:gd name="connsiteY4" fmla="*/ 51225 h 7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76" h="72539">
                        <a:moveTo>
                          <a:pt x="4671" y="51225"/>
                        </a:moveTo>
                        <a:cubicBezTo>
                          <a:pt x="15601" y="74287"/>
                          <a:pt x="27041" y="75161"/>
                          <a:pt x="38226" y="69879"/>
                        </a:cubicBezTo>
                        <a:cubicBezTo>
                          <a:pt x="49411" y="64596"/>
                          <a:pt x="56115" y="55305"/>
                          <a:pt x="45294" y="32134"/>
                        </a:cubicBezTo>
                        <a:cubicBezTo>
                          <a:pt x="34474" y="8963"/>
                          <a:pt x="5218" y="0"/>
                          <a:pt x="5218" y="0"/>
                        </a:cubicBezTo>
                        <a:cubicBezTo>
                          <a:pt x="5218" y="0"/>
                          <a:pt x="-6149" y="28199"/>
                          <a:pt x="4671" y="51225"/>
                        </a:cubicBezTo>
                        <a:close/>
                      </a:path>
                    </a:pathLst>
                  </a:custGeom>
                  <a:solidFill>
                    <a:srgbClr val="74BFED">
                      <a:alpha val="72000"/>
                    </a:srgbClr>
                  </a:solidFill>
                  <a:ln w="3639" cap="flat">
                    <a:no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E7FC2FE7-B0EC-A8A3-1B76-922EC15F460E}"/>
                      </a:ext>
                    </a:extLst>
                  </p:cNvPr>
                  <p:cNvSpPr/>
                  <p:nvPr/>
                </p:nvSpPr>
                <p:spPr>
                  <a:xfrm>
                    <a:off x="4173210" y="2638475"/>
                    <a:ext cx="78415" cy="69902"/>
                  </a:xfrm>
                  <a:custGeom>
                    <a:avLst/>
                    <a:gdLst>
                      <a:gd name="connsiteX0" fmla="*/ 25357 w 78415"/>
                      <a:gd name="connsiteY0" fmla="*/ 56677 h 69902"/>
                      <a:gd name="connsiteX1" fmla="*/ 71482 w 78415"/>
                      <a:gd name="connsiteY1" fmla="*/ 59883 h 69902"/>
                      <a:gd name="connsiteX2" fmla="*/ 59933 w 78415"/>
                      <a:gd name="connsiteY2" fmla="*/ 15143 h 69902"/>
                      <a:gd name="connsiteX3" fmla="*/ 0 w 78415"/>
                      <a:gd name="connsiteY3" fmla="*/ 570 h 69902"/>
                      <a:gd name="connsiteX4" fmla="*/ 25357 w 78415"/>
                      <a:gd name="connsiteY4" fmla="*/ 56677 h 6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15" h="69902">
                        <a:moveTo>
                          <a:pt x="25357" y="56677"/>
                        </a:moveTo>
                        <a:cubicBezTo>
                          <a:pt x="48930" y="76278"/>
                          <a:pt x="61790" y="71250"/>
                          <a:pt x="71482" y="59883"/>
                        </a:cubicBezTo>
                        <a:cubicBezTo>
                          <a:pt x="81173" y="48516"/>
                          <a:pt x="83468" y="34708"/>
                          <a:pt x="59933" y="15143"/>
                        </a:cubicBezTo>
                        <a:cubicBezTo>
                          <a:pt x="36397" y="-4422"/>
                          <a:pt x="0" y="570"/>
                          <a:pt x="0" y="570"/>
                        </a:cubicBezTo>
                        <a:cubicBezTo>
                          <a:pt x="0" y="570"/>
                          <a:pt x="1822" y="37112"/>
                          <a:pt x="25357" y="56677"/>
                        </a:cubicBezTo>
                        <a:close/>
                      </a:path>
                    </a:pathLst>
                  </a:custGeom>
                  <a:solidFill>
                    <a:srgbClr val="74BFED">
                      <a:alpha val="72000"/>
                    </a:srgbClr>
                  </a:solidFill>
                  <a:ln w="3639" cap="flat">
                    <a:no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14F6EDB2-75A4-FDC8-73E0-4C289356C19A}"/>
                      </a:ext>
                    </a:extLst>
                  </p:cNvPr>
                  <p:cNvSpPr/>
                  <p:nvPr/>
                </p:nvSpPr>
                <p:spPr>
                  <a:xfrm>
                    <a:off x="4073767" y="2672454"/>
                    <a:ext cx="52490" cy="75011"/>
                  </a:xfrm>
                  <a:custGeom>
                    <a:avLst/>
                    <a:gdLst>
                      <a:gd name="connsiteX0" fmla="*/ 4789 w 52490"/>
                      <a:gd name="connsiteY0" fmla="*/ 53010 h 75011"/>
                      <a:gd name="connsiteX1" fmla="*/ 39510 w 52490"/>
                      <a:gd name="connsiteY1" fmla="*/ 72283 h 75011"/>
                      <a:gd name="connsiteX2" fmla="*/ 46796 w 52490"/>
                      <a:gd name="connsiteY2" fmla="*/ 33227 h 75011"/>
                      <a:gd name="connsiteX3" fmla="*/ 5518 w 52490"/>
                      <a:gd name="connsiteY3" fmla="*/ 0 h 75011"/>
                      <a:gd name="connsiteX4" fmla="*/ 4789 w 52490"/>
                      <a:gd name="connsiteY4" fmla="*/ 53010 h 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90" h="75011">
                        <a:moveTo>
                          <a:pt x="4789" y="53010"/>
                        </a:moveTo>
                        <a:cubicBezTo>
                          <a:pt x="16010" y="76801"/>
                          <a:pt x="27924" y="77712"/>
                          <a:pt x="39510" y="72283"/>
                        </a:cubicBezTo>
                        <a:cubicBezTo>
                          <a:pt x="51095" y="66855"/>
                          <a:pt x="58018" y="57054"/>
                          <a:pt x="46796" y="33227"/>
                        </a:cubicBezTo>
                        <a:cubicBezTo>
                          <a:pt x="35575" y="9400"/>
                          <a:pt x="5518" y="0"/>
                          <a:pt x="5518" y="0"/>
                        </a:cubicBezTo>
                        <a:cubicBezTo>
                          <a:pt x="5518" y="0"/>
                          <a:pt x="-6396" y="29183"/>
                          <a:pt x="4789" y="53010"/>
                        </a:cubicBezTo>
                        <a:close/>
                      </a:path>
                    </a:pathLst>
                  </a:custGeom>
                  <a:solidFill>
                    <a:srgbClr val="74BFED">
                      <a:alpha val="72000"/>
                    </a:srgbClr>
                  </a:solidFill>
                  <a:ln w="3639" cap="flat">
                    <a:no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AAF81D84-5C44-2826-B758-18F669C90DBF}"/>
                      </a:ext>
                    </a:extLst>
                  </p:cNvPr>
                  <p:cNvSpPr/>
                  <p:nvPr/>
                </p:nvSpPr>
                <p:spPr>
                  <a:xfrm>
                    <a:off x="4164751" y="2724845"/>
                    <a:ext cx="56082" cy="64900"/>
                  </a:xfrm>
                  <a:custGeom>
                    <a:avLst/>
                    <a:gdLst>
                      <a:gd name="connsiteX0" fmla="*/ 11263 w 56082"/>
                      <a:gd name="connsiteY0" fmla="*/ 49185 h 64900"/>
                      <a:gd name="connsiteX1" fmla="*/ 47442 w 56082"/>
                      <a:gd name="connsiteY1" fmla="*/ 59677 h 64900"/>
                      <a:gd name="connsiteX2" fmla="*/ 45948 w 56082"/>
                      <a:gd name="connsiteY2" fmla="*/ 22042 h 64900"/>
                      <a:gd name="connsiteX3" fmla="*/ 734 w 56082"/>
                      <a:gd name="connsiteY3" fmla="*/ 0 h 64900"/>
                      <a:gd name="connsiteX4" fmla="*/ 11263 w 56082"/>
                      <a:gd name="connsiteY4" fmla="*/ 49185 h 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2" h="64900">
                        <a:moveTo>
                          <a:pt x="11263" y="49185"/>
                        </a:moveTo>
                        <a:cubicBezTo>
                          <a:pt x="26638" y="68859"/>
                          <a:pt x="37860" y="67183"/>
                          <a:pt x="47442" y="59677"/>
                        </a:cubicBezTo>
                        <a:cubicBezTo>
                          <a:pt x="57023" y="52172"/>
                          <a:pt x="61323" y="41716"/>
                          <a:pt x="45948" y="22042"/>
                        </a:cubicBezTo>
                        <a:cubicBezTo>
                          <a:pt x="30573" y="2368"/>
                          <a:pt x="734" y="0"/>
                          <a:pt x="734" y="0"/>
                        </a:cubicBezTo>
                        <a:cubicBezTo>
                          <a:pt x="734" y="0"/>
                          <a:pt x="-4148" y="29511"/>
                          <a:pt x="11263" y="49185"/>
                        </a:cubicBezTo>
                        <a:close/>
                      </a:path>
                    </a:pathLst>
                  </a:custGeom>
                  <a:solidFill>
                    <a:srgbClr val="74BFED">
                      <a:alpha val="72000"/>
                    </a:srgbClr>
                  </a:solidFill>
                  <a:ln w="3639"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CDE1D5D7-1EB8-39CE-AD48-93C12352C284}"/>
                      </a:ext>
                    </a:extLst>
                  </p:cNvPr>
                  <p:cNvSpPr/>
                  <p:nvPr/>
                </p:nvSpPr>
                <p:spPr>
                  <a:xfrm>
                    <a:off x="4259483" y="2746244"/>
                    <a:ext cx="90831" cy="57426"/>
                  </a:xfrm>
                  <a:custGeom>
                    <a:avLst/>
                    <a:gdLst>
                      <a:gd name="connsiteX0" fmla="*/ 45942 w 90831"/>
                      <a:gd name="connsiteY0" fmla="*/ 54310 h 57426"/>
                      <a:gd name="connsiteX1" fmla="*/ 89407 w 90831"/>
                      <a:gd name="connsiteY1" fmla="*/ 38607 h 57426"/>
                      <a:gd name="connsiteX2" fmla="*/ 60734 w 90831"/>
                      <a:gd name="connsiteY2" fmla="*/ 2174 h 57426"/>
                      <a:gd name="connsiteX3" fmla="*/ 0 w 90831"/>
                      <a:gd name="connsiteY3" fmla="*/ 13104 h 57426"/>
                      <a:gd name="connsiteX4" fmla="*/ 45942 w 90831"/>
                      <a:gd name="connsiteY4" fmla="*/ 54310 h 5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1" h="57426">
                        <a:moveTo>
                          <a:pt x="45942" y="54310"/>
                        </a:moveTo>
                        <a:cubicBezTo>
                          <a:pt x="75380" y="62726"/>
                          <a:pt x="85326" y="52962"/>
                          <a:pt x="89407" y="38607"/>
                        </a:cubicBezTo>
                        <a:cubicBezTo>
                          <a:pt x="93487" y="24252"/>
                          <a:pt x="90208" y="10736"/>
                          <a:pt x="60734" y="2174"/>
                        </a:cubicBezTo>
                        <a:cubicBezTo>
                          <a:pt x="31260" y="-6388"/>
                          <a:pt x="0" y="13104"/>
                          <a:pt x="0" y="13104"/>
                        </a:cubicBezTo>
                        <a:cubicBezTo>
                          <a:pt x="0" y="13104"/>
                          <a:pt x="16468" y="45930"/>
                          <a:pt x="45942" y="54310"/>
                        </a:cubicBezTo>
                        <a:close/>
                      </a:path>
                    </a:pathLst>
                  </a:custGeom>
                  <a:solidFill>
                    <a:srgbClr val="74BFED">
                      <a:alpha val="72000"/>
                    </a:srgbClr>
                  </a:solidFill>
                  <a:ln w="3639" cap="flat">
                    <a:no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E792BB4C-E592-2C4F-44BA-0B2D8A41DBF1}"/>
                      </a:ext>
                    </a:extLst>
                  </p:cNvPr>
                  <p:cNvSpPr/>
                  <p:nvPr/>
                </p:nvSpPr>
                <p:spPr>
                  <a:xfrm>
                    <a:off x="4131807" y="2802848"/>
                    <a:ext cx="65316" cy="83146"/>
                  </a:xfrm>
                  <a:custGeom>
                    <a:avLst/>
                    <a:gdLst>
                      <a:gd name="connsiteX0" fmla="*/ 9925 w 65316"/>
                      <a:gd name="connsiteY0" fmla="*/ 61244 h 83146"/>
                      <a:gd name="connsiteX1" fmla="*/ 52952 w 65316"/>
                      <a:gd name="connsiteY1" fmla="*/ 78149 h 83146"/>
                      <a:gd name="connsiteX2" fmla="*/ 55357 w 65316"/>
                      <a:gd name="connsiteY2" fmla="*/ 31988 h 83146"/>
                      <a:gd name="connsiteX3" fmla="*/ 2638 w 65316"/>
                      <a:gd name="connsiteY3" fmla="*/ 0 h 83146"/>
                      <a:gd name="connsiteX4" fmla="*/ 9925 w 65316"/>
                      <a:gd name="connsiteY4" fmla="*/ 61244 h 8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6" h="83146">
                        <a:moveTo>
                          <a:pt x="9925" y="61244"/>
                        </a:moveTo>
                        <a:cubicBezTo>
                          <a:pt x="26502" y="87002"/>
                          <a:pt x="40419" y="86237"/>
                          <a:pt x="52952" y="78149"/>
                        </a:cubicBezTo>
                        <a:cubicBezTo>
                          <a:pt x="65485" y="70061"/>
                          <a:pt x="71934" y="57710"/>
                          <a:pt x="55357" y="31988"/>
                        </a:cubicBezTo>
                        <a:cubicBezTo>
                          <a:pt x="38780" y="6267"/>
                          <a:pt x="2638" y="0"/>
                          <a:pt x="2638" y="0"/>
                        </a:cubicBezTo>
                        <a:cubicBezTo>
                          <a:pt x="2638" y="0"/>
                          <a:pt x="-6762" y="35522"/>
                          <a:pt x="9925" y="61244"/>
                        </a:cubicBezTo>
                        <a:close/>
                      </a:path>
                    </a:pathLst>
                  </a:custGeom>
                  <a:solidFill>
                    <a:srgbClr val="74BFED">
                      <a:alpha val="72000"/>
                    </a:srgbClr>
                  </a:solidFill>
                  <a:ln w="3639" cap="flat">
                    <a:no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BFAB7655-3E22-0CBB-EB60-CD98542069A0}"/>
                      </a:ext>
                    </a:extLst>
                  </p:cNvPr>
                  <p:cNvSpPr/>
                  <p:nvPr/>
                </p:nvSpPr>
                <p:spPr>
                  <a:xfrm>
                    <a:off x="4236458" y="2821236"/>
                    <a:ext cx="64639" cy="57115"/>
                  </a:xfrm>
                  <a:custGeom>
                    <a:avLst/>
                    <a:gdLst>
                      <a:gd name="connsiteX0" fmla="*/ 21277 w 64639"/>
                      <a:gd name="connsiteY0" fmla="*/ 46464 h 57115"/>
                      <a:gd name="connsiteX1" fmla="*/ 59131 w 64639"/>
                      <a:gd name="connsiteY1" fmla="*/ 48723 h 57115"/>
                      <a:gd name="connsiteX2" fmla="*/ 49294 w 64639"/>
                      <a:gd name="connsiteY2" fmla="*/ 12107 h 57115"/>
                      <a:gd name="connsiteX3" fmla="*/ 0 w 64639"/>
                      <a:gd name="connsiteY3" fmla="*/ 521 h 57115"/>
                      <a:gd name="connsiteX4" fmla="*/ 21277 w 64639"/>
                      <a:gd name="connsiteY4" fmla="*/ 46464 h 5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9" h="57115">
                        <a:moveTo>
                          <a:pt x="21277" y="46464"/>
                        </a:moveTo>
                        <a:cubicBezTo>
                          <a:pt x="40769" y="62349"/>
                          <a:pt x="51407" y="58195"/>
                          <a:pt x="59131" y="48723"/>
                        </a:cubicBezTo>
                        <a:cubicBezTo>
                          <a:pt x="66855" y="39250"/>
                          <a:pt x="68786" y="27956"/>
                          <a:pt x="49294" y="12107"/>
                        </a:cubicBezTo>
                        <a:cubicBezTo>
                          <a:pt x="29802" y="-3741"/>
                          <a:pt x="0" y="521"/>
                          <a:pt x="0" y="521"/>
                        </a:cubicBezTo>
                        <a:cubicBezTo>
                          <a:pt x="0" y="521"/>
                          <a:pt x="1822" y="30579"/>
                          <a:pt x="21277" y="46464"/>
                        </a:cubicBezTo>
                        <a:close/>
                      </a:path>
                    </a:pathLst>
                  </a:custGeom>
                  <a:solidFill>
                    <a:srgbClr val="74BFED">
                      <a:alpha val="72000"/>
                    </a:srgbClr>
                  </a:solidFill>
                  <a:ln w="3639" cap="flat">
                    <a:noFill/>
                    <a:prstDash val="solid"/>
                    <a:miter/>
                  </a:ln>
                </p:spPr>
                <p:txBody>
                  <a:bodyPr rtlCol="0" anchor="ctr"/>
                  <a:lstStyle/>
                  <a:p>
                    <a:endParaRPr lang="en-US"/>
                  </a:p>
                </p:txBody>
              </p:sp>
            </p:grpSp>
          </p:grpSp>
        </p:grpSp>
      </p:grpSp>
      <p:sp>
        <p:nvSpPr>
          <p:cNvPr id="81" name="文本框 80">
            <a:extLst>
              <a:ext uri="{FF2B5EF4-FFF2-40B4-BE49-F238E27FC236}">
                <a16:creationId xmlns:a16="http://schemas.microsoft.com/office/drawing/2014/main" id="{DF0DFA10-4F7D-1BC8-F773-728CB798FC1F}"/>
              </a:ext>
            </a:extLst>
          </p:cNvPr>
          <p:cNvSpPr txBox="1"/>
          <p:nvPr/>
        </p:nvSpPr>
        <p:spPr>
          <a:xfrm>
            <a:off x="1430173" y="1557338"/>
            <a:ext cx="5286316" cy="844432"/>
          </a:xfrm>
          <a:prstGeom prst="rect">
            <a:avLst/>
          </a:prstGeom>
          <a:noFill/>
        </p:spPr>
        <p:txBody>
          <a:bodyPr wrap="square" lIns="0" tIns="0" rIns="0" bIns="0" rtlCol="0" anchor="t">
            <a:noAutofit/>
          </a:bodyPr>
          <a:lstStyle/>
          <a:p>
            <a:pPr algn="l">
              <a:lnSpc>
                <a:spcPct val="130000"/>
              </a:lnSpc>
            </a:pPr>
            <a:r>
              <a:rPr lang="zh-CN" altLang="en-US" sz="2000" dirty="0">
                <a:solidFill>
                  <a:schemeClr val="accent4"/>
                </a:solidFill>
                <a:latin typeface="+mn-ea"/>
              </a:rPr>
              <a:t>阻生智齿，又称作尽头牙或者第三磨牙。</a:t>
            </a:r>
            <a:endParaRPr lang="en-US" sz="2000" dirty="0">
              <a:solidFill>
                <a:schemeClr val="accent4"/>
              </a:solidFill>
              <a:latin typeface="+mn-ea"/>
            </a:endParaRPr>
          </a:p>
        </p:txBody>
      </p:sp>
      <p:sp>
        <p:nvSpPr>
          <p:cNvPr id="82" name="文本框 81">
            <a:extLst>
              <a:ext uri="{FF2B5EF4-FFF2-40B4-BE49-F238E27FC236}">
                <a16:creationId xmlns:a16="http://schemas.microsoft.com/office/drawing/2014/main" id="{CAB2FDF3-B88B-6A55-7690-C3F81432450D}"/>
              </a:ext>
            </a:extLst>
          </p:cNvPr>
          <p:cNvSpPr txBox="1"/>
          <p:nvPr/>
        </p:nvSpPr>
        <p:spPr>
          <a:xfrm>
            <a:off x="1430173" y="2120743"/>
            <a:ext cx="5306676" cy="1086554"/>
          </a:xfrm>
          <a:prstGeom prst="rect">
            <a:avLst/>
          </a:prstGeom>
          <a:noFill/>
        </p:spPr>
        <p:txBody>
          <a:bodyPr wrap="square" lIns="0" tIns="0" rIns="0" bIns="0" rtlCol="0" anchor="t">
            <a:noAutofit/>
          </a:bodyPr>
          <a:lstStyle/>
          <a:p>
            <a:pPr algn="l">
              <a:lnSpc>
                <a:spcPct val="130000"/>
              </a:lnSpc>
            </a:pPr>
            <a:r>
              <a:rPr lang="zh-CN" altLang="en-US" sz="2000" dirty="0">
                <a:solidFill>
                  <a:schemeClr val="bg1"/>
                </a:solidFill>
                <a:latin typeface="+mn-ea"/>
              </a:rPr>
              <a:t>恒牙列中最后一颗萌出的牙齿，从一侧的中切牙数起向后数是第八颗牙。</a:t>
            </a:r>
            <a:endParaRPr lang="en-US" sz="2000" dirty="0">
              <a:solidFill>
                <a:schemeClr val="bg1"/>
              </a:solidFill>
              <a:latin typeface="+mn-ea"/>
            </a:endParaRPr>
          </a:p>
        </p:txBody>
      </p:sp>
      <p:sp>
        <p:nvSpPr>
          <p:cNvPr id="84" name="文本框 83">
            <a:extLst>
              <a:ext uri="{FF2B5EF4-FFF2-40B4-BE49-F238E27FC236}">
                <a16:creationId xmlns:a16="http://schemas.microsoft.com/office/drawing/2014/main" id="{8DAFC307-8512-7599-272B-3426EBC2E253}"/>
              </a:ext>
            </a:extLst>
          </p:cNvPr>
          <p:cNvSpPr txBox="1"/>
          <p:nvPr/>
        </p:nvSpPr>
        <p:spPr>
          <a:xfrm>
            <a:off x="3163831" y="3249447"/>
            <a:ext cx="2075916" cy="518009"/>
          </a:xfrm>
          <a:prstGeom prst="rect">
            <a:avLst/>
          </a:prstGeom>
          <a:noFill/>
        </p:spPr>
        <p:txBody>
          <a:bodyPr wrap="square" lIns="0" tIns="0" rIns="0" bIns="0" rtlCol="0" anchor="t">
            <a:noAutofit/>
          </a:bodyPr>
          <a:lstStyle/>
          <a:p>
            <a:pPr algn="l">
              <a:lnSpc>
                <a:spcPct val="130000"/>
              </a:lnSpc>
            </a:pPr>
            <a:r>
              <a:rPr lang="en-US" altLang="zh-CN" sz="2000" dirty="0">
                <a:solidFill>
                  <a:schemeClr val="accent4"/>
                </a:solidFill>
                <a:latin typeface="+mn-ea"/>
              </a:rPr>
              <a:t>16-35</a:t>
            </a:r>
            <a:r>
              <a:rPr lang="zh-CN" altLang="en-US" sz="2000" dirty="0">
                <a:solidFill>
                  <a:schemeClr val="accent4"/>
                </a:solidFill>
                <a:latin typeface="+mn-ea"/>
              </a:rPr>
              <a:t>岁</a:t>
            </a:r>
            <a:endParaRPr lang="en-US" sz="2000" dirty="0">
              <a:solidFill>
                <a:schemeClr val="accent4"/>
              </a:solidFill>
              <a:latin typeface="+mn-ea"/>
            </a:endParaRPr>
          </a:p>
        </p:txBody>
      </p:sp>
      <p:grpSp>
        <p:nvGrpSpPr>
          <p:cNvPr id="85" name="组合 84">
            <a:extLst>
              <a:ext uri="{FF2B5EF4-FFF2-40B4-BE49-F238E27FC236}">
                <a16:creationId xmlns:a16="http://schemas.microsoft.com/office/drawing/2014/main" id="{200F733C-63FD-7728-A544-4B5636D80BDD}"/>
              </a:ext>
            </a:extLst>
          </p:cNvPr>
          <p:cNvGrpSpPr/>
          <p:nvPr/>
        </p:nvGrpSpPr>
        <p:grpSpPr>
          <a:xfrm>
            <a:off x="1407866" y="3210185"/>
            <a:ext cx="1436990" cy="462098"/>
            <a:chOff x="1707229" y="5070144"/>
            <a:chExt cx="1436990" cy="462098"/>
          </a:xfrm>
        </p:grpSpPr>
        <p:sp>
          <p:nvSpPr>
            <p:cNvPr id="86" name="矩形: 圆角 85">
              <a:extLst>
                <a:ext uri="{FF2B5EF4-FFF2-40B4-BE49-F238E27FC236}">
                  <a16:creationId xmlns:a16="http://schemas.microsoft.com/office/drawing/2014/main" id="{B9C1F021-8FEE-AC4A-061B-0C9C90B860AA}"/>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文本框 86">
              <a:extLst>
                <a:ext uri="{FF2B5EF4-FFF2-40B4-BE49-F238E27FC236}">
                  <a16:creationId xmlns:a16="http://schemas.microsoft.com/office/drawing/2014/main" id="{76C2B0D4-1077-AA2E-B6EB-46BA375FEF20}"/>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dirty="0">
                  <a:latin typeface="+mj-ea"/>
                  <a:ea typeface="+mj-ea"/>
                </a:rPr>
                <a:t>萌出时间</a:t>
              </a:r>
              <a:endParaRPr lang="en-US" dirty="0">
                <a:latin typeface="+mj-ea"/>
                <a:ea typeface="+mj-ea"/>
              </a:endParaRPr>
            </a:p>
          </p:txBody>
        </p:sp>
      </p:grpSp>
      <p:grpSp>
        <p:nvGrpSpPr>
          <p:cNvPr id="104" name="组合 103">
            <a:extLst>
              <a:ext uri="{FF2B5EF4-FFF2-40B4-BE49-F238E27FC236}">
                <a16:creationId xmlns:a16="http://schemas.microsoft.com/office/drawing/2014/main" id="{6147FE56-1642-79BB-A86B-6D18339A4FE7}"/>
              </a:ext>
            </a:extLst>
          </p:cNvPr>
          <p:cNvGrpSpPr/>
          <p:nvPr/>
        </p:nvGrpSpPr>
        <p:grpSpPr>
          <a:xfrm>
            <a:off x="5773796" y="3601955"/>
            <a:ext cx="4506032" cy="1631491"/>
            <a:chOff x="5436841" y="3319696"/>
            <a:chExt cx="4506032" cy="1631491"/>
          </a:xfrm>
        </p:grpSpPr>
        <p:sp>
          <p:nvSpPr>
            <p:cNvPr id="103" name="任意多边形: 形状 102">
              <a:extLst>
                <a:ext uri="{FF2B5EF4-FFF2-40B4-BE49-F238E27FC236}">
                  <a16:creationId xmlns:a16="http://schemas.microsoft.com/office/drawing/2014/main" id="{FF7907C9-9BBD-86FC-2AAC-6EDDBE72CE1E}"/>
                </a:ext>
              </a:extLst>
            </p:cNvPr>
            <p:cNvSpPr/>
            <p:nvPr>
              <p:custDataLst>
                <p:tags r:id="rId1"/>
              </p:custDataLst>
            </p:nvPr>
          </p:nvSpPr>
          <p:spPr>
            <a:xfrm>
              <a:off x="5436841" y="3319696"/>
              <a:ext cx="4506032" cy="1631491"/>
            </a:xfrm>
            <a:custGeom>
              <a:avLst/>
              <a:gdLst>
                <a:gd name="connsiteX0" fmla="*/ 1912604 w 4506032"/>
                <a:gd name="connsiteY0" fmla="*/ 0 h 1631491"/>
                <a:gd name="connsiteX1" fmla="*/ 1925670 w 4506032"/>
                <a:gd name="connsiteY1" fmla="*/ 0 h 1631491"/>
                <a:gd name="connsiteX2" fmla="*/ 4506032 w 4506032"/>
                <a:gd name="connsiteY2" fmla="*/ 0 h 1631491"/>
                <a:gd name="connsiteX3" fmla="*/ 4506032 w 4506032"/>
                <a:gd name="connsiteY3" fmla="*/ 1631491 h 1631491"/>
                <a:gd name="connsiteX4" fmla="*/ 1912604 w 4506032"/>
                <a:gd name="connsiteY4" fmla="*/ 1631491 h 1631491"/>
                <a:gd name="connsiteX5" fmla="*/ 1912604 w 4506032"/>
                <a:gd name="connsiteY5" fmla="*/ 1630800 h 1631491"/>
                <a:gd name="connsiteX6" fmla="*/ 0 w 4506032"/>
                <a:gd name="connsiteY6" fmla="*/ 1630800 h 1631491"/>
                <a:gd name="connsiteX7" fmla="*/ 1912604 w 4506032"/>
                <a:gd name="connsiteY7" fmla="*/ 11065 h 16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032" h="1631491">
                  <a:moveTo>
                    <a:pt x="1912604" y="0"/>
                  </a:moveTo>
                  <a:lnTo>
                    <a:pt x="1925670" y="0"/>
                  </a:lnTo>
                  <a:lnTo>
                    <a:pt x="4506032" y="0"/>
                  </a:lnTo>
                  <a:lnTo>
                    <a:pt x="4506032" y="1631491"/>
                  </a:lnTo>
                  <a:lnTo>
                    <a:pt x="1912604" y="1631491"/>
                  </a:lnTo>
                  <a:lnTo>
                    <a:pt x="1912604" y="1630800"/>
                  </a:lnTo>
                  <a:lnTo>
                    <a:pt x="0" y="1630800"/>
                  </a:lnTo>
                  <a:lnTo>
                    <a:pt x="1912604" y="11065"/>
                  </a:ln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69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dirty="0"/>
            </a:p>
          </p:txBody>
        </p:sp>
        <p:sp>
          <p:nvSpPr>
            <p:cNvPr id="97" name="文本框 96">
              <a:extLst>
                <a:ext uri="{FF2B5EF4-FFF2-40B4-BE49-F238E27FC236}">
                  <a16:creationId xmlns:a16="http://schemas.microsoft.com/office/drawing/2014/main" id="{B6B24963-13FB-412B-39EA-E463116AEBBD}"/>
                </a:ext>
              </a:extLst>
            </p:cNvPr>
            <p:cNvSpPr txBox="1"/>
            <p:nvPr/>
          </p:nvSpPr>
          <p:spPr>
            <a:xfrm>
              <a:off x="7713329" y="3650005"/>
              <a:ext cx="1983850" cy="1020134"/>
            </a:xfrm>
            <a:prstGeom prst="rect">
              <a:avLst/>
            </a:prstGeom>
            <a:noFill/>
          </p:spPr>
          <p:txBody>
            <a:bodyPr wrap="square" lIns="0" tIns="0" rIns="0" bIns="0" rtlCol="0" anchor="t">
              <a:noAutofit/>
            </a:bodyPr>
            <a:lstStyle/>
            <a:p>
              <a:pPr algn="l">
                <a:lnSpc>
                  <a:spcPct val="130000"/>
                </a:lnSpc>
              </a:pPr>
              <a:r>
                <a:rPr lang="zh-CN" altLang="en-US" sz="1600" dirty="0">
                  <a:solidFill>
                    <a:schemeClr val="accent1"/>
                  </a:solidFill>
                  <a:latin typeface="+mn-ea"/>
                </a:rPr>
                <a:t>阻生智齿最常见的是不能完全萌出或者只能部分萌出。</a:t>
              </a:r>
              <a:endParaRPr lang="en-US" sz="1600" dirty="0">
                <a:solidFill>
                  <a:schemeClr val="accent1"/>
                </a:solidFill>
                <a:latin typeface="+mn-ea"/>
              </a:endParaRPr>
            </a:p>
          </p:txBody>
        </p:sp>
      </p:grpSp>
      <p:grpSp>
        <p:nvGrpSpPr>
          <p:cNvPr id="112" name="组合 111">
            <a:extLst>
              <a:ext uri="{FF2B5EF4-FFF2-40B4-BE49-F238E27FC236}">
                <a16:creationId xmlns:a16="http://schemas.microsoft.com/office/drawing/2014/main" id="{F89E8E81-9D19-33CC-91E9-7AB883C78936}"/>
              </a:ext>
            </a:extLst>
          </p:cNvPr>
          <p:cNvGrpSpPr/>
          <p:nvPr/>
        </p:nvGrpSpPr>
        <p:grpSpPr>
          <a:xfrm>
            <a:off x="7802765" y="2138711"/>
            <a:ext cx="1076960" cy="1270000"/>
            <a:chOff x="7096474" y="2049308"/>
            <a:chExt cx="1076960" cy="1270000"/>
          </a:xfrm>
          <a:scene3d>
            <a:camera prst="isometricTopUp"/>
            <a:lightRig rig="threePt" dir="t"/>
          </a:scene3d>
        </p:grpSpPr>
        <p:sp>
          <p:nvSpPr>
            <p:cNvPr id="107" name="椭圆 106">
              <a:extLst>
                <a:ext uri="{FF2B5EF4-FFF2-40B4-BE49-F238E27FC236}">
                  <a16:creationId xmlns:a16="http://schemas.microsoft.com/office/drawing/2014/main" id="{685D5823-DE44-297D-9188-0D6E6119C8E3}"/>
                </a:ext>
              </a:extLst>
            </p:cNvPr>
            <p:cNvSpPr/>
            <p:nvPr/>
          </p:nvSpPr>
          <p:spPr>
            <a:xfrm rot="2700000">
              <a:off x="6999954" y="2145828"/>
              <a:ext cx="1270000" cy="1076960"/>
            </a:xfrm>
            <a:prstGeom prst="ellipse">
              <a:avLst/>
            </a:prstGeom>
            <a:noFill/>
            <a:ln w="12700" cap="flat" cmpd="sng" algn="ctr">
              <a:solidFill>
                <a:schemeClr val="accent4">
                  <a:alpha val="21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椭圆 107">
              <a:extLst>
                <a:ext uri="{FF2B5EF4-FFF2-40B4-BE49-F238E27FC236}">
                  <a16:creationId xmlns:a16="http://schemas.microsoft.com/office/drawing/2014/main" id="{E0894EFB-F1CC-75D6-E360-8D1D7E8551CF}"/>
                </a:ext>
              </a:extLst>
            </p:cNvPr>
            <p:cNvSpPr/>
            <p:nvPr/>
          </p:nvSpPr>
          <p:spPr>
            <a:xfrm rot="2700000">
              <a:off x="7076154" y="2222028"/>
              <a:ext cx="1117600" cy="924560"/>
            </a:xfrm>
            <a:prstGeom prst="ellipse">
              <a:avLst/>
            </a:prstGeom>
            <a:noFill/>
            <a:ln w="12700" cap="flat" cmpd="sng" algn="ctr">
              <a:solidFill>
                <a:schemeClr val="accent4">
                  <a:alpha val="21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lumMod val="100000"/>
                  </a:schemeClr>
                </a:solidFill>
              </a:endParaRPr>
            </a:p>
          </p:txBody>
        </p:sp>
        <p:sp>
          <p:nvSpPr>
            <p:cNvPr id="109" name="椭圆 108">
              <a:extLst>
                <a:ext uri="{FF2B5EF4-FFF2-40B4-BE49-F238E27FC236}">
                  <a16:creationId xmlns:a16="http://schemas.microsoft.com/office/drawing/2014/main" id="{049A5259-9352-757F-2B06-E7371FED8F04}"/>
                </a:ext>
              </a:extLst>
            </p:cNvPr>
            <p:cNvSpPr/>
            <p:nvPr/>
          </p:nvSpPr>
          <p:spPr>
            <a:xfrm rot="2700000">
              <a:off x="7152354" y="2298228"/>
              <a:ext cx="965200" cy="772160"/>
            </a:xfrm>
            <a:prstGeom prst="ellipse">
              <a:avLst/>
            </a:prstGeom>
            <a:noFill/>
            <a:ln w="12700" cap="flat" cmpd="sng" algn="ctr">
              <a:solidFill>
                <a:schemeClr val="accent4">
                  <a:alpha val="21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lumMod val="100000"/>
                  </a:schemeClr>
                </a:solidFill>
              </a:endParaRPr>
            </a:p>
          </p:txBody>
        </p:sp>
        <p:sp>
          <p:nvSpPr>
            <p:cNvPr id="110" name="椭圆 109">
              <a:extLst>
                <a:ext uri="{FF2B5EF4-FFF2-40B4-BE49-F238E27FC236}">
                  <a16:creationId xmlns:a16="http://schemas.microsoft.com/office/drawing/2014/main" id="{3E2ACE01-E5EC-FC4B-CF8A-CA325A28EDC7}"/>
                </a:ext>
              </a:extLst>
            </p:cNvPr>
            <p:cNvSpPr/>
            <p:nvPr/>
          </p:nvSpPr>
          <p:spPr>
            <a:xfrm rot="2700000">
              <a:off x="7228554" y="2374428"/>
              <a:ext cx="812800" cy="619760"/>
            </a:xfrm>
            <a:prstGeom prst="ellipse">
              <a:avLst/>
            </a:prstGeom>
            <a:noFill/>
            <a:ln w="12700" cap="flat" cmpd="sng" algn="ctr">
              <a:solidFill>
                <a:schemeClr val="accent4">
                  <a:alpha val="21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lumMod val="100000"/>
                  </a:schemeClr>
                </a:solidFill>
              </a:endParaRPr>
            </a:p>
          </p:txBody>
        </p:sp>
        <p:sp>
          <p:nvSpPr>
            <p:cNvPr id="111" name="椭圆 110">
              <a:extLst>
                <a:ext uri="{FF2B5EF4-FFF2-40B4-BE49-F238E27FC236}">
                  <a16:creationId xmlns:a16="http://schemas.microsoft.com/office/drawing/2014/main" id="{681EE213-6155-B0B9-07F5-F310FA9D1FD6}"/>
                </a:ext>
              </a:extLst>
            </p:cNvPr>
            <p:cNvSpPr/>
            <p:nvPr/>
          </p:nvSpPr>
          <p:spPr>
            <a:xfrm rot="2700000">
              <a:off x="7304754" y="2450628"/>
              <a:ext cx="660400" cy="467360"/>
            </a:xfrm>
            <a:prstGeom prst="ellipse">
              <a:avLst/>
            </a:prstGeom>
            <a:noFill/>
            <a:ln w="12700" cap="flat" cmpd="sng" algn="ctr">
              <a:solidFill>
                <a:schemeClr val="accent4">
                  <a:alpha val="21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lumMod val="100000"/>
                  </a:schemeClr>
                </a:solidFill>
              </a:endParaRPr>
            </a:p>
          </p:txBody>
        </p:sp>
        <p:sp>
          <p:nvSpPr>
            <p:cNvPr id="105" name="椭圆 104">
              <a:extLst>
                <a:ext uri="{FF2B5EF4-FFF2-40B4-BE49-F238E27FC236}">
                  <a16:creationId xmlns:a16="http://schemas.microsoft.com/office/drawing/2014/main" id="{408B7568-EF33-AAEE-C915-7AA7E21D411A}"/>
                </a:ext>
              </a:extLst>
            </p:cNvPr>
            <p:cNvSpPr/>
            <p:nvPr/>
          </p:nvSpPr>
          <p:spPr>
            <a:xfrm rot="2700000">
              <a:off x="7380954" y="2526828"/>
              <a:ext cx="508000" cy="314960"/>
            </a:xfrm>
            <a:prstGeom prst="ellipse">
              <a:avLst/>
            </a:prstGeom>
            <a:gradFill flip="none" rotWithShape="1">
              <a:gsLst>
                <a:gs pos="23000">
                  <a:schemeClr val="accent4">
                    <a:alpha val="84000"/>
                  </a:schemeClr>
                </a:gs>
                <a:gs pos="100000">
                  <a:schemeClr val="accent4">
                    <a:alpha val="0"/>
                  </a:schemeClr>
                </a:gs>
              </a:gsLst>
              <a:path path="shape">
                <a:fillToRect l="50000" t="50000" r="50000" b="50000"/>
              </a:path>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4" name="图片 113" descr="图片包含 游戏机, 灯光, 棒球&#10;&#10;描述已自动生成">
            <a:extLst>
              <a:ext uri="{FF2B5EF4-FFF2-40B4-BE49-F238E27FC236}">
                <a16:creationId xmlns:a16="http://schemas.microsoft.com/office/drawing/2014/main" id="{91F41E0D-8B5D-1807-23C6-25A58DDEDE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0311261" flipH="1" flipV="1">
            <a:off x="8569085" y="1124921"/>
            <a:ext cx="3733992" cy="3791145"/>
          </a:xfrm>
          <a:custGeom>
            <a:avLst/>
            <a:gdLst>
              <a:gd name="connsiteX0" fmla="*/ 0 w 3733992"/>
              <a:gd name="connsiteY0" fmla="*/ 3791145 h 3791145"/>
              <a:gd name="connsiteX1" fmla="*/ 0 w 3733992"/>
              <a:gd name="connsiteY1" fmla="*/ 1844823 h 3791145"/>
              <a:gd name="connsiteX2" fmla="*/ 725914 w 3733992"/>
              <a:gd name="connsiteY2" fmla="*/ 0 h 3791145"/>
              <a:gd name="connsiteX3" fmla="*/ 3733992 w 3733992"/>
              <a:gd name="connsiteY3" fmla="*/ 0 h 3791145"/>
              <a:gd name="connsiteX4" fmla="*/ 3733992 w 3733992"/>
              <a:gd name="connsiteY4" fmla="*/ 3791145 h 379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992" h="3791145">
                <a:moveTo>
                  <a:pt x="0" y="3791145"/>
                </a:moveTo>
                <a:lnTo>
                  <a:pt x="0" y="1844823"/>
                </a:lnTo>
                <a:lnTo>
                  <a:pt x="725914" y="0"/>
                </a:lnTo>
                <a:lnTo>
                  <a:pt x="3733992" y="0"/>
                </a:lnTo>
                <a:lnTo>
                  <a:pt x="3733992" y="3791145"/>
                </a:lnTo>
                <a:close/>
              </a:path>
            </a:pathLst>
          </a:custGeom>
          <a:effectLst>
            <a:outerShdw blurRad="292100" dist="25400" sx="102000" sy="102000" algn="ctr" rotWithShape="0">
              <a:schemeClr val="accent4">
                <a:alpha val="35000"/>
              </a:schemeClr>
            </a:outerShdw>
          </a:effectLst>
        </p:spPr>
      </p:pic>
    </p:spTree>
    <p:extLst>
      <p:ext uri="{BB962C8B-B14F-4D97-AF65-F5344CB8AC3E}">
        <p14:creationId xmlns:p14="http://schemas.microsoft.com/office/powerpoint/2010/main" val="351438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7C832-133D-03DD-97A4-7433D6875BFB}"/>
              </a:ext>
            </a:extLst>
          </p:cNvPr>
          <p:cNvSpPr>
            <a:spLocks noGrp="1"/>
          </p:cNvSpPr>
          <p:nvPr>
            <p:ph type="title"/>
          </p:nvPr>
        </p:nvSpPr>
        <p:spPr/>
        <p:txBody>
          <a:bodyPr/>
          <a:lstStyle/>
          <a:p>
            <a:r>
              <a:rPr lang="zh-CN" altLang="en-US" dirty="0"/>
              <a:t>智齿发炎</a:t>
            </a:r>
            <a:endParaRPr lang="en-US" dirty="0"/>
          </a:p>
        </p:txBody>
      </p:sp>
      <p:sp>
        <p:nvSpPr>
          <p:cNvPr id="4" name="文本框 3">
            <a:extLst>
              <a:ext uri="{FF2B5EF4-FFF2-40B4-BE49-F238E27FC236}">
                <a16:creationId xmlns:a16="http://schemas.microsoft.com/office/drawing/2014/main" id="{5E681966-4700-EA03-9C74-EE4EC72ACEDC}"/>
              </a:ext>
            </a:extLst>
          </p:cNvPr>
          <p:cNvSpPr txBox="1"/>
          <p:nvPr/>
        </p:nvSpPr>
        <p:spPr>
          <a:xfrm>
            <a:off x="917135" y="1299895"/>
            <a:ext cx="5437186" cy="978299"/>
          </a:xfrm>
          <a:prstGeom prst="rect">
            <a:avLst/>
          </a:prstGeom>
          <a:noFill/>
        </p:spPr>
        <p:txBody>
          <a:bodyPr wrap="square" lIns="0" tIns="0" rIns="0" bIns="0" rtlCol="0" anchor="t">
            <a:noAutofit/>
          </a:bodyPr>
          <a:lstStyle/>
          <a:p>
            <a:pPr algn="l">
              <a:lnSpc>
                <a:spcPct val="130000"/>
              </a:lnSpc>
            </a:pPr>
            <a:r>
              <a:rPr lang="zh-CN" altLang="en-US" sz="2000" dirty="0">
                <a:solidFill>
                  <a:schemeClr val="bg1"/>
                </a:solidFill>
                <a:latin typeface="+mn-ea"/>
              </a:rPr>
              <a:t>智齿发炎又称为智齿冠周炎，是智齿</a:t>
            </a:r>
            <a:r>
              <a:rPr lang="en-US" altLang="zh-CN" sz="2000" dirty="0">
                <a:solidFill>
                  <a:schemeClr val="bg1"/>
                </a:solidFill>
                <a:latin typeface="+mn-ea"/>
              </a:rPr>
              <a:t>(</a:t>
            </a:r>
            <a:r>
              <a:rPr lang="zh-CN" altLang="en-US" sz="2000" dirty="0">
                <a:solidFill>
                  <a:schemeClr val="bg1"/>
                </a:solidFill>
                <a:latin typeface="+mn-ea"/>
              </a:rPr>
              <a:t>第三磨牙</a:t>
            </a:r>
            <a:r>
              <a:rPr lang="en-US" altLang="zh-CN" sz="2000" dirty="0">
                <a:solidFill>
                  <a:schemeClr val="bg1"/>
                </a:solidFill>
                <a:latin typeface="+mn-ea"/>
              </a:rPr>
              <a:t>)</a:t>
            </a:r>
            <a:r>
              <a:rPr lang="zh-CN" altLang="en-US" sz="2000" dirty="0">
                <a:solidFill>
                  <a:schemeClr val="bg1"/>
                </a:solidFill>
                <a:latin typeface="+mn-ea"/>
              </a:rPr>
              <a:t>周围组织的炎症，以下颌常见。</a:t>
            </a:r>
            <a:endParaRPr lang="en-US" sz="2000" dirty="0">
              <a:solidFill>
                <a:schemeClr val="bg1"/>
              </a:solidFill>
              <a:latin typeface="+mn-ea"/>
            </a:endParaRPr>
          </a:p>
        </p:txBody>
      </p:sp>
      <p:grpSp>
        <p:nvGrpSpPr>
          <p:cNvPr id="5" name="组合 4">
            <a:extLst>
              <a:ext uri="{FF2B5EF4-FFF2-40B4-BE49-F238E27FC236}">
                <a16:creationId xmlns:a16="http://schemas.microsoft.com/office/drawing/2014/main" id="{1E0CAD54-6281-CCA3-DC7A-22DDDD5F5A09}"/>
              </a:ext>
            </a:extLst>
          </p:cNvPr>
          <p:cNvGrpSpPr/>
          <p:nvPr/>
        </p:nvGrpSpPr>
        <p:grpSpPr>
          <a:xfrm>
            <a:off x="4667161" y="3649285"/>
            <a:ext cx="1436990" cy="462098"/>
            <a:chOff x="1707229" y="5070144"/>
            <a:chExt cx="1436990" cy="462098"/>
          </a:xfrm>
        </p:grpSpPr>
        <p:sp>
          <p:nvSpPr>
            <p:cNvPr id="6" name="矩形: 圆角 5">
              <a:extLst>
                <a:ext uri="{FF2B5EF4-FFF2-40B4-BE49-F238E27FC236}">
                  <a16:creationId xmlns:a16="http://schemas.microsoft.com/office/drawing/2014/main" id="{DAFC4C09-69EC-5311-EAD4-B19E0113CBF7}"/>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文本框 6">
              <a:extLst>
                <a:ext uri="{FF2B5EF4-FFF2-40B4-BE49-F238E27FC236}">
                  <a16:creationId xmlns:a16="http://schemas.microsoft.com/office/drawing/2014/main" id="{75E2B8E0-1C38-2503-B559-FBA5B4791C64}"/>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牙龈肿胀</a:t>
              </a:r>
              <a:endParaRPr lang="en-US" dirty="0">
                <a:latin typeface="+mj-ea"/>
                <a:ea typeface="+mj-ea"/>
              </a:endParaRPr>
            </a:p>
          </p:txBody>
        </p:sp>
      </p:grpSp>
      <p:grpSp>
        <p:nvGrpSpPr>
          <p:cNvPr id="8" name="组合 7">
            <a:extLst>
              <a:ext uri="{FF2B5EF4-FFF2-40B4-BE49-F238E27FC236}">
                <a16:creationId xmlns:a16="http://schemas.microsoft.com/office/drawing/2014/main" id="{F1DF5B15-B9FF-3D1F-523A-EB3749950DB7}"/>
              </a:ext>
            </a:extLst>
          </p:cNvPr>
          <p:cNvGrpSpPr/>
          <p:nvPr/>
        </p:nvGrpSpPr>
        <p:grpSpPr>
          <a:xfrm>
            <a:off x="933240" y="2989544"/>
            <a:ext cx="1436990" cy="462098"/>
            <a:chOff x="1707229" y="5070144"/>
            <a:chExt cx="1436990" cy="462098"/>
          </a:xfrm>
        </p:grpSpPr>
        <p:sp>
          <p:nvSpPr>
            <p:cNvPr id="9" name="矩形: 圆角 8">
              <a:extLst>
                <a:ext uri="{FF2B5EF4-FFF2-40B4-BE49-F238E27FC236}">
                  <a16:creationId xmlns:a16="http://schemas.microsoft.com/office/drawing/2014/main" id="{5898A1A0-C013-DB65-DC93-5DFBD4DBDA8E}"/>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文本框 9">
              <a:extLst>
                <a:ext uri="{FF2B5EF4-FFF2-40B4-BE49-F238E27FC236}">
                  <a16:creationId xmlns:a16="http://schemas.microsoft.com/office/drawing/2014/main" id="{AD0A03CC-E02B-F2A6-FA7C-D48463A8CD04}"/>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剧烈疼痛</a:t>
              </a:r>
              <a:endParaRPr lang="en-US" dirty="0">
                <a:latin typeface="+mj-ea"/>
                <a:ea typeface="+mj-ea"/>
              </a:endParaRPr>
            </a:p>
          </p:txBody>
        </p:sp>
      </p:grpSp>
      <p:grpSp>
        <p:nvGrpSpPr>
          <p:cNvPr id="11" name="组合 10">
            <a:extLst>
              <a:ext uri="{FF2B5EF4-FFF2-40B4-BE49-F238E27FC236}">
                <a16:creationId xmlns:a16="http://schemas.microsoft.com/office/drawing/2014/main" id="{FFB8D5DE-6E6E-18A3-66A1-534DDD311590}"/>
              </a:ext>
            </a:extLst>
          </p:cNvPr>
          <p:cNvGrpSpPr/>
          <p:nvPr/>
        </p:nvGrpSpPr>
        <p:grpSpPr>
          <a:xfrm>
            <a:off x="2800201" y="2989544"/>
            <a:ext cx="1436990" cy="462098"/>
            <a:chOff x="1707229" y="5070144"/>
            <a:chExt cx="1436990" cy="462098"/>
          </a:xfrm>
        </p:grpSpPr>
        <p:sp>
          <p:nvSpPr>
            <p:cNvPr id="12" name="矩形: 圆角 11">
              <a:extLst>
                <a:ext uri="{FF2B5EF4-FFF2-40B4-BE49-F238E27FC236}">
                  <a16:creationId xmlns:a16="http://schemas.microsoft.com/office/drawing/2014/main" id="{6E36A7F4-208A-CAAC-5440-505505BE6DDE}"/>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文本框 12">
              <a:extLst>
                <a:ext uri="{FF2B5EF4-FFF2-40B4-BE49-F238E27FC236}">
                  <a16:creationId xmlns:a16="http://schemas.microsoft.com/office/drawing/2014/main" id="{8A0E19A1-E2A6-1BA3-06FE-9208BE19012F}"/>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牙齿跳痛</a:t>
              </a:r>
              <a:endParaRPr lang="en-US" dirty="0">
                <a:latin typeface="+mj-ea"/>
                <a:ea typeface="+mj-ea"/>
              </a:endParaRPr>
            </a:p>
          </p:txBody>
        </p:sp>
      </p:grpSp>
      <p:grpSp>
        <p:nvGrpSpPr>
          <p:cNvPr id="14" name="组合 13">
            <a:extLst>
              <a:ext uri="{FF2B5EF4-FFF2-40B4-BE49-F238E27FC236}">
                <a16:creationId xmlns:a16="http://schemas.microsoft.com/office/drawing/2014/main" id="{88CFC11E-5468-6418-D810-7A8B97243A88}"/>
              </a:ext>
            </a:extLst>
          </p:cNvPr>
          <p:cNvGrpSpPr/>
          <p:nvPr/>
        </p:nvGrpSpPr>
        <p:grpSpPr>
          <a:xfrm>
            <a:off x="4667161" y="2989544"/>
            <a:ext cx="1436990" cy="462098"/>
            <a:chOff x="1707229" y="5070144"/>
            <a:chExt cx="1436990" cy="462098"/>
          </a:xfrm>
        </p:grpSpPr>
        <p:sp>
          <p:nvSpPr>
            <p:cNvPr id="15" name="矩形: 圆角 14">
              <a:extLst>
                <a:ext uri="{FF2B5EF4-FFF2-40B4-BE49-F238E27FC236}">
                  <a16:creationId xmlns:a16="http://schemas.microsoft.com/office/drawing/2014/main" id="{4EC77300-1D56-D93B-CC93-A8AFC6AA5E8F}"/>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文本框 15">
              <a:extLst>
                <a:ext uri="{FF2B5EF4-FFF2-40B4-BE49-F238E27FC236}">
                  <a16:creationId xmlns:a16="http://schemas.microsoft.com/office/drawing/2014/main" id="{176A6DC5-672A-79CA-670B-CD190EC385BD}"/>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口臭</a:t>
              </a:r>
              <a:endParaRPr lang="en-US" dirty="0">
                <a:latin typeface="+mj-ea"/>
                <a:ea typeface="+mj-ea"/>
              </a:endParaRPr>
            </a:p>
          </p:txBody>
        </p:sp>
      </p:grpSp>
      <p:grpSp>
        <p:nvGrpSpPr>
          <p:cNvPr id="17" name="组合 16">
            <a:extLst>
              <a:ext uri="{FF2B5EF4-FFF2-40B4-BE49-F238E27FC236}">
                <a16:creationId xmlns:a16="http://schemas.microsoft.com/office/drawing/2014/main" id="{6E44E8CD-7428-D55E-4B23-3C717F57F664}"/>
              </a:ext>
            </a:extLst>
          </p:cNvPr>
          <p:cNvGrpSpPr/>
          <p:nvPr/>
        </p:nvGrpSpPr>
        <p:grpSpPr>
          <a:xfrm>
            <a:off x="933240" y="3649285"/>
            <a:ext cx="1436990" cy="462098"/>
            <a:chOff x="1707229" y="5070144"/>
            <a:chExt cx="1436990" cy="462098"/>
          </a:xfrm>
        </p:grpSpPr>
        <p:sp>
          <p:nvSpPr>
            <p:cNvPr id="18" name="矩形: 圆角 17">
              <a:extLst>
                <a:ext uri="{FF2B5EF4-FFF2-40B4-BE49-F238E27FC236}">
                  <a16:creationId xmlns:a16="http://schemas.microsoft.com/office/drawing/2014/main" id="{8545C4E4-F9EE-EBC4-7E27-94922E9BE084}"/>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文本框 18">
              <a:extLst>
                <a:ext uri="{FF2B5EF4-FFF2-40B4-BE49-F238E27FC236}">
                  <a16:creationId xmlns:a16="http://schemas.microsoft.com/office/drawing/2014/main" id="{F831F539-AFAA-7B6B-5607-D8B67869C2AC}"/>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食欲减退</a:t>
              </a:r>
              <a:endParaRPr lang="en-US" dirty="0">
                <a:latin typeface="+mj-ea"/>
                <a:ea typeface="+mj-ea"/>
              </a:endParaRPr>
            </a:p>
          </p:txBody>
        </p:sp>
      </p:grpSp>
      <p:grpSp>
        <p:nvGrpSpPr>
          <p:cNvPr id="20" name="组合 19">
            <a:extLst>
              <a:ext uri="{FF2B5EF4-FFF2-40B4-BE49-F238E27FC236}">
                <a16:creationId xmlns:a16="http://schemas.microsoft.com/office/drawing/2014/main" id="{B72DD5A4-8569-E529-2E90-09AFBB647FF7}"/>
              </a:ext>
            </a:extLst>
          </p:cNvPr>
          <p:cNvGrpSpPr/>
          <p:nvPr/>
        </p:nvGrpSpPr>
        <p:grpSpPr>
          <a:xfrm>
            <a:off x="2800201" y="3649285"/>
            <a:ext cx="1436990" cy="462098"/>
            <a:chOff x="1707229" y="5070144"/>
            <a:chExt cx="1436990" cy="462098"/>
          </a:xfrm>
        </p:grpSpPr>
        <p:sp>
          <p:nvSpPr>
            <p:cNvPr id="21" name="矩形: 圆角 20">
              <a:extLst>
                <a:ext uri="{FF2B5EF4-FFF2-40B4-BE49-F238E27FC236}">
                  <a16:creationId xmlns:a16="http://schemas.microsoft.com/office/drawing/2014/main" id="{48E8C428-2A1D-9BD8-2DB6-73A8F57E5025}"/>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文本框 21">
              <a:extLst>
                <a:ext uri="{FF2B5EF4-FFF2-40B4-BE49-F238E27FC236}">
                  <a16:creationId xmlns:a16="http://schemas.microsoft.com/office/drawing/2014/main" id="{471308A7-6BFD-2E2D-81A9-024FD167CEAF}"/>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头疼</a:t>
              </a:r>
              <a:endParaRPr lang="en-US" dirty="0">
                <a:latin typeface="+mj-ea"/>
                <a:ea typeface="+mj-ea"/>
              </a:endParaRPr>
            </a:p>
          </p:txBody>
        </p:sp>
      </p:grpSp>
      <p:grpSp>
        <p:nvGrpSpPr>
          <p:cNvPr id="23" name="组合 22">
            <a:extLst>
              <a:ext uri="{FF2B5EF4-FFF2-40B4-BE49-F238E27FC236}">
                <a16:creationId xmlns:a16="http://schemas.microsoft.com/office/drawing/2014/main" id="{2D675473-6912-D362-8BFF-9CA0588108B3}"/>
              </a:ext>
            </a:extLst>
          </p:cNvPr>
          <p:cNvGrpSpPr/>
          <p:nvPr/>
        </p:nvGrpSpPr>
        <p:grpSpPr>
          <a:xfrm>
            <a:off x="2800201" y="2353693"/>
            <a:ext cx="1436990" cy="471518"/>
            <a:chOff x="1707229" y="5070144"/>
            <a:chExt cx="1436990" cy="471518"/>
          </a:xfrm>
        </p:grpSpPr>
        <p:sp>
          <p:nvSpPr>
            <p:cNvPr id="24" name="矩形: 圆角 23">
              <a:extLst>
                <a:ext uri="{FF2B5EF4-FFF2-40B4-BE49-F238E27FC236}">
                  <a16:creationId xmlns:a16="http://schemas.microsoft.com/office/drawing/2014/main" id="{1A865C03-66C7-B663-E7E7-3E5724E9372B}"/>
                </a:ext>
              </a:extLst>
            </p:cNvPr>
            <p:cNvSpPr/>
            <p:nvPr/>
          </p:nvSpPr>
          <p:spPr>
            <a:xfrm>
              <a:off x="1707229" y="5070144"/>
              <a:ext cx="1436990" cy="462098"/>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文本框 24">
              <a:extLst>
                <a:ext uri="{FF2B5EF4-FFF2-40B4-BE49-F238E27FC236}">
                  <a16:creationId xmlns:a16="http://schemas.microsoft.com/office/drawing/2014/main" id="{FCDCA542-65DF-7DEE-ADA4-3F989D9C8A67}"/>
                </a:ext>
              </a:extLst>
            </p:cNvPr>
            <p:cNvSpPr txBox="1"/>
            <p:nvPr/>
          </p:nvSpPr>
          <p:spPr>
            <a:xfrm>
              <a:off x="2120482" y="5104934"/>
              <a:ext cx="610484" cy="43672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pPr algn="dist"/>
              <a:r>
                <a:rPr lang="zh-CN" altLang="en-US" sz="2000" dirty="0">
                  <a:solidFill>
                    <a:schemeClr val="accent1"/>
                  </a:solidFill>
                  <a:latin typeface="+mn-ea"/>
                </a:rPr>
                <a:t>症状</a:t>
              </a:r>
              <a:endParaRPr lang="en-US" sz="2000" dirty="0">
                <a:solidFill>
                  <a:schemeClr val="accent1"/>
                </a:solidFill>
                <a:latin typeface="+mj-ea"/>
                <a:ea typeface="+mj-ea"/>
              </a:endParaRPr>
            </a:p>
          </p:txBody>
        </p:sp>
      </p:grpSp>
      <p:grpSp>
        <p:nvGrpSpPr>
          <p:cNvPr id="26" name="组合 25">
            <a:extLst>
              <a:ext uri="{FF2B5EF4-FFF2-40B4-BE49-F238E27FC236}">
                <a16:creationId xmlns:a16="http://schemas.microsoft.com/office/drawing/2014/main" id="{B000708A-8DA1-CA7C-606A-6041858BCF2D}"/>
              </a:ext>
            </a:extLst>
          </p:cNvPr>
          <p:cNvGrpSpPr/>
          <p:nvPr/>
        </p:nvGrpSpPr>
        <p:grpSpPr>
          <a:xfrm>
            <a:off x="4667161" y="5748790"/>
            <a:ext cx="1436990" cy="462098"/>
            <a:chOff x="1707229" y="5070144"/>
            <a:chExt cx="1436990" cy="462098"/>
          </a:xfrm>
        </p:grpSpPr>
        <p:sp>
          <p:nvSpPr>
            <p:cNvPr id="27" name="矩形: 圆角 26">
              <a:extLst>
                <a:ext uri="{FF2B5EF4-FFF2-40B4-BE49-F238E27FC236}">
                  <a16:creationId xmlns:a16="http://schemas.microsoft.com/office/drawing/2014/main" id="{4E1F307D-6FEF-F4CB-D7F3-F9F830C18301}"/>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文本框 27">
              <a:extLst>
                <a:ext uri="{FF2B5EF4-FFF2-40B4-BE49-F238E27FC236}">
                  <a16:creationId xmlns:a16="http://schemas.microsoft.com/office/drawing/2014/main" id="{9F248EE0-844D-94A5-2BF8-4C043A541E16}"/>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情绪压力</a:t>
              </a:r>
              <a:endParaRPr lang="en-US" dirty="0">
                <a:latin typeface="+mj-ea"/>
                <a:ea typeface="+mj-ea"/>
              </a:endParaRPr>
            </a:p>
          </p:txBody>
        </p:sp>
      </p:grpSp>
      <p:grpSp>
        <p:nvGrpSpPr>
          <p:cNvPr id="29" name="组合 28">
            <a:extLst>
              <a:ext uri="{FF2B5EF4-FFF2-40B4-BE49-F238E27FC236}">
                <a16:creationId xmlns:a16="http://schemas.microsoft.com/office/drawing/2014/main" id="{40DF56DB-8B04-7C6F-F847-4994F2A6FAEA}"/>
              </a:ext>
            </a:extLst>
          </p:cNvPr>
          <p:cNvGrpSpPr/>
          <p:nvPr/>
        </p:nvGrpSpPr>
        <p:grpSpPr>
          <a:xfrm>
            <a:off x="933240" y="5089049"/>
            <a:ext cx="1436990" cy="462098"/>
            <a:chOff x="1707229" y="5070144"/>
            <a:chExt cx="1436990" cy="462098"/>
          </a:xfrm>
        </p:grpSpPr>
        <p:sp>
          <p:nvSpPr>
            <p:cNvPr id="30" name="矩形: 圆角 29">
              <a:extLst>
                <a:ext uri="{FF2B5EF4-FFF2-40B4-BE49-F238E27FC236}">
                  <a16:creationId xmlns:a16="http://schemas.microsoft.com/office/drawing/2014/main" id="{6F66003F-001D-5AF9-2ED1-EB761E770DF8}"/>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文本框 30">
              <a:extLst>
                <a:ext uri="{FF2B5EF4-FFF2-40B4-BE49-F238E27FC236}">
                  <a16:creationId xmlns:a16="http://schemas.microsoft.com/office/drawing/2014/main" id="{32466A50-A600-E2D0-D246-33C0D977F9F7}"/>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dirty="0">
                  <a:ea typeface="+mj-ea"/>
                </a:rPr>
                <a:t>部分萌出</a:t>
              </a:r>
              <a:endParaRPr lang="en-US" dirty="0">
                <a:latin typeface="+mj-ea"/>
                <a:ea typeface="+mj-ea"/>
              </a:endParaRPr>
            </a:p>
          </p:txBody>
        </p:sp>
      </p:grpSp>
      <p:grpSp>
        <p:nvGrpSpPr>
          <p:cNvPr id="32" name="组合 31">
            <a:extLst>
              <a:ext uri="{FF2B5EF4-FFF2-40B4-BE49-F238E27FC236}">
                <a16:creationId xmlns:a16="http://schemas.microsoft.com/office/drawing/2014/main" id="{61201A6F-7759-7DD8-ADA7-8C7C007A0E94}"/>
              </a:ext>
            </a:extLst>
          </p:cNvPr>
          <p:cNvGrpSpPr/>
          <p:nvPr/>
        </p:nvGrpSpPr>
        <p:grpSpPr>
          <a:xfrm>
            <a:off x="2800201" y="5089049"/>
            <a:ext cx="1436990" cy="462098"/>
            <a:chOff x="1707229" y="5070144"/>
            <a:chExt cx="1436990" cy="462098"/>
          </a:xfrm>
        </p:grpSpPr>
        <p:sp>
          <p:nvSpPr>
            <p:cNvPr id="33" name="矩形: 圆角 32">
              <a:extLst>
                <a:ext uri="{FF2B5EF4-FFF2-40B4-BE49-F238E27FC236}">
                  <a16:creationId xmlns:a16="http://schemas.microsoft.com/office/drawing/2014/main" id="{8E1FAA63-57AA-F021-2826-FC15B1EDD693}"/>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文本框 33">
              <a:extLst>
                <a:ext uri="{FF2B5EF4-FFF2-40B4-BE49-F238E27FC236}">
                  <a16:creationId xmlns:a16="http://schemas.microsoft.com/office/drawing/2014/main" id="{55BAE2AE-5ED6-4217-3C8D-6242EA01AB0C}"/>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倾斜生长</a:t>
              </a:r>
              <a:endParaRPr lang="en-US" dirty="0">
                <a:latin typeface="+mj-ea"/>
                <a:ea typeface="+mj-ea"/>
              </a:endParaRPr>
            </a:p>
          </p:txBody>
        </p:sp>
      </p:grpSp>
      <p:grpSp>
        <p:nvGrpSpPr>
          <p:cNvPr id="35" name="组合 34">
            <a:extLst>
              <a:ext uri="{FF2B5EF4-FFF2-40B4-BE49-F238E27FC236}">
                <a16:creationId xmlns:a16="http://schemas.microsoft.com/office/drawing/2014/main" id="{E9F294A6-6810-725C-51C4-10F65AFAF21C}"/>
              </a:ext>
            </a:extLst>
          </p:cNvPr>
          <p:cNvGrpSpPr/>
          <p:nvPr/>
        </p:nvGrpSpPr>
        <p:grpSpPr>
          <a:xfrm>
            <a:off x="4667161" y="5089049"/>
            <a:ext cx="1436990" cy="462098"/>
            <a:chOff x="1707229" y="5070144"/>
            <a:chExt cx="1436990" cy="462098"/>
          </a:xfrm>
        </p:grpSpPr>
        <p:sp>
          <p:nvSpPr>
            <p:cNvPr id="36" name="矩形: 圆角 35">
              <a:extLst>
                <a:ext uri="{FF2B5EF4-FFF2-40B4-BE49-F238E27FC236}">
                  <a16:creationId xmlns:a16="http://schemas.microsoft.com/office/drawing/2014/main" id="{6273AEE1-EDF9-6D1E-A4A2-1A5BFB50EEDE}"/>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文本框 36">
              <a:extLst>
                <a:ext uri="{FF2B5EF4-FFF2-40B4-BE49-F238E27FC236}">
                  <a16:creationId xmlns:a16="http://schemas.microsoft.com/office/drawing/2014/main" id="{A2C6A6C9-2A9B-9ED7-AB1D-125FB879D48F}"/>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完全包埋</a:t>
              </a:r>
              <a:endParaRPr lang="en-US" dirty="0">
                <a:latin typeface="+mj-ea"/>
                <a:ea typeface="+mj-ea"/>
              </a:endParaRPr>
            </a:p>
          </p:txBody>
        </p:sp>
      </p:grpSp>
      <p:grpSp>
        <p:nvGrpSpPr>
          <p:cNvPr id="38" name="组合 37">
            <a:extLst>
              <a:ext uri="{FF2B5EF4-FFF2-40B4-BE49-F238E27FC236}">
                <a16:creationId xmlns:a16="http://schemas.microsoft.com/office/drawing/2014/main" id="{AB64DF05-7153-721A-77C8-C0DD20DA4027}"/>
              </a:ext>
            </a:extLst>
          </p:cNvPr>
          <p:cNvGrpSpPr/>
          <p:nvPr/>
        </p:nvGrpSpPr>
        <p:grpSpPr>
          <a:xfrm>
            <a:off x="933240" y="5748790"/>
            <a:ext cx="1436990" cy="462098"/>
            <a:chOff x="1707229" y="5070144"/>
            <a:chExt cx="1436990" cy="462098"/>
          </a:xfrm>
        </p:grpSpPr>
        <p:sp>
          <p:nvSpPr>
            <p:cNvPr id="39" name="矩形: 圆角 38">
              <a:extLst>
                <a:ext uri="{FF2B5EF4-FFF2-40B4-BE49-F238E27FC236}">
                  <a16:creationId xmlns:a16="http://schemas.microsoft.com/office/drawing/2014/main" id="{4AA61CAE-7EC8-8E1B-0845-4806D20DBA7F}"/>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文本框 39">
              <a:extLst>
                <a:ext uri="{FF2B5EF4-FFF2-40B4-BE49-F238E27FC236}">
                  <a16:creationId xmlns:a16="http://schemas.microsoft.com/office/drawing/2014/main" id="{789A505B-AD4A-83B3-F6EC-6AF4264B3FD1}"/>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细菌感染</a:t>
              </a:r>
              <a:endParaRPr lang="en-US" dirty="0">
                <a:latin typeface="+mj-ea"/>
                <a:ea typeface="+mj-ea"/>
              </a:endParaRPr>
            </a:p>
          </p:txBody>
        </p:sp>
      </p:grpSp>
      <p:grpSp>
        <p:nvGrpSpPr>
          <p:cNvPr id="41" name="组合 40">
            <a:extLst>
              <a:ext uri="{FF2B5EF4-FFF2-40B4-BE49-F238E27FC236}">
                <a16:creationId xmlns:a16="http://schemas.microsoft.com/office/drawing/2014/main" id="{4A267D91-A1AA-1946-41CE-85B5A59C24F6}"/>
              </a:ext>
            </a:extLst>
          </p:cNvPr>
          <p:cNvGrpSpPr/>
          <p:nvPr/>
        </p:nvGrpSpPr>
        <p:grpSpPr>
          <a:xfrm>
            <a:off x="2800201" y="5748790"/>
            <a:ext cx="1436990" cy="462098"/>
            <a:chOff x="1707229" y="5070144"/>
            <a:chExt cx="1436990" cy="462098"/>
          </a:xfrm>
        </p:grpSpPr>
        <p:sp>
          <p:nvSpPr>
            <p:cNvPr id="42" name="矩形: 圆角 41">
              <a:extLst>
                <a:ext uri="{FF2B5EF4-FFF2-40B4-BE49-F238E27FC236}">
                  <a16:creationId xmlns:a16="http://schemas.microsoft.com/office/drawing/2014/main" id="{0B70AB77-5183-18C2-A26A-EDF8679C3F13}"/>
                </a:ext>
              </a:extLst>
            </p:cNvPr>
            <p:cNvSpPr/>
            <p:nvPr/>
          </p:nvSpPr>
          <p:spPr>
            <a:xfrm>
              <a:off x="1707229" y="5070144"/>
              <a:ext cx="1436990" cy="46209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文本框 42">
              <a:extLst>
                <a:ext uri="{FF2B5EF4-FFF2-40B4-BE49-F238E27FC236}">
                  <a16:creationId xmlns:a16="http://schemas.microsoft.com/office/drawing/2014/main" id="{A8F81A95-D16F-09B7-7C7F-E01AC2F03561}"/>
                </a:ext>
              </a:extLst>
            </p:cNvPr>
            <p:cNvSpPr txBox="1"/>
            <p:nvPr/>
          </p:nvSpPr>
          <p:spPr>
            <a:xfrm>
              <a:off x="1707229" y="5126185"/>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妊娠</a:t>
              </a:r>
              <a:endParaRPr lang="en-US" dirty="0">
                <a:latin typeface="+mj-ea"/>
                <a:ea typeface="+mj-ea"/>
              </a:endParaRPr>
            </a:p>
          </p:txBody>
        </p:sp>
      </p:grpSp>
      <p:grpSp>
        <p:nvGrpSpPr>
          <p:cNvPr id="44" name="组合 43">
            <a:extLst>
              <a:ext uri="{FF2B5EF4-FFF2-40B4-BE49-F238E27FC236}">
                <a16:creationId xmlns:a16="http://schemas.microsoft.com/office/drawing/2014/main" id="{DFDE5C5E-6873-AD37-C474-FFDEC05B6289}"/>
              </a:ext>
            </a:extLst>
          </p:cNvPr>
          <p:cNvGrpSpPr/>
          <p:nvPr/>
        </p:nvGrpSpPr>
        <p:grpSpPr>
          <a:xfrm>
            <a:off x="2800201" y="4453198"/>
            <a:ext cx="1436990" cy="471518"/>
            <a:chOff x="1707229" y="5070144"/>
            <a:chExt cx="1436990" cy="471518"/>
          </a:xfrm>
        </p:grpSpPr>
        <p:sp>
          <p:nvSpPr>
            <p:cNvPr id="45" name="矩形: 圆角 44">
              <a:extLst>
                <a:ext uri="{FF2B5EF4-FFF2-40B4-BE49-F238E27FC236}">
                  <a16:creationId xmlns:a16="http://schemas.microsoft.com/office/drawing/2014/main" id="{EB4726C5-3CDC-5ABD-ABA3-FDC98A27F2A4}"/>
                </a:ext>
              </a:extLst>
            </p:cNvPr>
            <p:cNvSpPr/>
            <p:nvPr/>
          </p:nvSpPr>
          <p:spPr>
            <a:xfrm>
              <a:off x="1707229" y="5070144"/>
              <a:ext cx="1436990" cy="462098"/>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文本框 45">
              <a:extLst>
                <a:ext uri="{FF2B5EF4-FFF2-40B4-BE49-F238E27FC236}">
                  <a16:creationId xmlns:a16="http://schemas.microsoft.com/office/drawing/2014/main" id="{E363CD7B-3B4A-0720-46B2-02AD9000D55F}"/>
                </a:ext>
              </a:extLst>
            </p:cNvPr>
            <p:cNvSpPr txBox="1"/>
            <p:nvPr/>
          </p:nvSpPr>
          <p:spPr>
            <a:xfrm>
              <a:off x="2120482" y="5104934"/>
              <a:ext cx="610484" cy="43672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pPr algn="dist"/>
              <a:r>
                <a:rPr lang="zh-CN" altLang="en-US" sz="2000" dirty="0">
                  <a:solidFill>
                    <a:schemeClr val="accent1"/>
                  </a:solidFill>
                  <a:latin typeface="+mn-ea"/>
                </a:rPr>
                <a:t>病因</a:t>
              </a:r>
              <a:endParaRPr lang="en-US" sz="2000" dirty="0">
                <a:solidFill>
                  <a:schemeClr val="accent1"/>
                </a:solidFill>
                <a:latin typeface="+mj-ea"/>
                <a:ea typeface="+mj-ea"/>
              </a:endParaRPr>
            </a:p>
          </p:txBody>
        </p:sp>
      </p:grpSp>
      <p:grpSp>
        <p:nvGrpSpPr>
          <p:cNvPr id="47" name="组合 46">
            <a:extLst>
              <a:ext uri="{FF2B5EF4-FFF2-40B4-BE49-F238E27FC236}">
                <a16:creationId xmlns:a16="http://schemas.microsoft.com/office/drawing/2014/main" id="{C7B60E2D-0A71-A945-CF3F-BE347D717AA3}"/>
              </a:ext>
            </a:extLst>
          </p:cNvPr>
          <p:cNvGrpSpPr/>
          <p:nvPr/>
        </p:nvGrpSpPr>
        <p:grpSpPr>
          <a:xfrm>
            <a:off x="8292440" y="1421610"/>
            <a:ext cx="1436990" cy="471518"/>
            <a:chOff x="1707229" y="5070144"/>
            <a:chExt cx="1436990" cy="471518"/>
          </a:xfrm>
        </p:grpSpPr>
        <p:sp>
          <p:nvSpPr>
            <p:cNvPr id="48" name="矩形: 圆角 47">
              <a:extLst>
                <a:ext uri="{FF2B5EF4-FFF2-40B4-BE49-F238E27FC236}">
                  <a16:creationId xmlns:a16="http://schemas.microsoft.com/office/drawing/2014/main" id="{46CD7F6F-A967-24F0-A9DC-0742CBD93C97}"/>
                </a:ext>
              </a:extLst>
            </p:cNvPr>
            <p:cNvSpPr/>
            <p:nvPr/>
          </p:nvSpPr>
          <p:spPr>
            <a:xfrm>
              <a:off x="1707229" y="5070144"/>
              <a:ext cx="1436990" cy="462098"/>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文本框 48">
              <a:extLst>
                <a:ext uri="{FF2B5EF4-FFF2-40B4-BE49-F238E27FC236}">
                  <a16:creationId xmlns:a16="http://schemas.microsoft.com/office/drawing/2014/main" id="{EB41AF8D-1260-5475-BAE3-AC61293F0EF7}"/>
                </a:ext>
              </a:extLst>
            </p:cNvPr>
            <p:cNvSpPr txBox="1"/>
            <p:nvPr/>
          </p:nvSpPr>
          <p:spPr>
            <a:xfrm>
              <a:off x="2120482" y="5104934"/>
              <a:ext cx="610484" cy="43672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pPr algn="dist"/>
              <a:r>
                <a:rPr lang="zh-CN" altLang="en-US" sz="2000" dirty="0">
                  <a:solidFill>
                    <a:schemeClr val="accent1"/>
                  </a:solidFill>
                  <a:latin typeface="+mj-ea"/>
                  <a:ea typeface="+mj-ea"/>
                </a:rPr>
                <a:t>治疗</a:t>
              </a:r>
              <a:endParaRPr lang="en-US" sz="2000" dirty="0">
                <a:solidFill>
                  <a:schemeClr val="accent1"/>
                </a:solidFill>
                <a:latin typeface="+mj-ea"/>
                <a:ea typeface="+mj-ea"/>
              </a:endParaRPr>
            </a:p>
          </p:txBody>
        </p:sp>
      </p:grpSp>
      <p:grpSp>
        <p:nvGrpSpPr>
          <p:cNvPr id="82" name="组合 81">
            <a:extLst>
              <a:ext uri="{FF2B5EF4-FFF2-40B4-BE49-F238E27FC236}">
                <a16:creationId xmlns:a16="http://schemas.microsoft.com/office/drawing/2014/main" id="{22018C56-16F6-B9AE-67C5-30B0517D63BF}"/>
              </a:ext>
            </a:extLst>
          </p:cNvPr>
          <p:cNvGrpSpPr/>
          <p:nvPr/>
        </p:nvGrpSpPr>
        <p:grpSpPr>
          <a:xfrm>
            <a:off x="6845993" y="2049843"/>
            <a:ext cx="4552177" cy="4220465"/>
            <a:chOff x="6791053" y="2232724"/>
            <a:chExt cx="4552177" cy="4220465"/>
          </a:xfrm>
        </p:grpSpPr>
        <p:grpSp>
          <p:nvGrpSpPr>
            <p:cNvPr id="53" name="组合 52">
              <a:extLst>
                <a:ext uri="{FF2B5EF4-FFF2-40B4-BE49-F238E27FC236}">
                  <a16:creationId xmlns:a16="http://schemas.microsoft.com/office/drawing/2014/main" id="{A41B5EC7-15A5-A428-C96B-FCB2B13207CA}"/>
                </a:ext>
              </a:extLst>
            </p:cNvPr>
            <p:cNvGrpSpPr/>
            <p:nvPr/>
          </p:nvGrpSpPr>
          <p:grpSpPr>
            <a:xfrm>
              <a:off x="6795437" y="2232724"/>
              <a:ext cx="4426203" cy="472688"/>
              <a:chOff x="1707229" y="5070144"/>
              <a:chExt cx="1469922" cy="472688"/>
            </a:xfrm>
          </p:grpSpPr>
          <p:sp>
            <p:nvSpPr>
              <p:cNvPr id="54" name="矩形: 圆角 53">
                <a:extLst>
                  <a:ext uri="{FF2B5EF4-FFF2-40B4-BE49-F238E27FC236}">
                    <a16:creationId xmlns:a16="http://schemas.microsoft.com/office/drawing/2014/main" id="{6B5A3AD4-E00A-B2C9-E0B5-82F53791C0BE}"/>
                  </a:ext>
                </a:extLst>
              </p:cNvPr>
              <p:cNvSpPr/>
              <p:nvPr/>
            </p:nvSpPr>
            <p:spPr>
              <a:xfrm>
                <a:off x="1707229" y="5070144"/>
                <a:ext cx="1469922" cy="47268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文本框 54">
                <a:extLst>
                  <a:ext uri="{FF2B5EF4-FFF2-40B4-BE49-F238E27FC236}">
                    <a16:creationId xmlns:a16="http://schemas.microsoft.com/office/drawing/2014/main" id="{8EB9A581-6737-D3B2-3F50-1B6991320A15}"/>
                  </a:ext>
                </a:extLst>
              </p:cNvPr>
              <p:cNvSpPr txBox="1"/>
              <p:nvPr/>
            </p:nvSpPr>
            <p:spPr>
              <a:xfrm>
                <a:off x="1740161" y="5141209"/>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过氧化氢、生理盐水、氯已定等溶液含漱、冲洗</a:t>
                </a:r>
                <a:endParaRPr lang="en-US" dirty="0">
                  <a:latin typeface="+mj-ea"/>
                  <a:ea typeface="+mj-ea"/>
                </a:endParaRPr>
              </a:p>
            </p:txBody>
          </p:sp>
        </p:grpSp>
        <p:grpSp>
          <p:nvGrpSpPr>
            <p:cNvPr id="56" name="组合 55">
              <a:extLst>
                <a:ext uri="{FF2B5EF4-FFF2-40B4-BE49-F238E27FC236}">
                  <a16:creationId xmlns:a16="http://schemas.microsoft.com/office/drawing/2014/main" id="{242794D5-422C-566D-5411-836A82CACDAF}"/>
                </a:ext>
              </a:extLst>
            </p:cNvPr>
            <p:cNvGrpSpPr/>
            <p:nvPr/>
          </p:nvGrpSpPr>
          <p:grpSpPr>
            <a:xfrm>
              <a:off x="6795437" y="3137065"/>
              <a:ext cx="4426203" cy="472688"/>
              <a:chOff x="1707229" y="5070144"/>
              <a:chExt cx="1469922" cy="472688"/>
            </a:xfrm>
          </p:grpSpPr>
          <p:sp>
            <p:nvSpPr>
              <p:cNvPr id="57" name="矩形: 圆角 56">
                <a:extLst>
                  <a:ext uri="{FF2B5EF4-FFF2-40B4-BE49-F238E27FC236}">
                    <a16:creationId xmlns:a16="http://schemas.microsoft.com/office/drawing/2014/main" id="{1E050007-9115-87DF-8856-2CB024E00D96}"/>
                  </a:ext>
                </a:extLst>
              </p:cNvPr>
              <p:cNvSpPr/>
              <p:nvPr/>
            </p:nvSpPr>
            <p:spPr>
              <a:xfrm>
                <a:off x="1707229" y="5070144"/>
                <a:ext cx="1469922" cy="472688"/>
              </a:xfrm>
              <a:prstGeom prst="roundRect">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文本框 57">
                <a:extLst>
                  <a:ext uri="{FF2B5EF4-FFF2-40B4-BE49-F238E27FC236}">
                    <a16:creationId xmlns:a16="http://schemas.microsoft.com/office/drawing/2014/main" id="{CCD42036-9E68-BD01-1507-E051233A75FE}"/>
                  </a:ext>
                </a:extLst>
              </p:cNvPr>
              <p:cNvSpPr txBox="1"/>
              <p:nvPr/>
            </p:nvSpPr>
            <p:spPr>
              <a:xfrm>
                <a:off x="1740161" y="5141209"/>
                <a:ext cx="1436990" cy="330558"/>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去除牙菌斑、牙结石、食物残渣和坏死组织</a:t>
                </a:r>
                <a:endParaRPr lang="en-US" dirty="0">
                  <a:latin typeface="+mj-ea"/>
                  <a:ea typeface="+mj-ea"/>
                </a:endParaRPr>
              </a:p>
            </p:txBody>
          </p:sp>
        </p:grpSp>
        <p:grpSp>
          <p:nvGrpSpPr>
            <p:cNvPr id="59" name="组合 58">
              <a:extLst>
                <a:ext uri="{FF2B5EF4-FFF2-40B4-BE49-F238E27FC236}">
                  <a16:creationId xmlns:a16="http://schemas.microsoft.com/office/drawing/2014/main" id="{ECE194BB-6AEF-1692-20DB-81054A18F1E8}"/>
                </a:ext>
              </a:extLst>
            </p:cNvPr>
            <p:cNvGrpSpPr/>
            <p:nvPr/>
          </p:nvGrpSpPr>
          <p:grpSpPr>
            <a:xfrm>
              <a:off x="6795437" y="4142337"/>
              <a:ext cx="2421966" cy="939481"/>
              <a:chOff x="1589657" y="5070144"/>
              <a:chExt cx="1705066" cy="360571"/>
            </a:xfrm>
          </p:grpSpPr>
          <p:sp>
            <p:nvSpPr>
              <p:cNvPr id="60" name="矩形: 圆角 59">
                <a:extLst>
                  <a:ext uri="{FF2B5EF4-FFF2-40B4-BE49-F238E27FC236}">
                    <a16:creationId xmlns:a16="http://schemas.microsoft.com/office/drawing/2014/main" id="{2F53A3EF-BCA6-1680-A39E-0AB8238C47C8}"/>
                  </a:ext>
                </a:extLst>
              </p:cNvPr>
              <p:cNvSpPr/>
              <p:nvPr/>
            </p:nvSpPr>
            <p:spPr>
              <a:xfrm>
                <a:off x="1589657" y="5070144"/>
                <a:ext cx="1705066" cy="360571"/>
              </a:xfrm>
              <a:prstGeom prst="roundRect">
                <a:avLst>
                  <a:gd name="adj" fmla="val 4215"/>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文本框 60">
                <a:extLst>
                  <a:ext uri="{FF2B5EF4-FFF2-40B4-BE49-F238E27FC236}">
                    <a16:creationId xmlns:a16="http://schemas.microsoft.com/office/drawing/2014/main" id="{9B01591B-C0C7-B9BD-7654-8B8B0A601228}"/>
                  </a:ext>
                </a:extLst>
              </p:cNvPr>
              <p:cNvSpPr txBox="1"/>
              <p:nvPr/>
            </p:nvSpPr>
            <p:spPr>
              <a:xfrm>
                <a:off x="1635592" y="5126057"/>
                <a:ext cx="1613195" cy="248744"/>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智齿周围脓肿，尽早切开引流，防止炎症扩散</a:t>
                </a:r>
                <a:endParaRPr lang="en-US" dirty="0">
                  <a:latin typeface="+mj-ea"/>
                  <a:ea typeface="+mj-ea"/>
                </a:endParaRPr>
              </a:p>
            </p:txBody>
          </p:sp>
        </p:grpSp>
        <p:grpSp>
          <p:nvGrpSpPr>
            <p:cNvPr id="62" name="组合 61">
              <a:extLst>
                <a:ext uri="{FF2B5EF4-FFF2-40B4-BE49-F238E27FC236}">
                  <a16:creationId xmlns:a16="http://schemas.microsoft.com/office/drawing/2014/main" id="{D6C97E29-4351-D37B-462C-0CBC3F8EE526}"/>
                </a:ext>
              </a:extLst>
            </p:cNvPr>
            <p:cNvGrpSpPr/>
            <p:nvPr/>
          </p:nvGrpSpPr>
          <p:grpSpPr>
            <a:xfrm>
              <a:off x="6791053" y="5507380"/>
              <a:ext cx="2421966" cy="939481"/>
              <a:chOff x="1707229" y="5088372"/>
              <a:chExt cx="1469922" cy="686579"/>
            </a:xfrm>
          </p:grpSpPr>
          <p:sp>
            <p:nvSpPr>
              <p:cNvPr id="63" name="矩形: 圆角 62">
                <a:extLst>
                  <a:ext uri="{FF2B5EF4-FFF2-40B4-BE49-F238E27FC236}">
                    <a16:creationId xmlns:a16="http://schemas.microsoft.com/office/drawing/2014/main" id="{D6DF814E-19C6-FC6C-D2BB-EA707C24D69A}"/>
                  </a:ext>
                </a:extLst>
              </p:cNvPr>
              <p:cNvSpPr/>
              <p:nvPr/>
            </p:nvSpPr>
            <p:spPr>
              <a:xfrm>
                <a:off x="1707229" y="5088372"/>
                <a:ext cx="1469922" cy="686579"/>
              </a:xfrm>
              <a:prstGeom prst="roundRect">
                <a:avLst>
                  <a:gd name="adj" fmla="val 19"/>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文本框 63">
                <a:extLst>
                  <a:ext uri="{FF2B5EF4-FFF2-40B4-BE49-F238E27FC236}">
                    <a16:creationId xmlns:a16="http://schemas.microsoft.com/office/drawing/2014/main" id="{B8512FEA-73BF-E36C-C541-79F6CEA61055}"/>
                  </a:ext>
                </a:extLst>
              </p:cNvPr>
              <p:cNvSpPr txBox="1"/>
              <p:nvPr/>
            </p:nvSpPr>
            <p:spPr>
              <a:xfrm>
                <a:off x="1740161" y="5189435"/>
                <a:ext cx="1436990" cy="484452"/>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r>
                  <a:rPr lang="zh-CN" altLang="en-US" sz="1600" dirty="0">
                    <a:solidFill>
                      <a:schemeClr val="bg1"/>
                    </a:solidFill>
                    <a:latin typeface="+mn-ea"/>
                  </a:rPr>
                  <a:t>使用碘甘油、盐酸米诺环素软膏等药物消炎</a:t>
                </a:r>
                <a:endParaRPr lang="en-US" dirty="0">
                  <a:latin typeface="+mj-ea"/>
                  <a:ea typeface="+mj-ea"/>
                </a:endParaRPr>
              </a:p>
            </p:txBody>
          </p:sp>
        </p:grpSp>
        <p:grpSp>
          <p:nvGrpSpPr>
            <p:cNvPr id="68" name="组合 67">
              <a:extLst>
                <a:ext uri="{FF2B5EF4-FFF2-40B4-BE49-F238E27FC236}">
                  <a16:creationId xmlns:a16="http://schemas.microsoft.com/office/drawing/2014/main" id="{07A01CB5-FB56-BD65-0233-4FF7ABF45DD7}"/>
                </a:ext>
              </a:extLst>
            </p:cNvPr>
            <p:cNvGrpSpPr/>
            <p:nvPr/>
          </p:nvGrpSpPr>
          <p:grpSpPr>
            <a:xfrm>
              <a:off x="9977627" y="4142339"/>
              <a:ext cx="1244013" cy="2310850"/>
              <a:chOff x="2004297" y="4681914"/>
              <a:chExt cx="875786" cy="2465284"/>
            </a:xfrm>
          </p:grpSpPr>
          <p:sp>
            <p:nvSpPr>
              <p:cNvPr id="69" name="矩形: 圆角 68">
                <a:extLst>
                  <a:ext uri="{FF2B5EF4-FFF2-40B4-BE49-F238E27FC236}">
                    <a16:creationId xmlns:a16="http://schemas.microsoft.com/office/drawing/2014/main" id="{4B8A6512-33DF-E5D9-86C3-54BF39F06266}"/>
                  </a:ext>
                </a:extLst>
              </p:cNvPr>
              <p:cNvSpPr/>
              <p:nvPr/>
            </p:nvSpPr>
            <p:spPr>
              <a:xfrm>
                <a:off x="2004297" y="4681914"/>
                <a:ext cx="875786" cy="2465284"/>
              </a:xfrm>
              <a:prstGeom prst="roundRect">
                <a:avLst>
                  <a:gd name="adj" fmla="val 4525"/>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文本框 69">
                <a:extLst>
                  <a:ext uri="{FF2B5EF4-FFF2-40B4-BE49-F238E27FC236}">
                    <a16:creationId xmlns:a16="http://schemas.microsoft.com/office/drawing/2014/main" id="{5864F91E-1EF2-4BB4-36AC-BEFF55CD3FE9}"/>
                  </a:ext>
                </a:extLst>
              </p:cNvPr>
              <p:cNvSpPr txBox="1"/>
              <p:nvPr/>
            </p:nvSpPr>
            <p:spPr>
              <a:xfrm>
                <a:off x="2133043" y="5104314"/>
                <a:ext cx="618293" cy="1620486"/>
              </a:xfrm>
              <a:prstGeom prst="rect">
                <a:avLst/>
              </a:prstGeom>
              <a:noFill/>
            </p:spPr>
            <p:txBody>
              <a:bodyPr wrap="square" lIns="0" tIns="0" rIns="0" bIns="0" rtlCol="0" anchor="t">
                <a:noAutofit/>
              </a:bodyPr>
              <a:lstStyle>
                <a:defPPr>
                  <a:defRPr lang="zh-CN"/>
                </a:defPPr>
                <a:lvl1pPr algn="ctr">
                  <a:lnSpc>
                    <a:spcPct val="130000"/>
                  </a:lnSpc>
                  <a:defRPr sz="1600">
                    <a:solidFill>
                      <a:schemeClr val="bg1"/>
                    </a:solidFill>
                    <a:latin typeface="+mn-ea"/>
                  </a:defRPr>
                </a:lvl1pPr>
              </a:lstStyle>
              <a:p>
                <a:pPr algn="just"/>
                <a:r>
                  <a:rPr lang="zh-CN" altLang="en-US" dirty="0">
                    <a:ea typeface="+mj-ea"/>
                  </a:rPr>
                  <a:t>切开引流、冠周龈瓣切除术或智齿拔除术治疗</a:t>
                </a:r>
                <a:endParaRPr lang="en-US" dirty="0">
                  <a:latin typeface="+mj-ea"/>
                  <a:ea typeface="+mj-ea"/>
                </a:endParaRPr>
              </a:p>
            </p:txBody>
          </p:sp>
        </p:grpSp>
        <p:sp>
          <p:nvSpPr>
            <p:cNvPr id="71" name="图形 2169">
              <a:extLst>
                <a:ext uri="{FF2B5EF4-FFF2-40B4-BE49-F238E27FC236}">
                  <a16:creationId xmlns:a16="http://schemas.microsoft.com/office/drawing/2014/main" id="{6573A6D1-8E6D-9801-B8CD-D3DB5F733E3B}"/>
                </a:ext>
              </a:extLst>
            </p:cNvPr>
            <p:cNvSpPr/>
            <p:nvPr/>
          </p:nvSpPr>
          <p:spPr>
            <a:xfrm rot="5400000">
              <a:off x="8729856" y="2756250"/>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72" name="图形 2169">
              <a:extLst>
                <a:ext uri="{FF2B5EF4-FFF2-40B4-BE49-F238E27FC236}">
                  <a16:creationId xmlns:a16="http://schemas.microsoft.com/office/drawing/2014/main" id="{65E25184-9FBE-B30C-0B18-F6B322CFE978}"/>
                </a:ext>
              </a:extLst>
            </p:cNvPr>
            <p:cNvSpPr/>
            <p:nvPr/>
          </p:nvSpPr>
          <p:spPr>
            <a:xfrm rot="5400000">
              <a:off x="10313379" y="3749774"/>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73" name="图形 2169">
              <a:extLst>
                <a:ext uri="{FF2B5EF4-FFF2-40B4-BE49-F238E27FC236}">
                  <a16:creationId xmlns:a16="http://schemas.microsoft.com/office/drawing/2014/main" id="{7038F3DB-1474-0AAF-31B4-654790C57D4A}"/>
                </a:ext>
              </a:extLst>
            </p:cNvPr>
            <p:cNvSpPr/>
            <p:nvPr/>
          </p:nvSpPr>
          <p:spPr>
            <a:xfrm rot="5400000">
              <a:off x="7772304" y="3749774"/>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74" name="文本框 73">
              <a:extLst>
                <a:ext uri="{FF2B5EF4-FFF2-40B4-BE49-F238E27FC236}">
                  <a16:creationId xmlns:a16="http://schemas.microsoft.com/office/drawing/2014/main" id="{3BE63A86-9C16-3C66-E83C-63E9C42E898B}"/>
                </a:ext>
              </a:extLst>
            </p:cNvPr>
            <p:cNvSpPr txBox="1"/>
            <p:nvPr/>
          </p:nvSpPr>
          <p:spPr>
            <a:xfrm>
              <a:off x="8143195" y="3712148"/>
              <a:ext cx="812800" cy="240864"/>
            </a:xfrm>
            <a:prstGeom prst="rect">
              <a:avLst/>
            </a:prstGeom>
            <a:noFill/>
          </p:spPr>
          <p:txBody>
            <a:bodyPr wrap="square" lIns="0" tIns="0" rIns="0" bIns="0" rtlCol="0" anchor="t">
              <a:noAutofit/>
            </a:bodyPr>
            <a:lstStyle/>
            <a:p>
              <a:pPr algn="l">
                <a:lnSpc>
                  <a:spcPct val="130000"/>
                </a:lnSpc>
              </a:pPr>
              <a:r>
                <a:rPr lang="zh-CN" altLang="en-US" sz="1400" dirty="0">
                  <a:solidFill>
                    <a:schemeClr val="bg1"/>
                  </a:solidFill>
                  <a:latin typeface="+mn-ea"/>
                </a:rPr>
                <a:t>有炎症</a:t>
              </a:r>
              <a:endParaRPr lang="en-US" sz="1400" dirty="0">
                <a:solidFill>
                  <a:schemeClr val="bg1"/>
                </a:solidFill>
                <a:latin typeface="+mn-ea"/>
              </a:endParaRPr>
            </a:p>
          </p:txBody>
        </p:sp>
        <p:sp>
          <p:nvSpPr>
            <p:cNvPr id="75" name="文本框 74">
              <a:extLst>
                <a:ext uri="{FF2B5EF4-FFF2-40B4-BE49-F238E27FC236}">
                  <a16:creationId xmlns:a16="http://schemas.microsoft.com/office/drawing/2014/main" id="{73F2EED7-1E3A-91DF-810B-915346626513}"/>
                </a:ext>
              </a:extLst>
            </p:cNvPr>
            <p:cNvSpPr txBox="1"/>
            <p:nvPr/>
          </p:nvSpPr>
          <p:spPr>
            <a:xfrm>
              <a:off x="10674560" y="3734962"/>
              <a:ext cx="668670" cy="242260"/>
            </a:xfrm>
            <a:prstGeom prst="rect">
              <a:avLst/>
            </a:prstGeom>
            <a:noFill/>
          </p:spPr>
          <p:txBody>
            <a:bodyPr wrap="square" lIns="0" tIns="0" rIns="0" bIns="0" rtlCol="0" anchor="t">
              <a:noAutofit/>
            </a:bodyPr>
            <a:lstStyle/>
            <a:p>
              <a:pPr algn="l">
                <a:lnSpc>
                  <a:spcPct val="130000"/>
                </a:lnSpc>
              </a:pPr>
              <a:r>
                <a:rPr lang="zh-CN" altLang="en-US" sz="1400" dirty="0">
                  <a:solidFill>
                    <a:schemeClr val="bg1"/>
                  </a:solidFill>
                  <a:latin typeface="+mn-ea"/>
                </a:rPr>
                <a:t>无炎症</a:t>
              </a:r>
              <a:endParaRPr lang="en-US" sz="1400" dirty="0">
                <a:solidFill>
                  <a:schemeClr val="bg1"/>
                </a:solidFill>
                <a:latin typeface="+mn-ea"/>
              </a:endParaRPr>
            </a:p>
          </p:txBody>
        </p:sp>
        <p:sp>
          <p:nvSpPr>
            <p:cNvPr id="76" name="图形 2169">
              <a:extLst>
                <a:ext uri="{FF2B5EF4-FFF2-40B4-BE49-F238E27FC236}">
                  <a16:creationId xmlns:a16="http://schemas.microsoft.com/office/drawing/2014/main" id="{25AC83F1-B7D6-4B73-A251-ABD683FAB5EF}"/>
                </a:ext>
              </a:extLst>
            </p:cNvPr>
            <p:cNvSpPr/>
            <p:nvPr/>
          </p:nvSpPr>
          <p:spPr>
            <a:xfrm>
              <a:off x="9425650" y="4565238"/>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77" name="文本框 76">
              <a:extLst>
                <a:ext uri="{FF2B5EF4-FFF2-40B4-BE49-F238E27FC236}">
                  <a16:creationId xmlns:a16="http://schemas.microsoft.com/office/drawing/2014/main" id="{3E44DB57-0A79-626D-7421-317310AC7C02}"/>
                </a:ext>
              </a:extLst>
            </p:cNvPr>
            <p:cNvSpPr txBox="1"/>
            <p:nvPr/>
          </p:nvSpPr>
          <p:spPr>
            <a:xfrm>
              <a:off x="9358375" y="4285312"/>
              <a:ext cx="619252" cy="208860"/>
            </a:xfrm>
            <a:prstGeom prst="rect">
              <a:avLst/>
            </a:prstGeom>
            <a:noFill/>
          </p:spPr>
          <p:txBody>
            <a:bodyPr wrap="square" lIns="0" tIns="0" rIns="0" bIns="0" rtlCol="0" anchor="t">
              <a:noAutofit/>
            </a:bodyPr>
            <a:lstStyle/>
            <a:p>
              <a:pPr algn="l">
                <a:lnSpc>
                  <a:spcPct val="130000"/>
                </a:lnSpc>
              </a:pPr>
              <a:r>
                <a:rPr lang="zh-CN" altLang="en-US" sz="1400" dirty="0">
                  <a:solidFill>
                    <a:schemeClr val="bg1"/>
                  </a:solidFill>
                  <a:latin typeface="+mn-ea"/>
                </a:rPr>
                <a:t>缓解</a:t>
              </a:r>
              <a:endParaRPr lang="en-US" sz="1400" dirty="0">
                <a:solidFill>
                  <a:schemeClr val="bg1"/>
                </a:solidFill>
                <a:latin typeface="+mn-ea"/>
              </a:endParaRPr>
            </a:p>
          </p:txBody>
        </p:sp>
        <p:sp>
          <p:nvSpPr>
            <p:cNvPr id="78" name="图形 2169">
              <a:extLst>
                <a:ext uri="{FF2B5EF4-FFF2-40B4-BE49-F238E27FC236}">
                  <a16:creationId xmlns:a16="http://schemas.microsoft.com/office/drawing/2014/main" id="{FA68052E-E837-9F6C-536F-CF48EB050C1B}"/>
                </a:ext>
              </a:extLst>
            </p:cNvPr>
            <p:cNvSpPr/>
            <p:nvPr/>
          </p:nvSpPr>
          <p:spPr>
            <a:xfrm rot="5400000">
              <a:off x="7772304" y="5182438"/>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79" name="文本框 78">
              <a:extLst>
                <a:ext uri="{FF2B5EF4-FFF2-40B4-BE49-F238E27FC236}">
                  <a16:creationId xmlns:a16="http://schemas.microsoft.com/office/drawing/2014/main" id="{8F183095-70FA-DE7F-357C-6AB8B10EB62A}"/>
                </a:ext>
              </a:extLst>
            </p:cNvPr>
            <p:cNvSpPr txBox="1"/>
            <p:nvPr/>
          </p:nvSpPr>
          <p:spPr>
            <a:xfrm>
              <a:off x="8147005" y="5195406"/>
              <a:ext cx="812800" cy="240864"/>
            </a:xfrm>
            <a:prstGeom prst="rect">
              <a:avLst/>
            </a:prstGeom>
            <a:noFill/>
          </p:spPr>
          <p:txBody>
            <a:bodyPr wrap="square" lIns="0" tIns="0" rIns="0" bIns="0" rtlCol="0" anchor="t">
              <a:noAutofit/>
            </a:bodyPr>
            <a:lstStyle/>
            <a:p>
              <a:pPr algn="l">
                <a:lnSpc>
                  <a:spcPct val="130000"/>
                </a:lnSpc>
              </a:pPr>
              <a:r>
                <a:rPr lang="zh-CN" altLang="en-US" sz="1400" dirty="0">
                  <a:solidFill>
                    <a:schemeClr val="bg1"/>
                  </a:solidFill>
                  <a:latin typeface="+mn-ea"/>
                </a:rPr>
                <a:t>有炎症</a:t>
              </a:r>
              <a:endParaRPr lang="en-US" sz="1400" dirty="0">
                <a:solidFill>
                  <a:schemeClr val="bg1"/>
                </a:solidFill>
                <a:latin typeface="+mn-ea"/>
              </a:endParaRPr>
            </a:p>
          </p:txBody>
        </p:sp>
        <p:sp>
          <p:nvSpPr>
            <p:cNvPr id="80" name="图形 2169">
              <a:extLst>
                <a:ext uri="{FF2B5EF4-FFF2-40B4-BE49-F238E27FC236}">
                  <a16:creationId xmlns:a16="http://schemas.microsoft.com/office/drawing/2014/main" id="{1725935E-1841-E332-D359-39FCC634683A}"/>
                </a:ext>
              </a:extLst>
            </p:cNvPr>
            <p:cNvSpPr/>
            <p:nvPr/>
          </p:nvSpPr>
          <p:spPr>
            <a:xfrm>
              <a:off x="9425650" y="5925596"/>
              <a:ext cx="389497" cy="251585"/>
            </a:xfrm>
            <a:custGeom>
              <a:avLst/>
              <a:gdLst>
                <a:gd name="connsiteX0" fmla="*/ 573312 w 586501"/>
                <a:gd name="connsiteY0" fmla="*/ 157576 h 378834"/>
                <a:gd name="connsiteX1" fmla="*/ 428929 w 586501"/>
                <a:gd name="connsiteY1" fmla="*/ 13194 h 378834"/>
                <a:gd name="connsiteX2" fmla="*/ 365283 w 586501"/>
                <a:gd name="connsiteY2" fmla="*/ 13194 h 378834"/>
                <a:gd name="connsiteX3" fmla="*/ 365283 w 586501"/>
                <a:gd name="connsiteY3" fmla="*/ 76839 h 378834"/>
                <a:gd name="connsiteX4" fmla="*/ 432826 w 586501"/>
                <a:gd name="connsiteY4" fmla="*/ 144383 h 378834"/>
                <a:gd name="connsiteX5" fmla="*/ 45017 w 586501"/>
                <a:gd name="connsiteY5" fmla="*/ 144383 h 378834"/>
                <a:gd name="connsiteX6" fmla="*/ 0 w 586501"/>
                <a:gd name="connsiteY6" fmla="*/ 189399 h 378834"/>
                <a:gd name="connsiteX7" fmla="*/ 45017 w 586501"/>
                <a:gd name="connsiteY7" fmla="*/ 234416 h 378834"/>
                <a:gd name="connsiteX8" fmla="*/ 432826 w 586501"/>
                <a:gd name="connsiteY8" fmla="*/ 234416 h 378834"/>
                <a:gd name="connsiteX9" fmla="*/ 365248 w 586501"/>
                <a:gd name="connsiteY9" fmla="*/ 301995 h 378834"/>
                <a:gd name="connsiteX10" fmla="*/ 365248 w 586501"/>
                <a:gd name="connsiteY10" fmla="*/ 365641 h 378834"/>
                <a:gd name="connsiteX11" fmla="*/ 397070 w 586501"/>
                <a:gd name="connsiteY11" fmla="*/ 378835 h 378834"/>
                <a:gd name="connsiteX12" fmla="*/ 428893 w 586501"/>
                <a:gd name="connsiteY12" fmla="*/ 365641 h 378834"/>
                <a:gd name="connsiteX13" fmla="*/ 573276 w 586501"/>
                <a:gd name="connsiteY13" fmla="*/ 221258 h 378834"/>
                <a:gd name="connsiteX14" fmla="*/ 573312 w 586501"/>
                <a:gd name="connsiteY14" fmla="*/ 157576 h 3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501" h="378834">
                  <a:moveTo>
                    <a:pt x="573312" y="157576"/>
                  </a:moveTo>
                  <a:lnTo>
                    <a:pt x="428929" y="13194"/>
                  </a:lnTo>
                  <a:cubicBezTo>
                    <a:pt x="411337" y="-4398"/>
                    <a:pt x="382839" y="-4398"/>
                    <a:pt x="365283" y="13194"/>
                  </a:cubicBezTo>
                  <a:cubicBezTo>
                    <a:pt x="347691" y="30786"/>
                    <a:pt x="347691" y="59283"/>
                    <a:pt x="365283" y="76839"/>
                  </a:cubicBezTo>
                  <a:lnTo>
                    <a:pt x="432826" y="144383"/>
                  </a:lnTo>
                  <a:lnTo>
                    <a:pt x="45017" y="144383"/>
                  </a:lnTo>
                  <a:cubicBezTo>
                    <a:pt x="20166" y="144383"/>
                    <a:pt x="0" y="164549"/>
                    <a:pt x="0" y="189399"/>
                  </a:cubicBezTo>
                  <a:cubicBezTo>
                    <a:pt x="0" y="214250"/>
                    <a:pt x="20166" y="234416"/>
                    <a:pt x="45017" y="234416"/>
                  </a:cubicBezTo>
                  <a:lnTo>
                    <a:pt x="432826" y="234416"/>
                  </a:lnTo>
                  <a:lnTo>
                    <a:pt x="365248" y="301995"/>
                  </a:lnTo>
                  <a:cubicBezTo>
                    <a:pt x="347656" y="319587"/>
                    <a:pt x="347656" y="348084"/>
                    <a:pt x="365248" y="365641"/>
                  </a:cubicBezTo>
                  <a:cubicBezTo>
                    <a:pt x="374043" y="374437"/>
                    <a:pt x="385557" y="378835"/>
                    <a:pt x="397070" y="378835"/>
                  </a:cubicBezTo>
                  <a:cubicBezTo>
                    <a:pt x="408584" y="378835"/>
                    <a:pt x="420097" y="374437"/>
                    <a:pt x="428893" y="365641"/>
                  </a:cubicBezTo>
                  <a:lnTo>
                    <a:pt x="573276" y="221258"/>
                  </a:lnTo>
                  <a:cubicBezTo>
                    <a:pt x="590904" y="203666"/>
                    <a:pt x="590904" y="175168"/>
                    <a:pt x="573312" y="157576"/>
                  </a:cubicBezTo>
                  <a:close/>
                </a:path>
              </a:pathLst>
            </a:custGeom>
            <a:gradFill>
              <a:gsLst>
                <a:gs pos="0">
                  <a:schemeClr val="accent4">
                    <a:alpha val="0"/>
                  </a:schemeClr>
                </a:gs>
                <a:gs pos="100000">
                  <a:schemeClr val="accent4">
                    <a:alpha val="71000"/>
                  </a:schemeClr>
                </a:gs>
              </a:gsLst>
              <a:lin ang="0" scaled="0"/>
            </a:gradFill>
            <a:ln w="3575" cap="flat">
              <a:noFill/>
              <a:prstDash val="solid"/>
              <a:miter/>
            </a:ln>
          </p:spPr>
          <p:txBody>
            <a:bodyPr wrap="square" rtlCol="0" anchor="ctr">
              <a:noAutofit/>
            </a:bodyPr>
            <a:lstStyle/>
            <a:p>
              <a:endParaRPr lang="zh-CN" altLang="en-US">
                <a:solidFill>
                  <a:schemeClr val="tx1"/>
                </a:solidFill>
              </a:endParaRPr>
            </a:p>
          </p:txBody>
        </p:sp>
        <p:sp>
          <p:nvSpPr>
            <p:cNvPr id="81" name="文本框 80">
              <a:extLst>
                <a:ext uri="{FF2B5EF4-FFF2-40B4-BE49-F238E27FC236}">
                  <a16:creationId xmlns:a16="http://schemas.microsoft.com/office/drawing/2014/main" id="{6280DE85-112D-1D20-9F71-02D002F15587}"/>
                </a:ext>
              </a:extLst>
            </p:cNvPr>
            <p:cNvSpPr txBox="1"/>
            <p:nvPr/>
          </p:nvSpPr>
          <p:spPr>
            <a:xfrm>
              <a:off x="9358375" y="5645670"/>
              <a:ext cx="619252" cy="208860"/>
            </a:xfrm>
            <a:prstGeom prst="rect">
              <a:avLst/>
            </a:prstGeom>
            <a:noFill/>
          </p:spPr>
          <p:txBody>
            <a:bodyPr wrap="square" lIns="0" tIns="0" rIns="0" bIns="0" rtlCol="0" anchor="t">
              <a:noAutofit/>
            </a:bodyPr>
            <a:lstStyle/>
            <a:p>
              <a:pPr algn="l">
                <a:lnSpc>
                  <a:spcPct val="130000"/>
                </a:lnSpc>
              </a:pPr>
              <a:r>
                <a:rPr lang="zh-CN" altLang="en-US" sz="1400" dirty="0">
                  <a:solidFill>
                    <a:schemeClr val="bg1"/>
                  </a:solidFill>
                  <a:latin typeface="+mn-ea"/>
                </a:rPr>
                <a:t>缓解</a:t>
              </a:r>
              <a:endParaRPr lang="en-US" sz="1400" dirty="0">
                <a:solidFill>
                  <a:schemeClr val="bg1"/>
                </a:solidFill>
                <a:latin typeface="+mn-ea"/>
              </a:endParaRPr>
            </a:p>
          </p:txBody>
        </p:sp>
      </p:grpSp>
    </p:spTree>
    <p:extLst>
      <p:ext uri="{BB962C8B-B14F-4D97-AF65-F5344CB8AC3E}">
        <p14:creationId xmlns:p14="http://schemas.microsoft.com/office/powerpoint/2010/main" val="21624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C8218D40-30FC-0D77-6E45-307081B2E803}"/>
              </a:ext>
            </a:extLst>
          </p:cNvPr>
          <p:cNvSpPr txBox="1"/>
          <p:nvPr/>
        </p:nvSpPr>
        <p:spPr>
          <a:xfrm>
            <a:off x="1819446" y="1276710"/>
            <a:ext cx="2741084" cy="904875"/>
          </a:xfrm>
          <a:prstGeom prst="rect">
            <a:avLst/>
          </a:prstGeom>
          <a:noFill/>
        </p:spPr>
        <p:txBody>
          <a:bodyPr wrap="square" lIns="0" tIns="0" rIns="0" bIns="0" rtlCol="0" anchor="t">
            <a:noAutofit/>
          </a:bodyPr>
          <a:lstStyle/>
          <a:p>
            <a:pPr algn="dist"/>
            <a:r>
              <a:rPr lang="zh-CN" altLang="en-US" sz="8800" dirty="0">
                <a:gradFill>
                  <a:gsLst>
                    <a:gs pos="0">
                      <a:schemeClr val="accent1">
                        <a:lumMod val="20000"/>
                        <a:lumOff val="80000"/>
                      </a:schemeClr>
                    </a:gs>
                    <a:gs pos="100000">
                      <a:srgbClr val="FFFFFF"/>
                    </a:gs>
                  </a:gsLst>
                  <a:lin ang="16200000" scaled="1"/>
                </a:gradFill>
                <a:effectLst>
                  <a:outerShdw blurRad="63500" dist="76200" dir="2700000" algn="tl" rotWithShape="0">
                    <a:schemeClr val="accent1">
                      <a:lumMod val="75000"/>
                      <a:alpha val="40000"/>
                    </a:schemeClr>
                  </a:outerShdw>
                </a:effectLst>
                <a:latin typeface="+mj-ea"/>
                <a:ea typeface="+mj-ea"/>
              </a:rPr>
              <a:t>目录</a:t>
            </a:r>
            <a:endParaRPr lang="en-US" sz="8800" dirty="0">
              <a:gradFill>
                <a:gsLst>
                  <a:gs pos="0">
                    <a:schemeClr val="accent1">
                      <a:lumMod val="20000"/>
                      <a:lumOff val="80000"/>
                    </a:schemeClr>
                  </a:gs>
                  <a:gs pos="100000">
                    <a:srgbClr val="FFFFFF"/>
                  </a:gs>
                </a:gsLst>
                <a:lin ang="16200000" scaled="1"/>
              </a:gradFill>
              <a:effectLst>
                <a:outerShdw blurRad="63500" dist="76200" dir="2700000" algn="tl" rotWithShape="0">
                  <a:schemeClr val="accent1">
                    <a:lumMod val="75000"/>
                    <a:alpha val="40000"/>
                  </a:schemeClr>
                </a:outerShdw>
              </a:effectLst>
              <a:latin typeface="+mj-ea"/>
              <a:ea typeface="+mj-ea"/>
            </a:endParaRPr>
          </a:p>
        </p:txBody>
      </p:sp>
      <p:grpSp>
        <p:nvGrpSpPr>
          <p:cNvPr id="80" name="组合 79">
            <a:extLst>
              <a:ext uri="{FF2B5EF4-FFF2-40B4-BE49-F238E27FC236}">
                <a16:creationId xmlns:a16="http://schemas.microsoft.com/office/drawing/2014/main" id="{E3053704-5CD0-C0D7-436B-9CAF4F9D7EC1}"/>
              </a:ext>
            </a:extLst>
          </p:cNvPr>
          <p:cNvGrpSpPr/>
          <p:nvPr/>
        </p:nvGrpSpPr>
        <p:grpSpPr>
          <a:xfrm>
            <a:off x="6267460" y="1424979"/>
            <a:ext cx="3803811" cy="799592"/>
            <a:chOff x="6214700" y="2141962"/>
            <a:chExt cx="3803811" cy="799592"/>
          </a:xfrm>
        </p:grpSpPr>
        <p:sp>
          <p:nvSpPr>
            <p:cNvPr id="71" name="圆: 空心 70">
              <a:extLst>
                <a:ext uri="{FF2B5EF4-FFF2-40B4-BE49-F238E27FC236}">
                  <a16:creationId xmlns:a16="http://schemas.microsoft.com/office/drawing/2014/main" id="{E5211B11-FFCF-E0F1-D7B0-3B187F4480BD}"/>
                </a:ext>
              </a:extLst>
            </p:cNvPr>
            <p:cNvSpPr/>
            <p:nvPr/>
          </p:nvSpPr>
          <p:spPr>
            <a:xfrm>
              <a:off x="6214700" y="2141962"/>
              <a:ext cx="409373" cy="409373"/>
            </a:xfrm>
            <a:prstGeom prst="donut">
              <a:avLst>
                <a:gd name="adj" fmla="val 16640"/>
              </a:avLst>
            </a:prstGeom>
            <a:gradFill>
              <a:gsLst>
                <a:gs pos="44264">
                  <a:srgbClr val="FFFFFF">
                    <a:alpha val="37000"/>
                  </a:srgbClr>
                </a:gs>
                <a:gs pos="0">
                  <a:schemeClr val="bg1"/>
                </a:gs>
                <a:gs pos="88000">
                  <a:schemeClr val="bg1">
                    <a:alpha val="0"/>
                  </a:schemeClr>
                </a:gs>
              </a:gsLst>
              <a:lin ang="1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563" tIns="54282" rIns="108563" bIns="54282" rtlCol="0" anchor="ctr"/>
            <a:lstStyle/>
            <a:p>
              <a:pPr algn="ctr"/>
              <a:endParaRPr lang="zh-CN" altLang="en-US" sz="7124" dirty="0">
                <a:solidFill>
                  <a:schemeClr val="tx1"/>
                </a:solidFill>
              </a:endParaRPr>
            </a:p>
          </p:txBody>
        </p:sp>
        <p:sp>
          <p:nvSpPr>
            <p:cNvPr id="73" name="文本框 72">
              <a:extLst>
                <a:ext uri="{FF2B5EF4-FFF2-40B4-BE49-F238E27FC236}">
                  <a16:creationId xmlns:a16="http://schemas.microsoft.com/office/drawing/2014/main" id="{63C7D9D3-6507-A660-58AF-4BFF9ADF16F6}"/>
                </a:ext>
              </a:extLst>
            </p:cNvPr>
            <p:cNvSpPr txBox="1"/>
            <p:nvPr/>
          </p:nvSpPr>
          <p:spPr>
            <a:xfrm>
              <a:off x="6419386" y="2685766"/>
              <a:ext cx="3599125" cy="255788"/>
            </a:xfrm>
            <a:prstGeom prst="rect">
              <a:avLst/>
            </a:prstGeom>
            <a:noFill/>
            <a:effectLst/>
          </p:spPr>
          <p:txBody>
            <a:bodyPr wrap="square" lIns="0" tIns="0" rIns="0" bIns="0" rtlCol="0" anchor="t">
              <a:spAutoFit/>
            </a:bodyPr>
            <a:lstStyle/>
            <a:p>
              <a:pPr algn="dist"/>
              <a:r>
                <a:rPr lang="en-US" altLang="zh-CN" sz="1662" dirty="0">
                  <a:solidFill>
                    <a:schemeClr val="bg1"/>
                  </a:solidFill>
                </a:rPr>
                <a:t>Classification and composition </a:t>
              </a:r>
              <a:endParaRPr lang="zh-CN" altLang="en-US" sz="1662" dirty="0">
                <a:solidFill>
                  <a:schemeClr val="bg1"/>
                </a:solidFill>
              </a:endParaRPr>
            </a:p>
          </p:txBody>
        </p:sp>
        <p:sp>
          <p:nvSpPr>
            <p:cNvPr id="78" name="文本框 77">
              <a:extLst>
                <a:ext uri="{FF2B5EF4-FFF2-40B4-BE49-F238E27FC236}">
                  <a16:creationId xmlns:a16="http://schemas.microsoft.com/office/drawing/2014/main" id="{5934836F-63B2-B6B1-B9EB-163B1D792657}"/>
                </a:ext>
              </a:extLst>
            </p:cNvPr>
            <p:cNvSpPr txBox="1"/>
            <p:nvPr/>
          </p:nvSpPr>
          <p:spPr>
            <a:xfrm>
              <a:off x="6419385" y="2247271"/>
              <a:ext cx="535319" cy="438493"/>
            </a:xfrm>
            <a:prstGeom prst="rect">
              <a:avLst/>
            </a:prstGeom>
            <a:noFill/>
            <a:effectLst/>
          </p:spPr>
          <p:txBody>
            <a:bodyPr wrap="square" lIns="0" tIns="0" rIns="0" bIns="0" rtlCol="0" anchor="t">
              <a:spAutoFit/>
            </a:bodyPr>
            <a:lstStyle/>
            <a:p>
              <a:r>
                <a:rPr lang="en-US" altLang="zh-CN" sz="2849" dirty="0">
                  <a:solidFill>
                    <a:schemeClr val="bg1">
                      <a:lumMod val="100000"/>
                    </a:schemeClr>
                  </a:solidFill>
                  <a:effectLst/>
                  <a:latin typeface="+mj-lt"/>
                  <a:ea typeface="MiSans Semibold" panose="00000700000000000000" pitchFamily="2" charset="-122"/>
                </a:rPr>
                <a:t>01</a:t>
              </a:r>
              <a:endParaRPr lang="zh-CN" altLang="en-US" sz="2849" dirty="0">
                <a:solidFill>
                  <a:schemeClr val="bg1">
                    <a:lumMod val="100000"/>
                  </a:schemeClr>
                </a:solidFill>
                <a:effectLst/>
                <a:latin typeface="+mj-lt"/>
                <a:ea typeface="MiSans Semibold" panose="00000700000000000000" pitchFamily="2" charset="-122"/>
              </a:endParaRPr>
            </a:p>
          </p:txBody>
        </p:sp>
        <p:sp>
          <p:nvSpPr>
            <p:cNvPr id="79" name="文本框 78">
              <a:extLst>
                <a:ext uri="{FF2B5EF4-FFF2-40B4-BE49-F238E27FC236}">
                  <a16:creationId xmlns:a16="http://schemas.microsoft.com/office/drawing/2014/main" id="{5DBE6B73-1FE2-C1A6-092E-43AE237DC3FF}"/>
                </a:ext>
              </a:extLst>
            </p:cNvPr>
            <p:cNvSpPr txBox="1"/>
            <p:nvPr/>
          </p:nvSpPr>
          <p:spPr>
            <a:xfrm>
              <a:off x="6915289" y="2247271"/>
              <a:ext cx="3103221" cy="438493"/>
            </a:xfrm>
            <a:prstGeom prst="rect">
              <a:avLst/>
            </a:prstGeom>
            <a:noFill/>
            <a:effectLst/>
          </p:spPr>
          <p:txBody>
            <a:bodyPr wrap="square" lIns="0" tIns="0" rIns="0" bIns="0" rtlCol="0" anchor="t">
              <a:noAutofit/>
            </a:bodyPr>
            <a:lstStyle/>
            <a:p>
              <a:pPr algn="dist"/>
              <a:r>
                <a:rPr lang="zh-CN" altLang="en-US" sz="2849" dirty="0">
                  <a:solidFill>
                    <a:schemeClr val="bg1">
                      <a:lumMod val="100000"/>
                    </a:schemeClr>
                  </a:solidFill>
                  <a:effectLst/>
                  <a:latin typeface="+mj-ea"/>
                  <a:ea typeface="+mj-ea"/>
                </a:rPr>
                <a:t> 牙齿的分类与组成</a:t>
              </a:r>
            </a:p>
          </p:txBody>
        </p:sp>
      </p:grpSp>
      <p:grpSp>
        <p:nvGrpSpPr>
          <p:cNvPr id="87" name="组合 86">
            <a:extLst>
              <a:ext uri="{FF2B5EF4-FFF2-40B4-BE49-F238E27FC236}">
                <a16:creationId xmlns:a16="http://schemas.microsoft.com/office/drawing/2014/main" id="{1C650483-102E-5212-253F-DBE92245F437}"/>
              </a:ext>
            </a:extLst>
          </p:cNvPr>
          <p:cNvGrpSpPr/>
          <p:nvPr/>
        </p:nvGrpSpPr>
        <p:grpSpPr>
          <a:xfrm>
            <a:off x="6267460" y="2579726"/>
            <a:ext cx="3803811" cy="799591"/>
            <a:chOff x="6214700" y="1911765"/>
            <a:chExt cx="3803811" cy="799591"/>
          </a:xfrm>
        </p:grpSpPr>
        <p:sp>
          <p:nvSpPr>
            <p:cNvPr id="88" name="圆: 空心 87">
              <a:extLst>
                <a:ext uri="{FF2B5EF4-FFF2-40B4-BE49-F238E27FC236}">
                  <a16:creationId xmlns:a16="http://schemas.microsoft.com/office/drawing/2014/main" id="{C47C406C-594A-10F5-5580-024DA7FF03E2}"/>
                </a:ext>
              </a:extLst>
            </p:cNvPr>
            <p:cNvSpPr/>
            <p:nvPr/>
          </p:nvSpPr>
          <p:spPr>
            <a:xfrm>
              <a:off x="6214700" y="1911765"/>
              <a:ext cx="409373" cy="409373"/>
            </a:xfrm>
            <a:prstGeom prst="donut">
              <a:avLst>
                <a:gd name="adj" fmla="val 16640"/>
              </a:avLst>
            </a:prstGeom>
            <a:gradFill>
              <a:gsLst>
                <a:gs pos="44264">
                  <a:srgbClr val="FFFFFF">
                    <a:alpha val="37000"/>
                  </a:srgbClr>
                </a:gs>
                <a:gs pos="0">
                  <a:schemeClr val="bg1"/>
                </a:gs>
                <a:gs pos="88000">
                  <a:schemeClr val="bg1">
                    <a:alpha val="0"/>
                  </a:schemeClr>
                </a:gs>
              </a:gsLst>
              <a:lin ang="1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563" tIns="54282" rIns="108563" bIns="54282" rtlCol="0" anchor="ctr">
              <a:noAutofit/>
            </a:bodyPr>
            <a:lstStyle/>
            <a:p>
              <a:pPr algn="ctr"/>
              <a:endParaRPr lang="zh-CN" altLang="en-US" sz="7124" dirty="0">
                <a:solidFill>
                  <a:schemeClr val="tx1"/>
                </a:solidFill>
              </a:endParaRPr>
            </a:p>
          </p:txBody>
        </p:sp>
        <p:sp>
          <p:nvSpPr>
            <p:cNvPr id="89" name="文本框 88">
              <a:extLst>
                <a:ext uri="{FF2B5EF4-FFF2-40B4-BE49-F238E27FC236}">
                  <a16:creationId xmlns:a16="http://schemas.microsoft.com/office/drawing/2014/main" id="{ACE76936-84E5-EFC1-2F12-C7DC2A55AADA}"/>
                </a:ext>
              </a:extLst>
            </p:cNvPr>
            <p:cNvSpPr txBox="1"/>
            <p:nvPr/>
          </p:nvSpPr>
          <p:spPr>
            <a:xfrm>
              <a:off x="6419386" y="2455568"/>
              <a:ext cx="3599125" cy="255788"/>
            </a:xfrm>
            <a:prstGeom prst="rect">
              <a:avLst/>
            </a:prstGeom>
            <a:noFill/>
            <a:effectLst/>
          </p:spPr>
          <p:txBody>
            <a:bodyPr wrap="square" lIns="0" tIns="0" rIns="0" bIns="0" rtlCol="0" anchor="t">
              <a:noAutofit/>
            </a:bodyPr>
            <a:lstStyle/>
            <a:p>
              <a:pPr algn="dist"/>
              <a:r>
                <a:rPr lang="en-US" altLang="zh-CN" sz="1662" dirty="0">
                  <a:solidFill>
                    <a:schemeClr val="bg1"/>
                  </a:solidFill>
                </a:rPr>
                <a:t>Dental and pulp diseases</a:t>
              </a:r>
              <a:endParaRPr lang="zh-CN" altLang="en-US" sz="1662" dirty="0">
                <a:solidFill>
                  <a:schemeClr val="bg1"/>
                </a:solidFill>
              </a:endParaRPr>
            </a:p>
          </p:txBody>
        </p:sp>
        <p:sp>
          <p:nvSpPr>
            <p:cNvPr id="90" name="文本框 89">
              <a:extLst>
                <a:ext uri="{FF2B5EF4-FFF2-40B4-BE49-F238E27FC236}">
                  <a16:creationId xmlns:a16="http://schemas.microsoft.com/office/drawing/2014/main" id="{A0BB37C7-F0F6-C736-8B38-A0C7711C295E}"/>
                </a:ext>
              </a:extLst>
            </p:cNvPr>
            <p:cNvSpPr txBox="1"/>
            <p:nvPr/>
          </p:nvSpPr>
          <p:spPr>
            <a:xfrm>
              <a:off x="6419385" y="2017076"/>
              <a:ext cx="535319" cy="438493"/>
            </a:xfrm>
            <a:prstGeom prst="rect">
              <a:avLst/>
            </a:prstGeom>
            <a:noFill/>
            <a:effectLst/>
          </p:spPr>
          <p:txBody>
            <a:bodyPr wrap="square" lIns="0" tIns="0" rIns="0" bIns="0" rtlCol="0" anchor="t">
              <a:noAutofit/>
            </a:bodyPr>
            <a:lstStyle/>
            <a:p>
              <a:r>
                <a:rPr lang="en-US" altLang="zh-CN" sz="2849" dirty="0">
                  <a:solidFill>
                    <a:schemeClr val="bg1">
                      <a:lumMod val="100000"/>
                    </a:schemeClr>
                  </a:solidFill>
                  <a:effectLst/>
                  <a:latin typeface="+mj-lt"/>
                  <a:ea typeface="MiSans Semibold" panose="00000700000000000000" pitchFamily="2" charset="-122"/>
                </a:rPr>
                <a:t>02</a:t>
              </a:r>
              <a:endParaRPr lang="zh-CN" altLang="en-US" sz="2849" dirty="0">
                <a:solidFill>
                  <a:schemeClr val="bg1">
                    <a:lumMod val="100000"/>
                  </a:schemeClr>
                </a:solidFill>
                <a:effectLst/>
                <a:latin typeface="+mj-lt"/>
                <a:ea typeface="MiSans Semibold" panose="00000700000000000000" pitchFamily="2" charset="-122"/>
              </a:endParaRPr>
            </a:p>
          </p:txBody>
        </p:sp>
        <p:sp>
          <p:nvSpPr>
            <p:cNvPr id="91" name="文本框 90">
              <a:extLst>
                <a:ext uri="{FF2B5EF4-FFF2-40B4-BE49-F238E27FC236}">
                  <a16:creationId xmlns:a16="http://schemas.microsoft.com/office/drawing/2014/main" id="{0436EE08-5821-6AE6-F14E-FAA3DC226CD8}"/>
                </a:ext>
              </a:extLst>
            </p:cNvPr>
            <p:cNvSpPr txBox="1"/>
            <p:nvPr/>
          </p:nvSpPr>
          <p:spPr>
            <a:xfrm>
              <a:off x="6915289" y="2017076"/>
              <a:ext cx="3103221" cy="438493"/>
            </a:xfrm>
            <a:prstGeom prst="rect">
              <a:avLst/>
            </a:prstGeom>
            <a:noFill/>
            <a:effectLst/>
          </p:spPr>
          <p:txBody>
            <a:bodyPr wrap="square" lIns="0" tIns="0" rIns="0" bIns="0" rtlCol="0" anchor="t">
              <a:noAutofit/>
            </a:bodyPr>
            <a:lstStyle/>
            <a:p>
              <a:pPr algn="dist"/>
              <a:r>
                <a:rPr lang="zh-CN" altLang="en-US" sz="2849" dirty="0">
                  <a:solidFill>
                    <a:schemeClr val="bg1">
                      <a:lumMod val="100000"/>
                    </a:schemeClr>
                  </a:solidFill>
                  <a:effectLst/>
                  <a:latin typeface="+mj-ea"/>
                  <a:ea typeface="+mj-ea"/>
                </a:rPr>
                <a:t> 牙体与牙髓病</a:t>
              </a:r>
            </a:p>
          </p:txBody>
        </p:sp>
      </p:grpSp>
      <p:grpSp>
        <p:nvGrpSpPr>
          <p:cNvPr id="92" name="组合 91">
            <a:extLst>
              <a:ext uri="{FF2B5EF4-FFF2-40B4-BE49-F238E27FC236}">
                <a16:creationId xmlns:a16="http://schemas.microsoft.com/office/drawing/2014/main" id="{DA98B8B0-5C5B-EC7D-0D73-84584361A043}"/>
              </a:ext>
            </a:extLst>
          </p:cNvPr>
          <p:cNvGrpSpPr/>
          <p:nvPr/>
        </p:nvGrpSpPr>
        <p:grpSpPr>
          <a:xfrm>
            <a:off x="6267460" y="3734472"/>
            <a:ext cx="3803811" cy="799591"/>
            <a:chOff x="6214700" y="1681569"/>
            <a:chExt cx="3803811" cy="799591"/>
          </a:xfrm>
        </p:grpSpPr>
        <p:sp>
          <p:nvSpPr>
            <p:cNvPr id="93" name="圆: 空心 92">
              <a:extLst>
                <a:ext uri="{FF2B5EF4-FFF2-40B4-BE49-F238E27FC236}">
                  <a16:creationId xmlns:a16="http://schemas.microsoft.com/office/drawing/2014/main" id="{284337AF-6349-164F-C75F-5F72B2338819}"/>
                </a:ext>
              </a:extLst>
            </p:cNvPr>
            <p:cNvSpPr/>
            <p:nvPr/>
          </p:nvSpPr>
          <p:spPr>
            <a:xfrm>
              <a:off x="6214700" y="1681569"/>
              <a:ext cx="409373" cy="409373"/>
            </a:xfrm>
            <a:prstGeom prst="donut">
              <a:avLst>
                <a:gd name="adj" fmla="val 16640"/>
              </a:avLst>
            </a:prstGeom>
            <a:gradFill>
              <a:gsLst>
                <a:gs pos="44264">
                  <a:srgbClr val="FFFFFF">
                    <a:alpha val="37000"/>
                  </a:srgbClr>
                </a:gs>
                <a:gs pos="0">
                  <a:schemeClr val="bg1"/>
                </a:gs>
                <a:gs pos="88000">
                  <a:schemeClr val="bg1">
                    <a:alpha val="0"/>
                  </a:schemeClr>
                </a:gs>
              </a:gsLst>
              <a:lin ang="1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563" tIns="54282" rIns="108563" bIns="54282" rtlCol="0" anchor="ctr">
              <a:noAutofit/>
            </a:bodyPr>
            <a:lstStyle/>
            <a:p>
              <a:pPr algn="ctr"/>
              <a:endParaRPr lang="zh-CN" altLang="en-US" sz="7124" dirty="0">
                <a:solidFill>
                  <a:schemeClr val="tx1"/>
                </a:solidFill>
              </a:endParaRPr>
            </a:p>
          </p:txBody>
        </p:sp>
        <p:sp>
          <p:nvSpPr>
            <p:cNvPr id="94" name="文本框 93">
              <a:extLst>
                <a:ext uri="{FF2B5EF4-FFF2-40B4-BE49-F238E27FC236}">
                  <a16:creationId xmlns:a16="http://schemas.microsoft.com/office/drawing/2014/main" id="{57130B1D-7BBD-4648-E8E5-8532974DA6C9}"/>
                </a:ext>
              </a:extLst>
            </p:cNvPr>
            <p:cNvSpPr txBox="1"/>
            <p:nvPr/>
          </p:nvSpPr>
          <p:spPr>
            <a:xfrm>
              <a:off x="6419386" y="2225372"/>
              <a:ext cx="3599125" cy="255788"/>
            </a:xfrm>
            <a:prstGeom prst="rect">
              <a:avLst/>
            </a:prstGeom>
            <a:noFill/>
            <a:effectLst/>
          </p:spPr>
          <p:txBody>
            <a:bodyPr wrap="square" lIns="0" tIns="0" rIns="0" bIns="0" rtlCol="0" anchor="t">
              <a:noAutofit/>
            </a:bodyPr>
            <a:lstStyle/>
            <a:p>
              <a:pPr algn="dist"/>
              <a:r>
                <a:rPr lang="en-US" altLang="zh-CN" sz="1662" dirty="0">
                  <a:solidFill>
                    <a:schemeClr val="bg1"/>
                  </a:solidFill>
                </a:rPr>
                <a:t>Solutions for periodontal disease</a:t>
              </a:r>
              <a:endParaRPr lang="zh-CN" altLang="en-US" sz="1662" dirty="0">
                <a:solidFill>
                  <a:schemeClr val="bg1"/>
                </a:solidFill>
              </a:endParaRPr>
            </a:p>
          </p:txBody>
        </p:sp>
        <p:sp>
          <p:nvSpPr>
            <p:cNvPr id="95" name="文本框 94">
              <a:extLst>
                <a:ext uri="{FF2B5EF4-FFF2-40B4-BE49-F238E27FC236}">
                  <a16:creationId xmlns:a16="http://schemas.microsoft.com/office/drawing/2014/main" id="{AA63F6AB-464D-BA0E-DDAB-2C562CEC157D}"/>
                </a:ext>
              </a:extLst>
            </p:cNvPr>
            <p:cNvSpPr txBox="1"/>
            <p:nvPr/>
          </p:nvSpPr>
          <p:spPr>
            <a:xfrm>
              <a:off x="6419385" y="1786880"/>
              <a:ext cx="535319" cy="438493"/>
            </a:xfrm>
            <a:prstGeom prst="rect">
              <a:avLst/>
            </a:prstGeom>
            <a:noFill/>
            <a:effectLst/>
          </p:spPr>
          <p:txBody>
            <a:bodyPr wrap="square" lIns="0" tIns="0" rIns="0" bIns="0" rtlCol="0" anchor="t">
              <a:noAutofit/>
            </a:bodyPr>
            <a:lstStyle/>
            <a:p>
              <a:r>
                <a:rPr lang="en-US" altLang="zh-CN" sz="2849" dirty="0">
                  <a:solidFill>
                    <a:schemeClr val="bg1">
                      <a:lumMod val="100000"/>
                    </a:schemeClr>
                  </a:solidFill>
                  <a:effectLst/>
                  <a:latin typeface="+mj-lt"/>
                  <a:ea typeface="MiSans Semibold" panose="00000700000000000000" pitchFamily="2" charset="-122"/>
                </a:rPr>
                <a:t>03</a:t>
              </a:r>
              <a:endParaRPr lang="zh-CN" altLang="en-US" sz="2849" dirty="0">
                <a:solidFill>
                  <a:schemeClr val="bg1">
                    <a:lumMod val="100000"/>
                  </a:schemeClr>
                </a:solidFill>
                <a:effectLst/>
                <a:latin typeface="+mj-lt"/>
                <a:ea typeface="MiSans Semibold" panose="00000700000000000000" pitchFamily="2" charset="-122"/>
              </a:endParaRPr>
            </a:p>
          </p:txBody>
        </p:sp>
        <p:sp>
          <p:nvSpPr>
            <p:cNvPr id="96" name="文本框 95">
              <a:extLst>
                <a:ext uri="{FF2B5EF4-FFF2-40B4-BE49-F238E27FC236}">
                  <a16:creationId xmlns:a16="http://schemas.microsoft.com/office/drawing/2014/main" id="{6C7E276D-ADFC-938F-F6ED-9BD7F77376E5}"/>
                </a:ext>
              </a:extLst>
            </p:cNvPr>
            <p:cNvSpPr txBox="1"/>
            <p:nvPr/>
          </p:nvSpPr>
          <p:spPr>
            <a:xfrm>
              <a:off x="6915289" y="1786880"/>
              <a:ext cx="3103221" cy="438493"/>
            </a:xfrm>
            <a:prstGeom prst="rect">
              <a:avLst/>
            </a:prstGeom>
            <a:noFill/>
            <a:effectLst/>
          </p:spPr>
          <p:txBody>
            <a:bodyPr wrap="square" lIns="0" tIns="0" rIns="0" bIns="0" rtlCol="0" anchor="t">
              <a:noAutofit/>
            </a:bodyPr>
            <a:lstStyle/>
            <a:p>
              <a:pPr algn="dist"/>
              <a:r>
                <a:rPr lang="zh-CN" altLang="en-US" sz="2849" dirty="0">
                  <a:solidFill>
                    <a:schemeClr val="bg1">
                      <a:lumMod val="100000"/>
                    </a:schemeClr>
                  </a:solidFill>
                  <a:effectLst/>
                  <a:latin typeface="+mj-ea"/>
                  <a:ea typeface="+mj-ea"/>
                </a:rPr>
                <a:t> 牙周病解决方案</a:t>
              </a:r>
            </a:p>
          </p:txBody>
        </p:sp>
      </p:grpSp>
      <p:grpSp>
        <p:nvGrpSpPr>
          <p:cNvPr id="97" name="组合 96">
            <a:extLst>
              <a:ext uri="{FF2B5EF4-FFF2-40B4-BE49-F238E27FC236}">
                <a16:creationId xmlns:a16="http://schemas.microsoft.com/office/drawing/2014/main" id="{24F7A04E-EC9B-A2E1-0999-BAA801C3F528}"/>
              </a:ext>
            </a:extLst>
          </p:cNvPr>
          <p:cNvGrpSpPr/>
          <p:nvPr/>
        </p:nvGrpSpPr>
        <p:grpSpPr>
          <a:xfrm>
            <a:off x="6267460" y="4889218"/>
            <a:ext cx="3803811" cy="799592"/>
            <a:chOff x="6214700" y="1451373"/>
            <a:chExt cx="3803811" cy="799592"/>
          </a:xfrm>
        </p:grpSpPr>
        <p:sp>
          <p:nvSpPr>
            <p:cNvPr id="98" name="圆: 空心 97">
              <a:extLst>
                <a:ext uri="{FF2B5EF4-FFF2-40B4-BE49-F238E27FC236}">
                  <a16:creationId xmlns:a16="http://schemas.microsoft.com/office/drawing/2014/main" id="{158F9105-A00F-EB82-C6BC-0565D8B03638}"/>
                </a:ext>
              </a:extLst>
            </p:cNvPr>
            <p:cNvSpPr/>
            <p:nvPr/>
          </p:nvSpPr>
          <p:spPr>
            <a:xfrm>
              <a:off x="6214700" y="1451373"/>
              <a:ext cx="409373" cy="409373"/>
            </a:xfrm>
            <a:prstGeom prst="donut">
              <a:avLst>
                <a:gd name="adj" fmla="val 16640"/>
              </a:avLst>
            </a:prstGeom>
            <a:gradFill>
              <a:gsLst>
                <a:gs pos="44264">
                  <a:srgbClr val="FFFFFF">
                    <a:alpha val="37000"/>
                  </a:srgbClr>
                </a:gs>
                <a:gs pos="0">
                  <a:schemeClr val="bg1"/>
                </a:gs>
                <a:gs pos="88000">
                  <a:schemeClr val="bg1">
                    <a:alpha val="0"/>
                  </a:schemeClr>
                </a:gs>
              </a:gsLst>
              <a:lin ang="1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563" tIns="54282" rIns="108563" bIns="54282" rtlCol="0" anchor="ctr">
              <a:noAutofit/>
            </a:bodyPr>
            <a:lstStyle/>
            <a:p>
              <a:pPr algn="ctr"/>
              <a:endParaRPr lang="zh-CN" altLang="en-US" sz="7124" dirty="0">
                <a:solidFill>
                  <a:schemeClr val="tx1"/>
                </a:solidFill>
              </a:endParaRPr>
            </a:p>
          </p:txBody>
        </p:sp>
        <p:sp>
          <p:nvSpPr>
            <p:cNvPr id="99" name="文本框 98">
              <a:extLst>
                <a:ext uri="{FF2B5EF4-FFF2-40B4-BE49-F238E27FC236}">
                  <a16:creationId xmlns:a16="http://schemas.microsoft.com/office/drawing/2014/main" id="{8AF3D243-7648-2500-18AE-C1C725D202AE}"/>
                </a:ext>
              </a:extLst>
            </p:cNvPr>
            <p:cNvSpPr txBox="1"/>
            <p:nvPr/>
          </p:nvSpPr>
          <p:spPr>
            <a:xfrm>
              <a:off x="6419386" y="1995177"/>
              <a:ext cx="3599125" cy="255788"/>
            </a:xfrm>
            <a:prstGeom prst="rect">
              <a:avLst/>
            </a:prstGeom>
            <a:noFill/>
            <a:effectLst/>
          </p:spPr>
          <p:txBody>
            <a:bodyPr wrap="square" lIns="0" tIns="0" rIns="0" bIns="0" rtlCol="0" anchor="t">
              <a:noAutofit/>
            </a:bodyPr>
            <a:lstStyle/>
            <a:p>
              <a:pPr algn="dist"/>
              <a:r>
                <a:rPr lang="en-US" altLang="zh-CN" sz="1662" dirty="0">
                  <a:solidFill>
                    <a:schemeClr val="bg1"/>
                  </a:solidFill>
                </a:rPr>
                <a:t>Extraction and restoration</a:t>
              </a:r>
              <a:endParaRPr lang="zh-CN" altLang="en-US" sz="1662" dirty="0">
                <a:solidFill>
                  <a:schemeClr val="bg1"/>
                </a:solidFill>
              </a:endParaRPr>
            </a:p>
          </p:txBody>
        </p:sp>
        <p:sp>
          <p:nvSpPr>
            <p:cNvPr id="100" name="文本框 99">
              <a:extLst>
                <a:ext uri="{FF2B5EF4-FFF2-40B4-BE49-F238E27FC236}">
                  <a16:creationId xmlns:a16="http://schemas.microsoft.com/office/drawing/2014/main" id="{86790427-FEF1-DEF1-FFA8-6E05609EE74C}"/>
                </a:ext>
              </a:extLst>
            </p:cNvPr>
            <p:cNvSpPr txBox="1"/>
            <p:nvPr/>
          </p:nvSpPr>
          <p:spPr>
            <a:xfrm>
              <a:off x="6419385" y="1556683"/>
              <a:ext cx="535319" cy="438493"/>
            </a:xfrm>
            <a:prstGeom prst="rect">
              <a:avLst/>
            </a:prstGeom>
            <a:noFill/>
            <a:effectLst/>
          </p:spPr>
          <p:txBody>
            <a:bodyPr wrap="square" lIns="0" tIns="0" rIns="0" bIns="0" rtlCol="0" anchor="t">
              <a:noAutofit/>
            </a:bodyPr>
            <a:lstStyle/>
            <a:p>
              <a:r>
                <a:rPr lang="en-US" altLang="zh-CN" sz="2849" dirty="0">
                  <a:solidFill>
                    <a:schemeClr val="bg1">
                      <a:lumMod val="100000"/>
                    </a:schemeClr>
                  </a:solidFill>
                  <a:effectLst/>
                  <a:latin typeface="+mj-lt"/>
                  <a:ea typeface="MiSans Semibold" panose="00000700000000000000" pitchFamily="2" charset="-122"/>
                </a:rPr>
                <a:t>04</a:t>
              </a:r>
              <a:endParaRPr lang="zh-CN" altLang="en-US" sz="2849" dirty="0">
                <a:solidFill>
                  <a:schemeClr val="bg1">
                    <a:lumMod val="100000"/>
                  </a:schemeClr>
                </a:solidFill>
                <a:effectLst/>
                <a:latin typeface="+mj-lt"/>
                <a:ea typeface="MiSans Semibold" panose="00000700000000000000" pitchFamily="2" charset="-122"/>
              </a:endParaRPr>
            </a:p>
          </p:txBody>
        </p:sp>
        <p:sp>
          <p:nvSpPr>
            <p:cNvPr id="101" name="文本框 100">
              <a:extLst>
                <a:ext uri="{FF2B5EF4-FFF2-40B4-BE49-F238E27FC236}">
                  <a16:creationId xmlns:a16="http://schemas.microsoft.com/office/drawing/2014/main" id="{F300A36F-A8A0-ED7B-AF82-C9AD31D2DEB4}"/>
                </a:ext>
              </a:extLst>
            </p:cNvPr>
            <p:cNvSpPr txBox="1"/>
            <p:nvPr/>
          </p:nvSpPr>
          <p:spPr>
            <a:xfrm>
              <a:off x="6915289" y="1556683"/>
              <a:ext cx="3103221" cy="438493"/>
            </a:xfrm>
            <a:prstGeom prst="rect">
              <a:avLst/>
            </a:prstGeom>
            <a:noFill/>
            <a:effectLst/>
          </p:spPr>
          <p:txBody>
            <a:bodyPr wrap="square" lIns="0" tIns="0" rIns="0" bIns="0" rtlCol="0" anchor="t">
              <a:noAutofit/>
            </a:bodyPr>
            <a:lstStyle/>
            <a:p>
              <a:pPr algn="dist"/>
              <a:r>
                <a:rPr lang="zh-CN" altLang="en-US" sz="2849" dirty="0">
                  <a:solidFill>
                    <a:schemeClr val="bg1">
                      <a:lumMod val="100000"/>
                    </a:schemeClr>
                  </a:solidFill>
                  <a:effectLst/>
                  <a:latin typeface="+mj-ea"/>
                  <a:ea typeface="+mj-ea"/>
                </a:rPr>
                <a:t>拔牙与修复项目</a:t>
              </a:r>
            </a:p>
          </p:txBody>
        </p:sp>
      </p:grpSp>
    </p:spTree>
    <p:extLst>
      <p:ext uri="{BB962C8B-B14F-4D97-AF65-F5344CB8AC3E}">
        <p14:creationId xmlns:p14="http://schemas.microsoft.com/office/powerpoint/2010/main" val="1618397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62E82-9BF5-03DB-CB50-F0D32AA2DB56}"/>
              </a:ext>
            </a:extLst>
          </p:cNvPr>
          <p:cNvSpPr>
            <a:spLocks noGrp="1"/>
          </p:cNvSpPr>
          <p:nvPr>
            <p:ph type="title"/>
          </p:nvPr>
        </p:nvSpPr>
        <p:spPr/>
        <p:txBody>
          <a:bodyPr/>
          <a:lstStyle/>
          <a:p>
            <a:r>
              <a:rPr lang="zh-CN" altLang="en-US" dirty="0"/>
              <a:t>牙齿缺失的影响</a:t>
            </a:r>
            <a:endParaRPr lang="en-US" dirty="0"/>
          </a:p>
        </p:txBody>
      </p:sp>
      <p:grpSp>
        <p:nvGrpSpPr>
          <p:cNvPr id="13" name="组合 12">
            <a:extLst>
              <a:ext uri="{FF2B5EF4-FFF2-40B4-BE49-F238E27FC236}">
                <a16:creationId xmlns:a16="http://schemas.microsoft.com/office/drawing/2014/main" id="{4A922272-EC9D-9FD7-0BBA-BA418D7EB03F}"/>
              </a:ext>
            </a:extLst>
          </p:cNvPr>
          <p:cNvGrpSpPr/>
          <p:nvPr/>
        </p:nvGrpSpPr>
        <p:grpSpPr>
          <a:xfrm>
            <a:off x="1222797" y="1270715"/>
            <a:ext cx="1976632" cy="4895850"/>
            <a:chOff x="1634173" y="1557338"/>
            <a:chExt cx="1976632" cy="4895850"/>
          </a:xfrm>
          <a:scene3d>
            <a:camera prst="orthographicFront">
              <a:rot lat="900000" lon="1500000" rev="0"/>
            </a:camera>
            <a:lightRig rig="soft" dir="t"/>
          </a:scene3d>
        </p:grpSpPr>
        <p:sp>
          <p:nvSpPr>
            <p:cNvPr id="5" name="矩形: 圆角 4">
              <a:extLst>
                <a:ext uri="{FF2B5EF4-FFF2-40B4-BE49-F238E27FC236}">
                  <a16:creationId xmlns:a16="http://schemas.microsoft.com/office/drawing/2014/main" id="{5E01D081-5AC6-5CF4-8DFF-CF981043D46F}"/>
                </a:ext>
              </a:extLst>
            </p:cNvPr>
            <p:cNvSpPr/>
            <p:nvPr/>
          </p:nvSpPr>
          <p:spPr>
            <a:xfrm>
              <a:off x="1634173" y="1557338"/>
              <a:ext cx="1976632" cy="4895850"/>
            </a:xfrm>
            <a:prstGeom prst="roundRect">
              <a:avLst>
                <a:gd name="adj" fmla="val 5972"/>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文本框 5">
              <a:extLst>
                <a:ext uri="{FF2B5EF4-FFF2-40B4-BE49-F238E27FC236}">
                  <a16:creationId xmlns:a16="http://schemas.microsoft.com/office/drawing/2014/main" id="{0C2D6D49-31BC-5C1A-0703-2BE33746020E}"/>
                </a:ext>
              </a:extLst>
            </p:cNvPr>
            <p:cNvSpPr txBox="1"/>
            <p:nvPr/>
          </p:nvSpPr>
          <p:spPr>
            <a:xfrm>
              <a:off x="1847533" y="2112565"/>
              <a:ext cx="1549912" cy="3474720"/>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牙齿缺失影响咀嚼，使咀嚼效率降低，食物得不到充分磨碎，对胃产生影响，造成胃的负担加重</a:t>
              </a:r>
              <a:endParaRPr lang="en-US" sz="1600" dirty="0">
                <a:solidFill>
                  <a:schemeClr val="bg1"/>
                </a:solidFill>
                <a:latin typeface="+mn-ea"/>
              </a:endParaRPr>
            </a:p>
          </p:txBody>
        </p:sp>
      </p:grpSp>
      <p:grpSp>
        <p:nvGrpSpPr>
          <p:cNvPr id="14" name="组合 13">
            <a:extLst>
              <a:ext uri="{FF2B5EF4-FFF2-40B4-BE49-F238E27FC236}">
                <a16:creationId xmlns:a16="http://schemas.microsoft.com/office/drawing/2014/main" id="{32E23DCD-D4AF-9DCE-099C-BB7FEAA05F11}"/>
              </a:ext>
            </a:extLst>
          </p:cNvPr>
          <p:cNvGrpSpPr/>
          <p:nvPr/>
        </p:nvGrpSpPr>
        <p:grpSpPr>
          <a:xfrm>
            <a:off x="3644372" y="1557338"/>
            <a:ext cx="1976632" cy="4895850"/>
            <a:chOff x="4422018" y="1557338"/>
            <a:chExt cx="2618862" cy="4895850"/>
          </a:xfrm>
          <a:scene3d>
            <a:camera prst="orthographicFront">
              <a:rot lat="600000" lon="1500000" rev="0"/>
            </a:camera>
            <a:lightRig rig="soft" dir="t"/>
          </a:scene3d>
        </p:grpSpPr>
        <p:sp>
          <p:nvSpPr>
            <p:cNvPr id="7" name="矩形: 圆角 6">
              <a:extLst>
                <a:ext uri="{FF2B5EF4-FFF2-40B4-BE49-F238E27FC236}">
                  <a16:creationId xmlns:a16="http://schemas.microsoft.com/office/drawing/2014/main" id="{3AD30092-4E65-7CD6-313E-8F236E20B67C}"/>
                </a:ext>
              </a:extLst>
            </p:cNvPr>
            <p:cNvSpPr/>
            <p:nvPr/>
          </p:nvSpPr>
          <p:spPr>
            <a:xfrm>
              <a:off x="4422018" y="1557338"/>
              <a:ext cx="2618862" cy="4895850"/>
            </a:xfrm>
            <a:prstGeom prst="roundRect">
              <a:avLst>
                <a:gd name="adj" fmla="val 5972"/>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文本框 7">
              <a:extLst>
                <a:ext uri="{FF2B5EF4-FFF2-40B4-BE49-F238E27FC236}">
                  <a16:creationId xmlns:a16="http://schemas.microsoft.com/office/drawing/2014/main" id="{2E4C5895-283C-CF8E-D65A-8B5DAEE0A234}"/>
                </a:ext>
              </a:extLst>
            </p:cNvPr>
            <p:cNvSpPr txBox="1"/>
            <p:nvPr/>
          </p:nvSpPr>
          <p:spPr>
            <a:xfrm>
              <a:off x="4763709" y="2112565"/>
              <a:ext cx="1935480" cy="3474720"/>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如果牙齿缺失不修复，邻近牙齿和对颌牙牙齿都会向缺失区域倾斜、伸长，造成邻近牙齿功能受到影响，寿命也会受到影响</a:t>
              </a:r>
              <a:endParaRPr lang="en-US" sz="1600" dirty="0">
                <a:solidFill>
                  <a:schemeClr val="bg1"/>
                </a:solidFill>
                <a:latin typeface="+mn-ea"/>
              </a:endParaRPr>
            </a:p>
          </p:txBody>
        </p:sp>
      </p:grpSp>
      <p:grpSp>
        <p:nvGrpSpPr>
          <p:cNvPr id="15" name="组合 14">
            <a:extLst>
              <a:ext uri="{FF2B5EF4-FFF2-40B4-BE49-F238E27FC236}">
                <a16:creationId xmlns:a16="http://schemas.microsoft.com/office/drawing/2014/main" id="{8FA6568D-CF0D-9F98-E0E6-755213774A44}"/>
              </a:ext>
            </a:extLst>
          </p:cNvPr>
          <p:cNvGrpSpPr/>
          <p:nvPr/>
        </p:nvGrpSpPr>
        <p:grpSpPr>
          <a:xfrm>
            <a:off x="6700526" y="1557338"/>
            <a:ext cx="1976632" cy="4895850"/>
            <a:chOff x="7392609" y="1557338"/>
            <a:chExt cx="2618862" cy="4895850"/>
          </a:xfrm>
          <a:scene3d>
            <a:camera prst="orthographicFront">
              <a:rot lat="20999999" lon="1500000" rev="0"/>
            </a:camera>
            <a:lightRig rig="balanced" dir="t"/>
          </a:scene3d>
        </p:grpSpPr>
        <p:sp>
          <p:nvSpPr>
            <p:cNvPr id="9" name="矩形: 圆角 8">
              <a:extLst>
                <a:ext uri="{FF2B5EF4-FFF2-40B4-BE49-F238E27FC236}">
                  <a16:creationId xmlns:a16="http://schemas.microsoft.com/office/drawing/2014/main" id="{712E0DB5-9644-7415-5FFE-D30137847FD1}"/>
                </a:ext>
              </a:extLst>
            </p:cNvPr>
            <p:cNvSpPr/>
            <p:nvPr/>
          </p:nvSpPr>
          <p:spPr>
            <a:xfrm>
              <a:off x="7392609" y="1557338"/>
              <a:ext cx="2618862" cy="4895850"/>
            </a:xfrm>
            <a:prstGeom prst="roundRect">
              <a:avLst>
                <a:gd name="adj" fmla="val 5972"/>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文本框 9">
              <a:extLst>
                <a:ext uri="{FF2B5EF4-FFF2-40B4-BE49-F238E27FC236}">
                  <a16:creationId xmlns:a16="http://schemas.microsoft.com/office/drawing/2014/main" id="{50E250FD-5D68-48F9-EC3B-7666206584A4}"/>
                </a:ext>
              </a:extLst>
            </p:cNvPr>
            <p:cNvSpPr txBox="1"/>
            <p:nvPr/>
          </p:nvSpPr>
          <p:spPr>
            <a:xfrm>
              <a:off x="7734300" y="2112565"/>
              <a:ext cx="1935480" cy="3474720"/>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长时间不修复牙齿，对牙槽骨没有足够刺激，牙槽骨也会继续萎缩，影响将来的修复</a:t>
              </a:r>
              <a:endParaRPr lang="en-US" sz="1600" dirty="0">
                <a:solidFill>
                  <a:schemeClr val="bg1"/>
                </a:solidFill>
                <a:latin typeface="+mn-ea"/>
              </a:endParaRPr>
            </a:p>
          </p:txBody>
        </p:sp>
      </p:grpSp>
      <p:grpSp>
        <p:nvGrpSpPr>
          <p:cNvPr id="16" name="组合 15">
            <a:extLst>
              <a:ext uri="{FF2B5EF4-FFF2-40B4-BE49-F238E27FC236}">
                <a16:creationId xmlns:a16="http://schemas.microsoft.com/office/drawing/2014/main" id="{AD9D4F9A-8D3E-A683-F3C1-470866C8585E}"/>
              </a:ext>
            </a:extLst>
          </p:cNvPr>
          <p:cNvGrpSpPr/>
          <p:nvPr/>
        </p:nvGrpSpPr>
        <p:grpSpPr>
          <a:xfrm>
            <a:off x="8992572" y="1270715"/>
            <a:ext cx="1976632" cy="4895850"/>
            <a:chOff x="10353162" y="-591502"/>
            <a:chExt cx="2618862" cy="4895850"/>
          </a:xfrm>
          <a:scene3d>
            <a:camera prst="orthographicFront">
              <a:rot lat="20699999" lon="1500000" rev="0"/>
            </a:camera>
            <a:lightRig rig="balanced" dir="t"/>
          </a:scene3d>
        </p:grpSpPr>
        <p:sp>
          <p:nvSpPr>
            <p:cNvPr id="11" name="矩形: 圆角 10">
              <a:extLst>
                <a:ext uri="{FF2B5EF4-FFF2-40B4-BE49-F238E27FC236}">
                  <a16:creationId xmlns:a16="http://schemas.microsoft.com/office/drawing/2014/main" id="{6FD198B8-900F-25BA-6545-7849AD15C86D}"/>
                </a:ext>
              </a:extLst>
            </p:cNvPr>
            <p:cNvSpPr/>
            <p:nvPr/>
          </p:nvSpPr>
          <p:spPr>
            <a:xfrm>
              <a:off x="10353162" y="-591502"/>
              <a:ext cx="2618862" cy="4895850"/>
            </a:xfrm>
            <a:prstGeom prst="roundRect">
              <a:avLst>
                <a:gd name="adj" fmla="val 5972"/>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文本框 11">
              <a:extLst>
                <a:ext uri="{FF2B5EF4-FFF2-40B4-BE49-F238E27FC236}">
                  <a16:creationId xmlns:a16="http://schemas.microsoft.com/office/drawing/2014/main" id="{6DCD606B-4659-B85D-10CB-34B4EE40EB30}"/>
                </a:ext>
              </a:extLst>
            </p:cNvPr>
            <p:cNvSpPr txBox="1"/>
            <p:nvPr/>
          </p:nvSpPr>
          <p:spPr>
            <a:xfrm>
              <a:off x="10694853" y="-36275"/>
              <a:ext cx="1935480" cy="3474720"/>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一侧牙齿不修复，人体会不自觉的不用该侧牙齿吃饭，造成偏侧咀嚼，脸一边大一边小，面部出现歪斜</a:t>
              </a:r>
              <a:endParaRPr lang="en-US" sz="1600" dirty="0">
                <a:solidFill>
                  <a:schemeClr val="bg1"/>
                </a:solidFill>
                <a:latin typeface="+mn-ea"/>
              </a:endParaRPr>
            </a:p>
          </p:txBody>
        </p:sp>
      </p:grpSp>
      <p:grpSp>
        <p:nvGrpSpPr>
          <p:cNvPr id="275" name="组合 274">
            <a:extLst>
              <a:ext uri="{FF2B5EF4-FFF2-40B4-BE49-F238E27FC236}">
                <a16:creationId xmlns:a16="http://schemas.microsoft.com/office/drawing/2014/main" id="{EDE2C940-746C-367F-1F05-03544D8DC95D}"/>
              </a:ext>
            </a:extLst>
          </p:cNvPr>
          <p:cNvGrpSpPr/>
          <p:nvPr/>
        </p:nvGrpSpPr>
        <p:grpSpPr>
          <a:xfrm>
            <a:off x="4219910" y="3721273"/>
            <a:ext cx="4199350" cy="3015904"/>
            <a:chOff x="4056148" y="3429021"/>
            <a:chExt cx="4199350" cy="3015904"/>
          </a:xfrm>
          <a:effectLst>
            <a:outerShdw blurRad="254000" sx="102000" sy="102000" algn="ctr" rotWithShape="0">
              <a:schemeClr val="accent4">
                <a:alpha val="40000"/>
              </a:schemeClr>
            </a:outerShdw>
          </a:effectLst>
        </p:grpSpPr>
        <p:sp>
          <p:nvSpPr>
            <p:cNvPr id="212" name="任意多边形: 形状 211">
              <a:extLst>
                <a:ext uri="{FF2B5EF4-FFF2-40B4-BE49-F238E27FC236}">
                  <a16:creationId xmlns:a16="http://schemas.microsoft.com/office/drawing/2014/main" id="{1600B1A4-E78D-4760-31BC-6C77228801D3}"/>
                </a:ext>
              </a:extLst>
            </p:cNvPr>
            <p:cNvSpPr/>
            <p:nvPr/>
          </p:nvSpPr>
          <p:spPr>
            <a:xfrm>
              <a:off x="5403029" y="6238839"/>
              <a:ext cx="1194830" cy="206086"/>
            </a:xfrm>
            <a:custGeom>
              <a:avLst/>
              <a:gdLst>
                <a:gd name="connsiteX0" fmla="*/ 1194831 w 1194830"/>
                <a:gd name="connsiteY0" fmla="*/ 103043 h 206086"/>
                <a:gd name="connsiteX1" fmla="*/ 597415 w 1194830"/>
                <a:gd name="connsiteY1" fmla="*/ 206086 h 206086"/>
                <a:gd name="connsiteX2" fmla="*/ 0 w 1194830"/>
                <a:gd name="connsiteY2" fmla="*/ 103043 h 206086"/>
                <a:gd name="connsiteX3" fmla="*/ 597415 w 1194830"/>
                <a:gd name="connsiteY3" fmla="*/ 0 h 206086"/>
                <a:gd name="connsiteX4" fmla="*/ 1194831 w 1194830"/>
                <a:gd name="connsiteY4" fmla="*/ 103043 h 20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830" h="206086">
                  <a:moveTo>
                    <a:pt x="1194831" y="103043"/>
                  </a:moveTo>
                  <a:cubicBezTo>
                    <a:pt x="1194831" y="159952"/>
                    <a:pt x="927359" y="206086"/>
                    <a:pt x="597415" y="206086"/>
                  </a:cubicBezTo>
                  <a:cubicBezTo>
                    <a:pt x="267472" y="206086"/>
                    <a:pt x="0" y="159952"/>
                    <a:pt x="0" y="103043"/>
                  </a:cubicBezTo>
                  <a:cubicBezTo>
                    <a:pt x="0" y="46134"/>
                    <a:pt x="267472" y="0"/>
                    <a:pt x="597415" y="0"/>
                  </a:cubicBezTo>
                  <a:cubicBezTo>
                    <a:pt x="927359" y="0"/>
                    <a:pt x="1194831" y="46134"/>
                    <a:pt x="1194831" y="103043"/>
                  </a:cubicBezTo>
                  <a:close/>
                </a:path>
              </a:pathLst>
            </a:custGeom>
            <a:solidFill>
              <a:srgbClr val="52BDFF"/>
            </a:solidFill>
            <a:ln w="4873" cap="flat">
              <a:noFill/>
              <a:prstDash val="solid"/>
              <a:miter/>
            </a:ln>
          </p:spPr>
          <p:txBody>
            <a:bodyPr rtlCol="0" anchor="ctr"/>
            <a:lstStyle/>
            <a:p>
              <a:endParaRPr lang="en-US"/>
            </a:p>
          </p:txBody>
        </p:sp>
        <p:sp>
          <p:nvSpPr>
            <p:cNvPr id="213" name="任意多边形: 形状 212">
              <a:extLst>
                <a:ext uri="{FF2B5EF4-FFF2-40B4-BE49-F238E27FC236}">
                  <a16:creationId xmlns:a16="http://schemas.microsoft.com/office/drawing/2014/main" id="{D3FF7D6A-BDF8-609C-71C6-87CC1AB2BFA4}"/>
                </a:ext>
              </a:extLst>
            </p:cNvPr>
            <p:cNvSpPr/>
            <p:nvPr/>
          </p:nvSpPr>
          <p:spPr>
            <a:xfrm>
              <a:off x="4056148" y="3429021"/>
              <a:ext cx="4199350" cy="2645448"/>
            </a:xfrm>
            <a:custGeom>
              <a:avLst/>
              <a:gdLst>
                <a:gd name="connsiteX0" fmla="*/ 0 w 4199350"/>
                <a:gd name="connsiteY0" fmla="*/ 1353010 h 2645448"/>
                <a:gd name="connsiteX1" fmla="*/ 1265755 w 4199350"/>
                <a:gd name="connsiteY1" fmla="*/ 1566858 h 2645448"/>
                <a:gd name="connsiteX2" fmla="*/ 1741286 w 4199350"/>
                <a:gd name="connsiteY2" fmla="*/ 550729 h 2645448"/>
                <a:gd name="connsiteX3" fmla="*/ 2061837 w 4199350"/>
                <a:gd name="connsiteY3" fmla="*/ 12279 h 2645448"/>
                <a:gd name="connsiteX4" fmla="*/ 2298675 w 4199350"/>
                <a:gd name="connsiteY4" fmla="*/ 507091 h 2645448"/>
                <a:gd name="connsiteX5" fmla="*/ 2554891 w 4199350"/>
                <a:gd name="connsiteY5" fmla="*/ 298613 h 2645448"/>
                <a:gd name="connsiteX6" fmla="*/ 2627427 w 4199350"/>
                <a:gd name="connsiteY6" fmla="*/ 1023038 h 2645448"/>
                <a:gd name="connsiteX7" fmla="*/ 2876370 w 4199350"/>
                <a:gd name="connsiteY7" fmla="*/ 1623431 h 2645448"/>
                <a:gd name="connsiteX8" fmla="*/ 3425559 w 4199350"/>
                <a:gd name="connsiteY8" fmla="*/ 1382444 h 2645448"/>
                <a:gd name="connsiteX9" fmla="*/ 3896843 w 4199350"/>
                <a:gd name="connsiteY9" fmla="*/ 1521999 h 2645448"/>
                <a:gd name="connsiteX10" fmla="*/ 4182347 w 4199350"/>
                <a:gd name="connsiteY10" fmla="*/ 2032773 h 2645448"/>
                <a:gd name="connsiteX11" fmla="*/ 3688316 w 4199350"/>
                <a:gd name="connsiteY11" fmla="*/ 2364941 h 2645448"/>
                <a:gd name="connsiteX12" fmla="*/ 3228210 w 4199350"/>
                <a:gd name="connsiteY12" fmla="*/ 2644051 h 2645448"/>
                <a:gd name="connsiteX13" fmla="*/ 2448676 w 4199350"/>
                <a:gd name="connsiteY13" fmla="*/ 2482677 h 2645448"/>
                <a:gd name="connsiteX14" fmla="*/ 1983151 w 4199350"/>
                <a:gd name="connsiteY14" fmla="*/ 2425176 h 2645448"/>
                <a:gd name="connsiteX15" fmla="*/ 1678708 w 4199350"/>
                <a:gd name="connsiteY15" fmla="*/ 2515674 h 2645448"/>
                <a:gd name="connsiteX16" fmla="*/ 0 w 4199350"/>
                <a:gd name="connsiteY16" fmla="*/ 1353010 h 264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9350" h="2645448">
                  <a:moveTo>
                    <a:pt x="0" y="1353010"/>
                  </a:moveTo>
                  <a:cubicBezTo>
                    <a:pt x="0" y="1353010"/>
                    <a:pt x="489979" y="2244814"/>
                    <a:pt x="1265755" y="1566858"/>
                  </a:cubicBezTo>
                  <a:cubicBezTo>
                    <a:pt x="1438454" y="1415978"/>
                    <a:pt x="1737088" y="1002879"/>
                    <a:pt x="1741286" y="550729"/>
                  </a:cubicBezTo>
                  <a:cubicBezTo>
                    <a:pt x="1745484" y="98579"/>
                    <a:pt x="1909298" y="-46052"/>
                    <a:pt x="2061837" y="12279"/>
                  </a:cubicBezTo>
                  <a:cubicBezTo>
                    <a:pt x="2214376" y="70610"/>
                    <a:pt x="2220966" y="457937"/>
                    <a:pt x="2298675" y="507091"/>
                  </a:cubicBezTo>
                  <a:cubicBezTo>
                    <a:pt x="2376384" y="556245"/>
                    <a:pt x="2461123" y="327705"/>
                    <a:pt x="2554891" y="298613"/>
                  </a:cubicBezTo>
                  <a:cubicBezTo>
                    <a:pt x="2756145" y="236133"/>
                    <a:pt x="3157774" y="512899"/>
                    <a:pt x="2627427" y="1023038"/>
                  </a:cubicBezTo>
                  <a:cubicBezTo>
                    <a:pt x="2097080" y="1533177"/>
                    <a:pt x="2876370" y="1623431"/>
                    <a:pt x="2876370" y="1623431"/>
                  </a:cubicBezTo>
                  <a:cubicBezTo>
                    <a:pt x="2876370" y="1623431"/>
                    <a:pt x="3185158" y="1549920"/>
                    <a:pt x="3425559" y="1382444"/>
                  </a:cubicBezTo>
                  <a:cubicBezTo>
                    <a:pt x="3665960" y="1214969"/>
                    <a:pt x="4122063" y="1348959"/>
                    <a:pt x="3896843" y="1521999"/>
                  </a:cubicBezTo>
                  <a:cubicBezTo>
                    <a:pt x="3671622" y="1695039"/>
                    <a:pt x="4309796" y="1784757"/>
                    <a:pt x="4182347" y="2032773"/>
                  </a:cubicBezTo>
                  <a:cubicBezTo>
                    <a:pt x="4095802" y="2201176"/>
                    <a:pt x="3573900" y="2180723"/>
                    <a:pt x="3688316" y="2364941"/>
                  </a:cubicBezTo>
                  <a:cubicBezTo>
                    <a:pt x="3749429" y="2463347"/>
                    <a:pt x="3666790" y="2621695"/>
                    <a:pt x="3228210" y="2644051"/>
                  </a:cubicBezTo>
                  <a:cubicBezTo>
                    <a:pt x="2939192" y="2658694"/>
                    <a:pt x="2627817" y="2555115"/>
                    <a:pt x="2448676" y="2482677"/>
                  </a:cubicBezTo>
                  <a:cubicBezTo>
                    <a:pt x="2301369" y="2422472"/>
                    <a:pt x="2140679" y="2402624"/>
                    <a:pt x="1983151" y="2425176"/>
                  </a:cubicBezTo>
                  <a:cubicBezTo>
                    <a:pt x="1886747" y="2439331"/>
                    <a:pt x="1779555" y="2466227"/>
                    <a:pt x="1678708" y="2515674"/>
                  </a:cubicBezTo>
                  <a:cubicBezTo>
                    <a:pt x="1393790" y="2655375"/>
                    <a:pt x="191589" y="2730302"/>
                    <a:pt x="0" y="1353010"/>
                  </a:cubicBezTo>
                  <a:close/>
                </a:path>
              </a:pathLst>
            </a:custGeom>
            <a:solidFill>
              <a:srgbClr val="48B6FF"/>
            </a:solidFill>
            <a:ln w="4873" cap="flat">
              <a:noFill/>
              <a:prstDash val="solid"/>
              <a:miter/>
            </a:ln>
          </p:spPr>
          <p:txBody>
            <a:bodyPr rtlCol="0" anchor="ctr"/>
            <a:lstStyle/>
            <a:p>
              <a:endParaRPr lang="en-US"/>
            </a:p>
          </p:txBody>
        </p:sp>
        <p:sp>
          <p:nvSpPr>
            <p:cNvPr id="214" name="任意多边形: 形状 213">
              <a:extLst>
                <a:ext uri="{FF2B5EF4-FFF2-40B4-BE49-F238E27FC236}">
                  <a16:creationId xmlns:a16="http://schemas.microsoft.com/office/drawing/2014/main" id="{48518927-7621-BDDA-3897-F619BC9C3284}"/>
                </a:ext>
              </a:extLst>
            </p:cNvPr>
            <p:cNvSpPr/>
            <p:nvPr/>
          </p:nvSpPr>
          <p:spPr>
            <a:xfrm>
              <a:off x="6556174" y="4873299"/>
              <a:ext cx="1240611" cy="407559"/>
            </a:xfrm>
            <a:custGeom>
              <a:avLst/>
              <a:gdLst>
                <a:gd name="connsiteX0" fmla="*/ 0 w 1240611"/>
                <a:gd name="connsiteY0" fmla="*/ 345067 h 407559"/>
                <a:gd name="connsiteX1" fmla="*/ 592192 w 1240611"/>
                <a:gd name="connsiteY1" fmla="*/ 252323 h 407559"/>
                <a:gd name="connsiteX2" fmla="*/ 1140991 w 1240611"/>
                <a:gd name="connsiteY2" fmla="*/ 7675 h 407559"/>
                <a:gd name="connsiteX3" fmla="*/ 973369 w 1240611"/>
                <a:gd name="connsiteY3" fmla="*/ 241682 h 407559"/>
                <a:gd name="connsiteX4" fmla="*/ 0 w 1240611"/>
                <a:gd name="connsiteY4" fmla="*/ 345067 h 40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11" h="407559">
                  <a:moveTo>
                    <a:pt x="0" y="345067"/>
                  </a:moveTo>
                  <a:cubicBezTo>
                    <a:pt x="0" y="345067"/>
                    <a:pt x="365605" y="409353"/>
                    <a:pt x="592192" y="252323"/>
                  </a:cubicBezTo>
                  <a:cubicBezTo>
                    <a:pt x="818780" y="95294"/>
                    <a:pt x="1004658" y="-33229"/>
                    <a:pt x="1140991" y="7675"/>
                  </a:cubicBezTo>
                  <a:cubicBezTo>
                    <a:pt x="1277324" y="48580"/>
                    <a:pt x="1317497" y="158994"/>
                    <a:pt x="973369" y="241682"/>
                  </a:cubicBezTo>
                  <a:cubicBezTo>
                    <a:pt x="629241" y="324371"/>
                    <a:pt x="406461" y="501755"/>
                    <a:pt x="0" y="345067"/>
                  </a:cubicBezTo>
                  <a:close/>
                </a:path>
              </a:pathLst>
            </a:custGeom>
            <a:solidFill>
              <a:srgbClr val="3E96FF"/>
            </a:solidFill>
            <a:ln w="4873" cap="flat">
              <a:noFill/>
              <a:prstDash val="solid"/>
              <a:miter/>
            </a:ln>
          </p:spPr>
          <p:txBody>
            <a:bodyPr rtlCol="0" anchor="ctr"/>
            <a:lstStyle/>
            <a:p>
              <a:endParaRPr lang="en-US"/>
            </a:p>
          </p:txBody>
        </p:sp>
        <p:sp>
          <p:nvSpPr>
            <p:cNvPr id="215" name="任意多边形: 形状 214">
              <a:extLst>
                <a:ext uri="{FF2B5EF4-FFF2-40B4-BE49-F238E27FC236}">
                  <a16:creationId xmlns:a16="http://schemas.microsoft.com/office/drawing/2014/main" id="{4307F1B2-B5FD-EF09-353F-8FE97C3C5DE9}"/>
                </a:ext>
              </a:extLst>
            </p:cNvPr>
            <p:cNvSpPr/>
            <p:nvPr/>
          </p:nvSpPr>
          <p:spPr>
            <a:xfrm>
              <a:off x="4311046" y="5274647"/>
              <a:ext cx="3692882" cy="678984"/>
            </a:xfrm>
            <a:custGeom>
              <a:avLst/>
              <a:gdLst>
                <a:gd name="connsiteX0" fmla="*/ 0 w 3692882"/>
                <a:gd name="connsiteY0" fmla="*/ 0 h 678984"/>
                <a:gd name="connsiteX1" fmla="*/ 1655034 w 3692882"/>
                <a:gd name="connsiteY1" fmla="*/ 496911 h 678984"/>
                <a:gd name="connsiteX2" fmla="*/ 2574709 w 3692882"/>
                <a:gd name="connsiteY2" fmla="*/ 625336 h 678984"/>
                <a:gd name="connsiteX3" fmla="*/ 3209906 w 3692882"/>
                <a:gd name="connsiteY3" fmla="*/ 474603 h 678984"/>
                <a:gd name="connsiteX4" fmla="*/ 3641700 w 3692882"/>
                <a:gd name="connsiteY4" fmla="*/ 223415 h 678984"/>
                <a:gd name="connsiteX5" fmla="*/ 2807349 w 3692882"/>
                <a:gd name="connsiteY5" fmla="*/ 139750 h 678984"/>
                <a:gd name="connsiteX6" fmla="*/ 0 w 3692882"/>
                <a:gd name="connsiteY6" fmla="*/ 0 h 67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2882" h="678984">
                  <a:moveTo>
                    <a:pt x="0" y="0"/>
                  </a:moveTo>
                  <a:cubicBezTo>
                    <a:pt x="0" y="0"/>
                    <a:pt x="655258" y="735262"/>
                    <a:pt x="1655034" y="496911"/>
                  </a:cubicBezTo>
                  <a:cubicBezTo>
                    <a:pt x="1772184" y="469039"/>
                    <a:pt x="2162684" y="496911"/>
                    <a:pt x="2574709" y="625336"/>
                  </a:cubicBezTo>
                  <a:cubicBezTo>
                    <a:pt x="2986735" y="753762"/>
                    <a:pt x="3148499" y="630901"/>
                    <a:pt x="3209906" y="474603"/>
                  </a:cubicBezTo>
                  <a:cubicBezTo>
                    <a:pt x="3271312" y="318306"/>
                    <a:pt x="3537583" y="245722"/>
                    <a:pt x="3641700" y="223415"/>
                  </a:cubicBezTo>
                  <a:cubicBezTo>
                    <a:pt x="3745817" y="201107"/>
                    <a:pt x="3783647" y="-100163"/>
                    <a:pt x="2807349" y="139750"/>
                  </a:cubicBezTo>
                  <a:cubicBezTo>
                    <a:pt x="1831052" y="379663"/>
                    <a:pt x="764696" y="530250"/>
                    <a:pt x="0" y="0"/>
                  </a:cubicBezTo>
                  <a:close/>
                </a:path>
              </a:pathLst>
            </a:custGeom>
            <a:solidFill>
              <a:srgbClr val="3E96FF"/>
            </a:solidFill>
            <a:ln w="4873" cap="flat">
              <a:noFill/>
              <a:prstDash val="solid"/>
              <a:miter/>
            </a:ln>
          </p:spPr>
          <p:txBody>
            <a:bodyPr rtlCol="0" anchor="ctr"/>
            <a:lstStyle/>
            <a:p>
              <a:endParaRPr lang="en-US"/>
            </a:p>
          </p:txBody>
        </p:sp>
        <p:sp>
          <p:nvSpPr>
            <p:cNvPr id="216" name="任意多边形: 形状 215">
              <a:extLst>
                <a:ext uri="{FF2B5EF4-FFF2-40B4-BE49-F238E27FC236}">
                  <a16:creationId xmlns:a16="http://schemas.microsoft.com/office/drawing/2014/main" id="{F061F5D6-9275-30F8-4A12-B5EE95D74BBF}"/>
                </a:ext>
              </a:extLst>
            </p:cNvPr>
            <p:cNvSpPr/>
            <p:nvPr/>
          </p:nvSpPr>
          <p:spPr>
            <a:xfrm>
              <a:off x="4794240" y="4845235"/>
              <a:ext cx="924300" cy="625121"/>
            </a:xfrm>
            <a:custGeom>
              <a:avLst/>
              <a:gdLst>
                <a:gd name="connsiteX0" fmla="*/ 0 w 924300"/>
                <a:gd name="connsiteY0" fmla="*/ 537239 h 625121"/>
                <a:gd name="connsiteX1" fmla="*/ 789639 w 924300"/>
                <a:gd name="connsiteY1" fmla="*/ 76693 h 625121"/>
                <a:gd name="connsiteX2" fmla="*/ 0 w 924300"/>
                <a:gd name="connsiteY2" fmla="*/ 537239 h 625121"/>
              </a:gdLst>
              <a:ahLst/>
              <a:cxnLst>
                <a:cxn ang="0">
                  <a:pos x="connsiteX0" y="connsiteY0"/>
                </a:cxn>
                <a:cxn ang="0">
                  <a:pos x="connsiteX1" y="connsiteY1"/>
                </a:cxn>
                <a:cxn ang="0">
                  <a:pos x="connsiteX2" y="connsiteY2"/>
                </a:cxn>
              </a:cxnLst>
              <a:rect l="l" t="t" r="r" b="b"/>
              <a:pathLst>
                <a:path w="924300" h="625121">
                  <a:moveTo>
                    <a:pt x="0" y="537239"/>
                  </a:moveTo>
                  <a:cubicBezTo>
                    <a:pt x="0" y="537239"/>
                    <a:pt x="644324" y="471830"/>
                    <a:pt x="789639" y="76693"/>
                  </a:cubicBezTo>
                  <a:cubicBezTo>
                    <a:pt x="934953" y="-318444"/>
                    <a:pt x="1214404" y="963127"/>
                    <a:pt x="0" y="537239"/>
                  </a:cubicBezTo>
                  <a:close/>
                </a:path>
              </a:pathLst>
            </a:custGeom>
            <a:solidFill>
              <a:srgbClr val="3E96FF"/>
            </a:solidFill>
            <a:ln w="4873" cap="flat">
              <a:noFill/>
              <a:prstDash val="solid"/>
              <a:miter/>
            </a:ln>
          </p:spPr>
          <p:txBody>
            <a:bodyPr rtlCol="0" anchor="ctr"/>
            <a:lstStyle/>
            <a:p>
              <a:endParaRPr lang="en-US"/>
            </a:p>
          </p:txBody>
        </p:sp>
        <p:sp>
          <p:nvSpPr>
            <p:cNvPr id="217" name="任意多边形: 形状 216">
              <a:extLst>
                <a:ext uri="{FF2B5EF4-FFF2-40B4-BE49-F238E27FC236}">
                  <a16:creationId xmlns:a16="http://schemas.microsoft.com/office/drawing/2014/main" id="{F101A678-ADC2-F17B-71F8-4C7105C45BB5}"/>
                </a:ext>
              </a:extLst>
            </p:cNvPr>
            <p:cNvSpPr/>
            <p:nvPr/>
          </p:nvSpPr>
          <p:spPr>
            <a:xfrm>
              <a:off x="5780544" y="3631205"/>
              <a:ext cx="391614" cy="924092"/>
            </a:xfrm>
            <a:custGeom>
              <a:avLst/>
              <a:gdLst>
                <a:gd name="connsiteX0" fmla="*/ 0 w 391614"/>
                <a:gd name="connsiteY0" fmla="*/ 924093 h 924092"/>
                <a:gd name="connsiteX1" fmla="*/ 266662 w 391614"/>
                <a:gd name="connsiteY1" fmla="*/ 1098 h 924092"/>
                <a:gd name="connsiteX2" fmla="*/ 127108 w 391614"/>
                <a:gd name="connsiteY2" fmla="*/ 354256 h 924092"/>
                <a:gd name="connsiteX3" fmla="*/ 4296 w 391614"/>
                <a:gd name="connsiteY3" fmla="*/ 913891 h 924092"/>
              </a:gdLst>
              <a:ahLst/>
              <a:cxnLst>
                <a:cxn ang="0">
                  <a:pos x="connsiteX0" y="connsiteY0"/>
                </a:cxn>
                <a:cxn ang="0">
                  <a:pos x="connsiteX1" y="connsiteY1"/>
                </a:cxn>
                <a:cxn ang="0">
                  <a:pos x="connsiteX2" y="connsiteY2"/>
                </a:cxn>
                <a:cxn ang="0">
                  <a:pos x="connsiteX3" y="connsiteY3"/>
                </a:cxn>
              </a:cxnLst>
              <a:rect l="l" t="t" r="r" b="b"/>
              <a:pathLst>
                <a:path w="391614" h="924092">
                  <a:moveTo>
                    <a:pt x="0" y="924093"/>
                  </a:moveTo>
                  <a:cubicBezTo>
                    <a:pt x="587458" y="422593"/>
                    <a:pt x="367167" y="13545"/>
                    <a:pt x="266662" y="1098"/>
                  </a:cubicBezTo>
                  <a:cubicBezTo>
                    <a:pt x="166158" y="-11349"/>
                    <a:pt x="121543" y="80516"/>
                    <a:pt x="127108" y="354256"/>
                  </a:cubicBezTo>
                  <a:cubicBezTo>
                    <a:pt x="132672" y="627996"/>
                    <a:pt x="4296" y="913891"/>
                    <a:pt x="4296" y="913891"/>
                  </a:cubicBezTo>
                  <a:close/>
                </a:path>
              </a:pathLst>
            </a:custGeom>
            <a:solidFill>
              <a:srgbClr val="3E96FF"/>
            </a:solidFill>
            <a:ln w="4873" cap="flat">
              <a:noFill/>
              <a:prstDash val="solid"/>
              <a:miter/>
            </a:ln>
          </p:spPr>
          <p:txBody>
            <a:bodyPr rtlCol="0" anchor="ctr"/>
            <a:lstStyle/>
            <a:p>
              <a:endParaRPr lang="en-US"/>
            </a:p>
          </p:txBody>
        </p:sp>
        <p:sp>
          <p:nvSpPr>
            <p:cNvPr id="218" name="任意多边形: 形状 217">
              <a:extLst>
                <a:ext uri="{FF2B5EF4-FFF2-40B4-BE49-F238E27FC236}">
                  <a16:creationId xmlns:a16="http://schemas.microsoft.com/office/drawing/2014/main" id="{F93ABD6C-00C8-1AC2-A573-6A425895AD31}"/>
                </a:ext>
              </a:extLst>
            </p:cNvPr>
            <p:cNvSpPr/>
            <p:nvPr/>
          </p:nvSpPr>
          <p:spPr>
            <a:xfrm>
              <a:off x="6161100" y="3985239"/>
              <a:ext cx="636326" cy="520841"/>
            </a:xfrm>
            <a:custGeom>
              <a:avLst/>
              <a:gdLst>
                <a:gd name="connsiteX0" fmla="*/ 109862 w 636326"/>
                <a:gd name="connsiteY0" fmla="*/ 350305 h 520841"/>
                <a:gd name="connsiteX1" fmla="*/ 492796 w 636326"/>
                <a:gd name="connsiteY1" fmla="*/ 42396 h 520841"/>
                <a:gd name="connsiteX2" fmla="*/ 307065 w 636326"/>
                <a:gd name="connsiteY2" fmla="*/ 446807 h 520841"/>
                <a:gd name="connsiteX3" fmla="*/ 109862 w 636326"/>
                <a:gd name="connsiteY3" fmla="*/ 350305 h 520841"/>
              </a:gdLst>
              <a:ahLst/>
              <a:cxnLst>
                <a:cxn ang="0">
                  <a:pos x="connsiteX0" y="connsiteY0"/>
                </a:cxn>
                <a:cxn ang="0">
                  <a:pos x="connsiteX1" y="connsiteY1"/>
                </a:cxn>
                <a:cxn ang="0">
                  <a:pos x="connsiteX2" y="connsiteY2"/>
                </a:cxn>
                <a:cxn ang="0">
                  <a:pos x="connsiteX3" y="connsiteY3"/>
                </a:cxn>
              </a:cxnLst>
              <a:rect l="l" t="t" r="r" b="b"/>
              <a:pathLst>
                <a:path w="636326" h="520841">
                  <a:moveTo>
                    <a:pt x="109862" y="350305"/>
                  </a:moveTo>
                  <a:cubicBezTo>
                    <a:pt x="126898" y="333172"/>
                    <a:pt x="412060" y="208066"/>
                    <a:pt x="492796" y="42396"/>
                  </a:cubicBezTo>
                  <a:cubicBezTo>
                    <a:pt x="573532" y="-123273"/>
                    <a:pt x="853324" y="235645"/>
                    <a:pt x="307065" y="446807"/>
                  </a:cubicBezTo>
                  <a:cubicBezTo>
                    <a:pt x="-239195" y="657970"/>
                    <a:pt x="109862" y="350305"/>
                    <a:pt x="109862" y="350305"/>
                  </a:cubicBezTo>
                  <a:close/>
                </a:path>
              </a:pathLst>
            </a:custGeom>
            <a:solidFill>
              <a:srgbClr val="3E96FF"/>
            </a:solidFill>
            <a:ln w="4873" cap="flat">
              <a:noFill/>
              <a:prstDash val="solid"/>
              <a:miter/>
            </a:ln>
          </p:spPr>
          <p:txBody>
            <a:bodyPr rtlCol="0" anchor="ctr"/>
            <a:lstStyle/>
            <a:p>
              <a:endParaRPr lang="en-US"/>
            </a:p>
          </p:txBody>
        </p:sp>
        <p:sp>
          <p:nvSpPr>
            <p:cNvPr id="219" name="任意多边形: 形状 218">
              <a:extLst>
                <a:ext uri="{FF2B5EF4-FFF2-40B4-BE49-F238E27FC236}">
                  <a16:creationId xmlns:a16="http://schemas.microsoft.com/office/drawing/2014/main" id="{86E290A2-A236-385E-AB41-917BB8169FB1}"/>
                </a:ext>
              </a:extLst>
            </p:cNvPr>
            <p:cNvSpPr/>
            <p:nvPr/>
          </p:nvSpPr>
          <p:spPr>
            <a:xfrm>
              <a:off x="6431360" y="5216414"/>
              <a:ext cx="1621939" cy="160395"/>
            </a:xfrm>
            <a:custGeom>
              <a:avLst/>
              <a:gdLst>
                <a:gd name="connsiteX0" fmla="*/ 0 w 1621939"/>
                <a:gd name="connsiteY0" fmla="*/ 89961 h 160395"/>
                <a:gd name="connsiteX1" fmla="*/ 1216211 w 1621939"/>
                <a:gd name="connsiteY1" fmla="*/ 3612 h 160395"/>
                <a:gd name="connsiteX2" fmla="*/ 1621939 w 1621939"/>
                <a:gd name="connsiteY2" fmla="*/ 59258 h 160395"/>
                <a:gd name="connsiteX3" fmla="*/ 1219188 w 1621939"/>
                <a:gd name="connsiteY3" fmla="*/ 37293 h 160395"/>
                <a:gd name="connsiteX4" fmla="*/ 0 w 1621939"/>
                <a:gd name="connsiteY4" fmla="*/ 89961 h 160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39" h="160395">
                  <a:moveTo>
                    <a:pt x="0" y="89961"/>
                  </a:moveTo>
                  <a:cubicBezTo>
                    <a:pt x="616989" y="194664"/>
                    <a:pt x="650816" y="40075"/>
                    <a:pt x="1216211" y="3612"/>
                  </a:cubicBezTo>
                  <a:cubicBezTo>
                    <a:pt x="1338242" y="-4442"/>
                    <a:pt x="1517042" y="-4051"/>
                    <a:pt x="1621939" y="59258"/>
                  </a:cubicBezTo>
                  <a:cubicBezTo>
                    <a:pt x="1510257" y="11569"/>
                    <a:pt x="1340097" y="24211"/>
                    <a:pt x="1219188" y="37293"/>
                  </a:cubicBezTo>
                  <a:cubicBezTo>
                    <a:pt x="667705" y="102360"/>
                    <a:pt x="477874" y="246601"/>
                    <a:pt x="0" y="89961"/>
                  </a:cubicBezTo>
                  <a:close/>
                </a:path>
              </a:pathLst>
            </a:custGeom>
            <a:solidFill>
              <a:srgbClr val="86E1FF"/>
            </a:solidFill>
            <a:ln w="4873" cap="flat">
              <a:noFill/>
              <a:prstDash val="solid"/>
              <a:miter/>
            </a:ln>
          </p:spPr>
          <p:txBody>
            <a:bodyPr rtlCol="0" anchor="ctr"/>
            <a:lstStyle/>
            <a:p>
              <a:endParaRPr lang="en-US"/>
            </a:p>
          </p:txBody>
        </p:sp>
        <p:sp>
          <p:nvSpPr>
            <p:cNvPr id="220" name="任意多边形: 形状 219">
              <a:extLst>
                <a:ext uri="{FF2B5EF4-FFF2-40B4-BE49-F238E27FC236}">
                  <a16:creationId xmlns:a16="http://schemas.microsoft.com/office/drawing/2014/main" id="{6B431624-E051-72BB-369F-762AFC6191F1}"/>
                </a:ext>
              </a:extLst>
            </p:cNvPr>
            <p:cNvSpPr/>
            <p:nvPr/>
          </p:nvSpPr>
          <p:spPr>
            <a:xfrm>
              <a:off x="6118082" y="3562111"/>
              <a:ext cx="140461" cy="645007"/>
            </a:xfrm>
            <a:custGeom>
              <a:avLst/>
              <a:gdLst>
                <a:gd name="connsiteX0" fmla="*/ 41881 w 140461"/>
                <a:gd name="connsiteY0" fmla="*/ 645008 h 645007"/>
                <a:gd name="connsiteX1" fmla="*/ 0 w 140461"/>
                <a:gd name="connsiteY1" fmla="*/ 0 h 645007"/>
                <a:gd name="connsiteX2" fmla="*/ 41881 w 140461"/>
                <a:gd name="connsiteY2" fmla="*/ 645008 h 645007"/>
              </a:gdLst>
              <a:ahLst/>
              <a:cxnLst>
                <a:cxn ang="0">
                  <a:pos x="connsiteX0" y="connsiteY0"/>
                </a:cxn>
                <a:cxn ang="0">
                  <a:pos x="connsiteX1" y="connsiteY1"/>
                </a:cxn>
                <a:cxn ang="0">
                  <a:pos x="connsiteX2" y="connsiteY2"/>
                </a:cxn>
              </a:cxnLst>
              <a:rect l="l" t="t" r="r" b="b"/>
              <a:pathLst>
                <a:path w="140461" h="645007">
                  <a:moveTo>
                    <a:pt x="41881" y="645008"/>
                  </a:moveTo>
                  <a:cubicBezTo>
                    <a:pt x="152539" y="400018"/>
                    <a:pt x="121445" y="191052"/>
                    <a:pt x="0" y="0"/>
                  </a:cubicBezTo>
                  <a:cubicBezTo>
                    <a:pt x="192760" y="189929"/>
                    <a:pt x="167622" y="484366"/>
                    <a:pt x="41881" y="645008"/>
                  </a:cubicBezTo>
                  <a:close/>
                </a:path>
              </a:pathLst>
            </a:custGeom>
            <a:solidFill>
              <a:srgbClr val="86E1FF"/>
            </a:solidFill>
            <a:ln w="4873" cap="flat">
              <a:noFill/>
              <a:prstDash val="solid"/>
              <a:miter/>
            </a:ln>
          </p:spPr>
          <p:txBody>
            <a:bodyPr rtlCol="0" anchor="ctr"/>
            <a:lstStyle/>
            <a:p>
              <a:endParaRPr lang="en-US"/>
            </a:p>
          </p:txBody>
        </p:sp>
        <p:sp>
          <p:nvSpPr>
            <p:cNvPr id="221" name="任意多边形: 形状 220">
              <a:extLst>
                <a:ext uri="{FF2B5EF4-FFF2-40B4-BE49-F238E27FC236}">
                  <a16:creationId xmlns:a16="http://schemas.microsoft.com/office/drawing/2014/main" id="{F5BB3052-D73E-3060-4243-1797D600EBBC}"/>
                </a:ext>
              </a:extLst>
            </p:cNvPr>
            <p:cNvSpPr/>
            <p:nvPr/>
          </p:nvSpPr>
          <p:spPr>
            <a:xfrm>
              <a:off x="6354823" y="5023556"/>
              <a:ext cx="857683" cy="141682"/>
            </a:xfrm>
            <a:custGeom>
              <a:avLst/>
              <a:gdLst>
                <a:gd name="connsiteX0" fmla="*/ 0 w 857683"/>
                <a:gd name="connsiteY0" fmla="*/ 0 h 141682"/>
                <a:gd name="connsiteX1" fmla="*/ 857683 w 857683"/>
                <a:gd name="connsiteY1" fmla="*/ 0 h 141682"/>
                <a:gd name="connsiteX2" fmla="*/ 0 w 857683"/>
                <a:gd name="connsiteY2" fmla="*/ 0 h 141682"/>
              </a:gdLst>
              <a:ahLst/>
              <a:cxnLst>
                <a:cxn ang="0">
                  <a:pos x="connsiteX0" y="connsiteY0"/>
                </a:cxn>
                <a:cxn ang="0">
                  <a:pos x="connsiteX1" y="connsiteY1"/>
                </a:cxn>
                <a:cxn ang="0">
                  <a:pos x="connsiteX2" y="connsiteY2"/>
                </a:cxn>
              </a:cxnLst>
              <a:rect l="l" t="t" r="r" b="b"/>
              <a:pathLst>
                <a:path w="857683" h="141682">
                  <a:moveTo>
                    <a:pt x="0" y="0"/>
                  </a:moveTo>
                  <a:cubicBezTo>
                    <a:pt x="301173" y="104849"/>
                    <a:pt x="579062" y="139994"/>
                    <a:pt x="857683" y="0"/>
                  </a:cubicBezTo>
                  <a:cubicBezTo>
                    <a:pt x="633683" y="206330"/>
                    <a:pt x="243623" y="170648"/>
                    <a:pt x="0" y="0"/>
                  </a:cubicBezTo>
                  <a:close/>
                </a:path>
              </a:pathLst>
            </a:custGeom>
            <a:solidFill>
              <a:srgbClr val="86E1FF"/>
            </a:solidFill>
            <a:ln w="4873" cap="flat">
              <a:noFill/>
              <a:prstDash val="solid"/>
              <a:miter/>
            </a:ln>
          </p:spPr>
          <p:txBody>
            <a:bodyPr rtlCol="0" anchor="ctr"/>
            <a:lstStyle/>
            <a:p>
              <a:endParaRPr lang="en-US"/>
            </a:p>
          </p:txBody>
        </p:sp>
        <p:sp>
          <p:nvSpPr>
            <p:cNvPr id="222" name="任意多边形: 形状 221">
              <a:extLst>
                <a:ext uri="{FF2B5EF4-FFF2-40B4-BE49-F238E27FC236}">
                  <a16:creationId xmlns:a16="http://schemas.microsoft.com/office/drawing/2014/main" id="{A58D9F7C-47F6-3DF8-A198-70853DA27C25}"/>
                </a:ext>
              </a:extLst>
            </p:cNvPr>
            <p:cNvSpPr/>
            <p:nvPr/>
          </p:nvSpPr>
          <p:spPr>
            <a:xfrm>
              <a:off x="4212835" y="5082228"/>
              <a:ext cx="1333848" cy="507220"/>
            </a:xfrm>
            <a:custGeom>
              <a:avLst/>
              <a:gdLst>
                <a:gd name="connsiteX0" fmla="*/ 0 w 1333848"/>
                <a:gd name="connsiteY0" fmla="*/ 0 h 507220"/>
                <a:gd name="connsiteX1" fmla="*/ 1333848 w 1333848"/>
                <a:gd name="connsiteY1" fmla="*/ 503256 h 507220"/>
                <a:gd name="connsiteX2" fmla="*/ 0 w 1333848"/>
                <a:gd name="connsiteY2" fmla="*/ 0 h 507220"/>
              </a:gdLst>
              <a:ahLst/>
              <a:cxnLst>
                <a:cxn ang="0">
                  <a:pos x="connsiteX0" y="connsiteY0"/>
                </a:cxn>
                <a:cxn ang="0">
                  <a:pos x="connsiteX1" y="connsiteY1"/>
                </a:cxn>
                <a:cxn ang="0">
                  <a:pos x="connsiteX2" y="connsiteY2"/>
                </a:cxn>
              </a:cxnLst>
              <a:rect l="l" t="t" r="r" b="b"/>
              <a:pathLst>
                <a:path w="1333848" h="507220">
                  <a:moveTo>
                    <a:pt x="0" y="0"/>
                  </a:moveTo>
                  <a:cubicBezTo>
                    <a:pt x="309910" y="253239"/>
                    <a:pt x="769528" y="459276"/>
                    <a:pt x="1333848" y="503256"/>
                  </a:cubicBezTo>
                  <a:cubicBezTo>
                    <a:pt x="797986" y="542306"/>
                    <a:pt x="254752" y="286871"/>
                    <a:pt x="0" y="0"/>
                  </a:cubicBezTo>
                  <a:close/>
                </a:path>
              </a:pathLst>
            </a:custGeom>
            <a:solidFill>
              <a:srgbClr val="86E1FF"/>
            </a:solidFill>
            <a:ln w="4873" cap="flat">
              <a:noFill/>
              <a:prstDash val="solid"/>
              <a:miter/>
            </a:ln>
          </p:spPr>
          <p:txBody>
            <a:bodyPr rtlCol="0" anchor="ctr"/>
            <a:lstStyle/>
            <a:p>
              <a:endParaRPr lang="en-US"/>
            </a:p>
          </p:txBody>
        </p:sp>
        <p:sp>
          <p:nvSpPr>
            <p:cNvPr id="223" name="任意多边形: 形状 222">
              <a:extLst>
                <a:ext uri="{FF2B5EF4-FFF2-40B4-BE49-F238E27FC236}">
                  <a16:creationId xmlns:a16="http://schemas.microsoft.com/office/drawing/2014/main" id="{1C9B81C0-B7F8-96CC-A66F-8D0AD5214CA6}"/>
                </a:ext>
              </a:extLst>
            </p:cNvPr>
            <p:cNvSpPr/>
            <p:nvPr/>
          </p:nvSpPr>
          <p:spPr>
            <a:xfrm>
              <a:off x="4396761" y="5470336"/>
              <a:ext cx="1049418" cy="466170"/>
            </a:xfrm>
            <a:custGeom>
              <a:avLst/>
              <a:gdLst>
                <a:gd name="connsiteX0" fmla="*/ 0 w 1049418"/>
                <a:gd name="connsiteY0" fmla="*/ 0 h 466170"/>
                <a:gd name="connsiteX1" fmla="*/ 901956 w 1049418"/>
                <a:gd name="connsiteY1" fmla="*/ 445560 h 466170"/>
                <a:gd name="connsiteX2" fmla="*/ 1049418 w 1049418"/>
                <a:gd name="connsiteY2" fmla="*/ 453809 h 466170"/>
                <a:gd name="connsiteX3" fmla="*/ 0 w 1049418"/>
                <a:gd name="connsiteY3" fmla="*/ 0 h 466170"/>
              </a:gdLst>
              <a:ahLst/>
              <a:cxnLst>
                <a:cxn ang="0">
                  <a:pos x="connsiteX0" y="connsiteY0"/>
                </a:cxn>
                <a:cxn ang="0">
                  <a:pos x="connsiteX1" y="connsiteY1"/>
                </a:cxn>
                <a:cxn ang="0">
                  <a:pos x="connsiteX2" y="connsiteY2"/>
                </a:cxn>
                <a:cxn ang="0">
                  <a:pos x="connsiteX3" y="connsiteY3"/>
                </a:cxn>
              </a:cxnLst>
              <a:rect l="l" t="t" r="r" b="b"/>
              <a:pathLst>
                <a:path w="1049418" h="466170">
                  <a:moveTo>
                    <a:pt x="0" y="0"/>
                  </a:moveTo>
                  <a:cubicBezTo>
                    <a:pt x="291557" y="280135"/>
                    <a:pt x="643836" y="426474"/>
                    <a:pt x="901956" y="445560"/>
                  </a:cubicBezTo>
                  <a:cubicBezTo>
                    <a:pt x="950769" y="451662"/>
                    <a:pt x="999581" y="452198"/>
                    <a:pt x="1049418" y="453809"/>
                  </a:cubicBezTo>
                  <a:cubicBezTo>
                    <a:pt x="599319" y="528834"/>
                    <a:pt x="170258" y="247967"/>
                    <a:pt x="0" y="0"/>
                  </a:cubicBezTo>
                  <a:close/>
                </a:path>
              </a:pathLst>
            </a:custGeom>
            <a:solidFill>
              <a:srgbClr val="86E1FF"/>
            </a:solidFill>
            <a:ln w="4873" cap="flat">
              <a:noFill/>
              <a:prstDash val="solid"/>
              <a:miter/>
            </a:ln>
          </p:spPr>
          <p:txBody>
            <a:bodyPr rtlCol="0" anchor="ctr"/>
            <a:lstStyle/>
            <a:p>
              <a:endParaRPr lang="en-US"/>
            </a:p>
          </p:txBody>
        </p:sp>
        <p:sp>
          <p:nvSpPr>
            <p:cNvPr id="224" name="任意多边形: 形状 223">
              <a:extLst>
                <a:ext uri="{FF2B5EF4-FFF2-40B4-BE49-F238E27FC236}">
                  <a16:creationId xmlns:a16="http://schemas.microsoft.com/office/drawing/2014/main" id="{A2724D9F-98EB-B08C-8C76-E1590CDC6209}"/>
                </a:ext>
              </a:extLst>
            </p:cNvPr>
            <p:cNvSpPr/>
            <p:nvPr/>
          </p:nvSpPr>
          <p:spPr>
            <a:xfrm>
              <a:off x="6529132" y="3884566"/>
              <a:ext cx="362079" cy="598782"/>
            </a:xfrm>
            <a:custGeom>
              <a:avLst/>
              <a:gdLst>
                <a:gd name="connsiteX0" fmla="*/ 0 w 362079"/>
                <a:gd name="connsiteY0" fmla="*/ 598782 h 598782"/>
                <a:gd name="connsiteX1" fmla="*/ 36902 w 362079"/>
                <a:gd name="connsiteY1" fmla="*/ 570373 h 598782"/>
                <a:gd name="connsiteX2" fmla="*/ 72535 w 362079"/>
                <a:gd name="connsiteY2" fmla="*/ 541086 h 598782"/>
                <a:gd name="connsiteX3" fmla="*/ 140287 w 362079"/>
                <a:gd name="connsiteY3" fmla="*/ 479826 h 598782"/>
                <a:gd name="connsiteX4" fmla="*/ 255631 w 362079"/>
                <a:gd name="connsiteY4" fmla="*/ 342273 h 598782"/>
                <a:gd name="connsiteX5" fmla="*/ 325481 w 362079"/>
                <a:gd name="connsiteY5" fmla="*/ 180606 h 598782"/>
                <a:gd name="connsiteX6" fmla="*/ 331241 w 362079"/>
                <a:gd name="connsiteY6" fmla="*/ 0 h 598782"/>
                <a:gd name="connsiteX7" fmla="*/ 359601 w 362079"/>
                <a:gd name="connsiteY7" fmla="*/ 186268 h 598782"/>
                <a:gd name="connsiteX8" fmla="*/ 292435 w 362079"/>
                <a:gd name="connsiteY8" fmla="*/ 366191 h 598782"/>
                <a:gd name="connsiteX9" fmla="*/ 162887 w 362079"/>
                <a:gd name="connsiteY9" fmla="*/ 505697 h 598782"/>
                <a:gd name="connsiteX10" fmla="*/ 84787 w 362079"/>
                <a:gd name="connsiteY10" fmla="*/ 558658 h 598782"/>
                <a:gd name="connsiteX11" fmla="*/ 0 w 362079"/>
                <a:gd name="connsiteY11" fmla="*/ 598782 h 5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079" h="598782">
                  <a:moveTo>
                    <a:pt x="0" y="598782"/>
                  </a:moveTo>
                  <a:cubicBezTo>
                    <a:pt x="12545" y="589459"/>
                    <a:pt x="24797" y="579989"/>
                    <a:pt x="36902" y="570373"/>
                  </a:cubicBezTo>
                  <a:cubicBezTo>
                    <a:pt x="49008" y="560757"/>
                    <a:pt x="60869" y="550848"/>
                    <a:pt x="72535" y="541086"/>
                  </a:cubicBezTo>
                  <a:cubicBezTo>
                    <a:pt x="95965" y="521366"/>
                    <a:pt x="118551" y="500947"/>
                    <a:pt x="140287" y="479826"/>
                  </a:cubicBezTo>
                  <a:cubicBezTo>
                    <a:pt x="183579" y="438267"/>
                    <a:pt x="222253" y="392145"/>
                    <a:pt x="255631" y="342273"/>
                  </a:cubicBezTo>
                  <a:cubicBezTo>
                    <a:pt x="287554" y="292435"/>
                    <a:pt x="312888" y="238498"/>
                    <a:pt x="325481" y="180606"/>
                  </a:cubicBezTo>
                  <a:cubicBezTo>
                    <a:pt x="339198" y="122812"/>
                    <a:pt x="338807" y="61992"/>
                    <a:pt x="331241" y="0"/>
                  </a:cubicBezTo>
                  <a:cubicBezTo>
                    <a:pt x="357356" y="58385"/>
                    <a:pt x="367157" y="122758"/>
                    <a:pt x="359601" y="186268"/>
                  </a:cubicBezTo>
                  <a:cubicBezTo>
                    <a:pt x="352523" y="250652"/>
                    <a:pt x="327190" y="312302"/>
                    <a:pt x="292435" y="366191"/>
                  </a:cubicBezTo>
                  <a:cubicBezTo>
                    <a:pt x="256978" y="419309"/>
                    <a:pt x="213242" y="466408"/>
                    <a:pt x="162887" y="505697"/>
                  </a:cubicBezTo>
                  <a:cubicBezTo>
                    <a:pt x="138129" y="525158"/>
                    <a:pt x="112029" y="542858"/>
                    <a:pt x="84787" y="558658"/>
                  </a:cubicBezTo>
                  <a:cubicBezTo>
                    <a:pt x="57794" y="574566"/>
                    <a:pt x="29419" y="588000"/>
                    <a:pt x="0" y="598782"/>
                  </a:cubicBezTo>
                  <a:close/>
                </a:path>
              </a:pathLst>
            </a:custGeom>
            <a:solidFill>
              <a:srgbClr val="86E1FF"/>
            </a:solidFill>
            <a:ln w="4873" cap="flat">
              <a:noFill/>
              <a:prstDash val="solid"/>
              <a:miter/>
            </a:ln>
          </p:spPr>
          <p:txBody>
            <a:bodyPr rtlCol="0" anchor="ctr"/>
            <a:lstStyle/>
            <a:p>
              <a:endParaRPr lang="en-US"/>
            </a:p>
          </p:txBody>
        </p:sp>
        <p:sp>
          <p:nvSpPr>
            <p:cNvPr id="225" name="任意多边形: 形状 224">
              <a:extLst>
                <a:ext uri="{FF2B5EF4-FFF2-40B4-BE49-F238E27FC236}">
                  <a16:creationId xmlns:a16="http://schemas.microsoft.com/office/drawing/2014/main" id="{7824F856-BA6D-2BED-B1D1-49FD8578C7B6}"/>
                </a:ext>
              </a:extLst>
            </p:cNvPr>
            <p:cNvSpPr/>
            <p:nvPr/>
          </p:nvSpPr>
          <p:spPr>
            <a:xfrm>
              <a:off x="6316224" y="3814827"/>
              <a:ext cx="268513" cy="274375"/>
            </a:xfrm>
            <a:custGeom>
              <a:avLst/>
              <a:gdLst>
                <a:gd name="connsiteX0" fmla="*/ 818 w 268513"/>
                <a:gd name="connsiteY0" fmla="*/ 202997 h 274375"/>
                <a:gd name="connsiteX1" fmla="*/ 60369 w 268513"/>
                <a:gd name="connsiteY1" fmla="*/ 269040 h 274375"/>
                <a:gd name="connsiteX2" fmla="*/ 174785 w 268513"/>
                <a:gd name="connsiteY2" fmla="*/ 245806 h 274375"/>
                <a:gd name="connsiteX3" fmla="*/ 258498 w 268513"/>
                <a:gd name="connsiteY3" fmla="*/ 182 h 274375"/>
                <a:gd name="connsiteX4" fmla="*/ 116161 w 268513"/>
                <a:gd name="connsiteY4" fmla="*/ 167657 h 274375"/>
                <a:gd name="connsiteX5" fmla="*/ 818 w 268513"/>
                <a:gd name="connsiteY5" fmla="*/ 202997 h 2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513" h="274375">
                  <a:moveTo>
                    <a:pt x="818" y="202997"/>
                  </a:moveTo>
                  <a:cubicBezTo>
                    <a:pt x="-5577" y="224084"/>
                    <a:pt x="26591" y="257228"/>
                    <a:pt x="60369" y="269040"/>
                  </a:cubicBezTo>
                  <a:cubicBezTo>
                    <a:pt x="112452" y="287345"/>
                    <a:pt x="163558" y="253274"/>
                    <a:pt x="174785" y="245806"/>
                  </a:cubicBezTo>
                  <a:cubicBezTo>
                    <a:pt x="278219" y="176834"/>
                    <a:pt x="277877" y="6625"/>
                    <a:pt x="258498" y="182"/>
                  </a:cubicBezTo>
                  <a:cubicBezTo>
                    <a:pt x="241317" y="-5481"/>
                    <a:pt x="221987" y="122896"/>
                    <a:pt x="116161" y="167657"/>
                  </a:cubicBezTo>
                  <a:cubicBezTo>
                    <a:pt x="59490" y="191624"/>
                    <a:pt x="8091" y="178884"/>
                    <a:pt x="818" y="202997"/>
                  </a:cubicBezTo>
                  <a:close/>
                </a:path>
              </a:pathLst>
            </a:custGeom>
            <a:solidFill>
              <a:srgbClr val="CEFFFF"/>
            </a:solidFill>
            <a:ln w="4873" cap="flat">
              <a:noFill/>
              <a:prstDash val="solid"/>
              <a:miter/>
            </a:ln>
          </p:spPr>
          <p:txBody>
            <a:bodyPr rtlCol="0" anchor="ctr"/>
            <a:lstStyle/>
            <a:p>
              <a:endParaRPr lang="en-US"/>
            </a:p>
          </p:txBody>
        </p:sp>
        <p:sp>
          <p:nvSpPr>
            <p:cNvPr id="226" name="任意多边形: 形状 225">
              <a:extLst>
                <a:ext uri="{FF2B5EF4-FFF2-40B4-BE49-F238E27FC236}">
                  <a16:creationId xmlns:a16="http://schemas.microsoft.com/office/drawing/2014/main" id="{9C2F105C-0FE7-9B0D-1D75-4469F8C3BD6C}"/>
                </a:ext>
              </a:extLst>
            </p:cNvPr>
            <p:cNvSpPr/>
            <p:nvPr/>
          </p:nvSpPr>
          <p:spPr>
            <a:xfrm>
              <a:off x="6606324" y="3739739"/>
              <a:ext cx="247765" cy="107062"/>
            </a:xfrm>
            <a:custGeom>
              <a:avLst/>
              <a:gdLst>
                <a:gd name="connsiteX0" fmla="*/ 247508 w 247765"/>
                <a:gd name="connsiteY0" fmla="*/ 106900 h 107062"/>
                <a:gd name="connsiteX1" fmla="*/ 137728 w 247765"/>
                <a:gd name="connsiteY1" fmla="*/ 37098 h 107062"/>
                <a:gd name="connsiteX2" fmla="*/ 29 w 247765"/>
                <a:gd name="connsiteY2" fmla="*/ 32217 h 107062"/>
                <a:gd name="connsiteX3" fmla="*/ 122060 w 247765"/>
                <a:gd name="connsiteY3" fmla="*/ 2442 h 107062"/>
                <a:gd name="connsiteX4" fmla="*/ 247508 w 247765"/>
                <a:gd name="connsiteY4" fmla="*/ 106900 h 10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65" h="107062">
                  <a:moveTo>
                    <a:pt x="247508" y="106900"/>
                  </a:moveTo>
                  <a:cubicBezTo>
                    <a:pt x="244237" y="110317"/>
                    <a:pt x="209287" y="59015"/>
                    <a:pt x="137728" y="37098"/>
                  </a:cubicBezTo>
                  <a:cubicBezTo>
                    <a:pt x="63289" y="14303"/>
                    <a:pt x="1542" y="39295"/>
                    <a:pt x="29" y="32217"/>
                  </a:cubicBezTo>
                  <a:cubicBezTo>
                    <a:pt x="-1485" y="25139"/>
                    <a:pt x="57334" y="-9371"/>
                    <a:pt x="122060" y="2442"/>
                  </a:cubicBezTo>
                  <a:cubicBezTo>
                    <a:pt x="205529" y="17964"/>
                    <a:pt x="251657" y="102751"/>
                    <a:pt x="247508" y="106900"/>
                  </a:cubicBezTo>
                  <a:close/>
                </a:path>
              </a:pathLst>
            </a:custGeom>
            <a:solidFill>
              <a:srgbClr val="CEFFFF"/>
            </a:solidFill>
            <a:ln w="4873" cap="flat">
              <a:noFill/>
              <a:prstDash val="solid"/>
              <a:miter/>
            </a:ln>
          </p:spPr>
          <p:txBody>
            <a:bodyPr rtlCol="0" anchor="ctr"/>
            <a:lstStyle/>
            <a:p>
              <a:endParaRPr lang="en-US"/>
            </a:p>
          </p:txBody>
        </p:sp>
        <p:sp>
          <p:nvSpPr>
            <p:cNvPr id="227" name="任意多边形: 形状 226">
              <a:extLst>
                <a:ext uri="{FF2B5EF4-FFF2-40B4-BE49-F238E27FC236}">
                  <a16:creationId xmlns:a16="http://schemas.microsoft.com/office/drawing/2014/main" id="{38B7ADA0-EA4B-5E61-4C96-097D7F9CB66A}"/>
                </a:ext>
              </a:extLst>
            </p:cNvPr>
            <p:cNvSpPr/>
            <p:nvPr/>
          </p:nvSpPr>
          <p:spPr>
            <a:xfrm>
              <a:off x="5861616" y="3458217"/>
              <a:ext cx="217781" cy="270297"/>
            </a:xfrm>
            <a:custGeom>
              <a:avLst/>
              <a:gdLst>
                <a:gd name="connsiteX0" fmla="*/ 62778 w 217781"/>
                <a:gd name="connsiteY0" fmla="*/ 73289 h 270297"/>
                <a:gd name="connsiteX1" fmla="*/ 5472 w 217781"/>
                <a:gd name="connsiteY1" fmla="*/ 270247 h 270297"/>
                <a:gd name="connsiteX2" fmla="*/ 98997 w 217781"/>
                <a:gd name="connsiteY2" fmla="*/ 99989 h 270297"/>
                <a:gd name="connsiteX3" fmla="*/ 217611 w 217781"/>
                <a:gd name="connsiteY3" fmla="*/ 2365 h 270297"/>
                <a:gd name="connsiteX4" fmla="*/ 62778 w 217781"/>
                <a:gd name="connsiteY4" fmla="*/ 73289 h 27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81" h="270297">
                  <a:moveTo>
                    <a:pt x="62778" y="73289"/>
                  </a:moveTo>
                  <a:cubicBezTo>
                    <a:pt x="-8879" y="151389"/>
                    <a:pt x="-4290" y="267563"/>
                    <a:pt x="5472" y="270247"/>
                  </a:cubicBezTo>
                  <a:cubicBezTo>
                    <a:pt x="14454" y="272688"/>
                    <a:pt x="23679" y="185411"/>
                    <a:pt x="98997" y="99989"/>
                  </a:cubicBezTo>
                  <a:cubicBezTo>
                    <a:pt x="159134" y="31652"/>
                    <a:pt x="221467" y="10028"/>
                    <a:pt x="217611" y="2365"/>
                  </a:cubicBezTo>
                  <a:cubicBezTo>
                    <a:pt x="213218" y="-6617"/>
                    <a:pt x="122622" y="8515"/>
                    <a:pt x="62778" y="73289"/>
                  </a:cubicBezTo>
                  <a:close/>
                </a:path>
              </a:pathLst>
            </a:custGeom>
            <a:solidFill>
              <a:srgbClr val="CEFFFF"/>
            </a:solidFill>
            <a:ln w="4873" cap="flat">
              <a:noFill/>
              <a:prstDash val="solid"/>
              <a:miter/>
            </a:ln>
          </p:spPr>
          <p:txBody>
            <a:bodyPr rtlCol="0" anchor="ctr"/>
            <a:lstStyle/>
            <a:p>
              <a:endParaRPr lang="en-US"/>
            </a:p>
          </p:txBody>
        </p:sp>
        <p:sp>
          <p:nvSpPr>
            <p:cNvPr id="228" name="任意多边形: 形状 227">
              <a:extLst>
                <a:ext uri="{FF2B5EF4-FFF2-40B4-BE49-F238E27FC236}">
                  <a16:creationId xmlns:a16="http://schemas.microsoft.com/office/drawing/2014/main" id="{EF678A34-DDDF-11B5-65BA-5FC5D912B31F}"/>
                </a:ext>
              </a:extLst>
            </p:cNvPr>
            <p:cNvSpPr/>
            <p:nvPr/>
          </p:nvSpPr>
          <p:spPr>
            <a:xfrm>
              <a:off x="5778411" y="3922435"/>
              <a:ext cx="94784" cy="390910"/>
            </a:xfrm>
            <a:custGeom>
              <a:avLst/>
              <a:gdLst>
                <a:gd name="connsiteX0" fmla="*/ 94388 w 94784"/>
                <a:gd name="connsiteY0" fmla="*/ 161920 h 390910"/>
                <a:gd name="connsiteX1" fmla="*/ 864 w 94784"/>
                <a:gd name="connsiteY1" fmla="*/ 390802 h 390910"/>
                <a:gd name="connsiteX2" fmla="*/ 53874 w 94784"/>
                <a:gd name="connsiteY2" fmla="*/ 174465 h 390910"/>
                <a:gd name="connsiteX3" fmla="*/ 62270 w 94784"/>
                <a:gd name="connsiteY3" fmla="*/ 9 h 390910"/>
                <a:gd name="connsiteX4" fmla="*/ 94388 w 94784"/>
                <a:gd name="connsiteY4" fmla="*/ 161920 h 39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84" h="390910">
                  <a:moveTo>
                    <a:pt x="94388" y="161920"/>
                  </a:moveTo>
                  <a:cubicBezTo>
                    <a:pt x="87896" y="293226"/>
                    <a:pt x="9894" y="394707"/>
                    <a:pt x="864" y="390802"/>
                  </a:cubicBezTo>
                  <a:cubicBezTo>
                    <a:pt x="-6702" y="387482"/>
                    <a:pt x="37473" y="311335"/>
                    <a:pt x="53874" y="174465"/>
                  </a:cubicBezTo>
                  <a:cubicBezTo>
                    <a:pt x="66468" y="69860"/>
                    <a:pt x="54265" y="986"/>
                    <a:pt x="62270" y="9"/>
                  </a:cubicBezTo>
                  <a:cubicBezTo>
                    <a:pt x="70275" y="-967"/>
                    <a:pt x="98440" y="75571"/>
                    <a:pt x="94388" y="161920"/>
                  </a:cubicBezTo>
                  <a:close/>
                </a:path>
              </a:pathLst>
            </a:custGeom>
            <a:solidFill>
              <a:srgbClr val="CEFFFF"/>
            </a:solidFill>
            <a:ln w="4873" cap="flat">
              <a:noFill/>
              <a:prstDash val="solid"/>
              <a:miter/>
            </a:ln>
          </p:spPr>
          <p:txBody>
            <a:bodyPr rtlCol="0" anchor="ctr"/>
            <a:lstStyle/>
            <a:p>
              <a:endParaRPr lang="en-US"/>
            </a:p>
          </p:txBody>
        </p:sp>
        <p:sp>
          <p:nvSpPr>
            <p:cNvPr id="229" name="任意多边形: 形状 228">
              <a:extLst>
                <a:ext uri="{FF2B5EF4-FFF2-40B4-BE49-F238E27FC236}">
                  <a16:creationId xmlns:a16="http://schemas.microsoft.com/office/drawing/2014/main" id="{521686A2-9ED4-6CB7-BDEC-BA051FDC4CFB}"/>
                </a:ext>
              </a:extLst>
            </p:cNvPr>
            <p:cNvSpPr/>
            <p:nvPr/>
          </p:nvSpPr>
          <p:spPr>
            <a:xfrm>
              <a:off x="7342460" y="5128340"/>
              <a:ext cx="602745" cy="87871"/>
            </a:xfrm>
            <a:custGeom>
              <a:avLst/>
              <a:gdLst>
                <a:gd name="connsiteX0" fmla="*/ 602721 w 602745"/>
                <a:gd name="connsiteY0" fmla="*/ 60837 h 87871"/>
                <a:gd name="connsiteX1" fmla="*/ 329371 w 602745"/>
                <a:gd name="connsiteY1" fmla="*/ 44094 h 87871"/>
                <a:gd name="connsiteX2" fmla="*/ 34 w 602745"/>
                <a:gd name="connsiteY2" fmla="*/ 86854 h 87871"/>
                <a:gd name="connsiteX3" fmla="*/ 398246 w 602745"/>
                <a:gd name="connsiteY3" fmla="*/ 3140 h 87871"/>
                <a:gd name="connsiteX4" fmla="*/ 602721 w 602745"/>
                <a:gd name="connsiteY4" fmla="*/ 60837 h 8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45" h="87871">
                  <a:moveTo>
                    <a:pt x="602721" y="60837"/>
                  </a:moveTo>
                  <a:cubicBezTo>
                    <a:pt x="600817" y="70599"/>
                    <a:pt x="489866" y="42337"/>
                    <a:pt x="329371" y="44094"/>
                  </a:cubicBezTo>
                  <a:cubicBezTo>
                    <a:pt x="124017" y="46339"/>
                    <a:pt x="2328" y="95494"/>
                    <a:pt x="34" y="86854"/>
                  </a:cubicBezTo>
                  <a:cubicBezTo>
                    <a:pt x="-2846" y="76164"/>
                    <a:pt x="179224" y="-18240"/>
                    <a:pt x="398246" y="3140"/>
                  </a:cubicBezTo>
                  <a:cubicBezTo>
                    <a:pt x="508464" y="13977"/>
                    <a:pt x="604527" y="51806"/>
                    <a:pt x="602721" y="60837"/>
                  </a:cubicBezTo>
                  <a:close/>
                </a:path>
              </a:pathLst>
            </a:custGeom>
            <a:solidFill>
              <a:srgbClr val="CEFFFF"/>
            </a:solidFill>
            <a:ln w="4873" cap="flat">
              <a:noFill/>
              <a:prstDash val="solid"/>
              <a:miter/>
            </a:ln>
          </p:spPr>
          <p:txBody>
            <a:bodyPr rtlCol="0" anchor="ctr"/>
            <a:lstStyle/>
            <a:p>
              <a:endParaRPr lang="en-US"/>
            </a:p>
          </p:txBody>
        </p:sp>
        <p:sp>
          <p:nvSpPr>
            <p:cNvPr id="230" name="任意多边形: 形状 229">
              <a:extLst>
                <a:ext uri="{FF2B5EF4-FFF2-40B4-BE49-F238E27FC236}">
                  <a16:creationId xmlns:a16="http://schemas.microsoft.com/office/drawing/2014/main" id="{6F893CEC-B704-302A-A21E-E93048BAF935}"/>
                </a:ext>
              </a:extLst>
            </p:cNvPr>
            <p:cNvSpPr/>
            <p:nvPr/>
          </p:nvSpPr>
          <p:spPr>
            <a:xfrm>
              <a:off x="7370117" y="4767421"/>
              <a:ext cx="524995" cy="167115"/>
            </a:xfrm>
            <a:custGeom>
              <a:avLst/>
              <a:gdLst>
                <a:gd name="connsiteX0" fmla="*/ 524836 w 524995"/>
                <a:gd name="connsiteY0" fmla="*/ 71916 h 167115"/>
                <a:gd name="connsiteX1" fmla="*/ 238258 w 524995"/>
                <a:gd name="connsiteY1" fmla="*/ 70061 h 167115"/>
                <a:gd name="connsiteX2" fmla="*/ 102 w 524995"/>
                <a:gd name="connsiteY2" fmla="*/ 166808 h 167115"/>
                <a:gd name="connsiteX3" fmla="*/ 396410 w 524995"/>
                <a:gd name="connsiteY3" fmla="*/ 4945 h 167115"/>
                <a:gd name="connsiteX4" fmla="*/ 524836 w 524995"/>
                <a:gd name="connsiteY4" fmla="*/ 71916 h 16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995" h="167115">
                  <a:moveTo>
                    <a:pt x="524836" y="71916"/>
                  </a:moveTo>
                  <a:cubicBezTo>
                    <a:pt x="519711" y="89928"/>
                    <a:pt x="396605" y="43214"/>
                    <a:pt x="238258" y="70061"/>
                  </a:cubicBezTo>
                  <a:cubicBezTo>
                    <a:pt x="85866" y="95883"/>
                    <a:pt x="3470" y="172567"/>
                    <a:pt x="102" y="166808"/>
                  </a:cubicBezTo>
                  <a:cubicBezTo>
                    <a:pt x="-5170" y="157972"/>
                    <a:pt x="194571" y="-32835"/>
                    <a:pt x="396410" y="4945"/>
                  </a:cubicBezTo>
                  <a:cubicBezTo>
                    <a:pt x="468701" y="18564"/>
                    <a:pt x="528497" y="58932"/>
                    <a:pt x="524836" y="71916"/>
                  </a:cubicBezTo>
                  <a:close/>
                </a:path>
              </a:pathLst>
            </a:custGeom>
            <a:solidFill>
              <a:srgbClr val="CEFFFF"/>
            </a:solidFill>
            <a:ln w="4873" cap="flat">
              <a:noFill/>
              <a:prstDash val="solid"/>
              <a:miter/>
            </a:ln>
          </p:spPr>
          <p:txBody>
            <a:bodyPr rtlCol="0" anchor="ctr"/>
            <a:lstStyle/>
            <a:p>
              <a:endParaRPr lang="en-US"/>
            </a:p>
          </p:txBody>
        </p:sp>
        <p:sp>
          <p:nvSpPr>
            <p:cNvPr id="231" name="任意多边形: 形状 230">
              <a:extLst>
                <a:ext uri="{FF2B5EF4-FFF2-40B4-BE49-F238E27FC236}">
                  <a16:creationId xmlns:a16="http://schemas.microsoft.com/office/drawing/2014/main" id="{4B43CD8B-EC7B-56E1-3866-989828D6CCA1}"/>
                </a:ext>
              </a:extLst>
            </p:cNvPr>
            <p:cNvSpPr/>
            <p:nvPr/>
          </p:nvSpPr>
          <p:spPr>
            <a:xfrm>
              <a:off x="7050154" y="5917722"/>
              <a:ext cx="604818" cy="133973"/>
            </a:xfrm>
            <a:custGeom>
              <a:avLst/>
              <a:gdLst>
                <a:gd name="connsiteX0" fmla="*/ 604739 w 604818"/>
                <a:gd name="connsiteY0" fmla="*/ 712 h 133973"/>
                <a:gd name="connsiteX1" fmla="*/ 336807 w 604818"/>
                <a:gd name="connsiteY1" fmla="*/ 119814 h 133973"/>
                <a:gd name="connsiteX2" fmla="*/ 2 w 604818"/>
                <a:gd name="connsiteY2" fmla="*/ 103072 h 133973"/>
                <a:gd name="connsiteX3" fmla="*/ 323775 w 604818"/>
                <a:gd name="connsiteY3" fmla="*/ 80716 h 133973"/>
                <a:gd name="connsiteX4" fmla="*/ 604739 w 604818"/>
                <a:gd name="connsiteY4" fmla="*/ 712 h 13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18" h="133973">
                  <a:moveTo>
                    <a:pt x="604739" y="712"/>
                  </a:moveTo>
                  <a:cubicBezTo>
                    <a:pt x="608302" y="9108"/>
                    <a:pt x="492470" y="88574"/>
                    <a:pt x="336807" y="119814"/>
                  </a:cubicBezTo>
                  <a:cubicBezTo>
                    <a:pt x="156836" y="155935"/>
                    <a:pt x="-584" y="112688"/>
                    <a:pt x="2" y="103072"/>
                  </a:cubicBezTo>
                  <a:cubicBezTo>
                    <a:pt x="538" y="94334"/>
                    <a:pt x="130770" y="116202"/>
                    <a:pt x="323775" y="80716"/>
                  </a:cubicBezTo>
                  <a:cubicBezTo>
                    <a:pt x="496522" y="49085"/>
                    <a:pt x="601420" y="-6952"/>
                    <a:pt x="604739" y="712"/>
                  </a:cubicBezTo>
                  <a:close/>
                </a:path>
              </a:pathLst>
            </a:custGeom>
            <a:solidFill>
              <a:srgbClr val="CEFFFF"/>
            </a:solidFill>
            <a:ln w="4873" cap="flat">
              <a:noFill/>
              <a:prstDash val="solid"/>
              <a:miter/>
            </a:ln>
          </p:spPr>
          <p:txBody>
            <a:bodyPr rtlCol="0" anchor="ctr"/>
            <a:lstStyle/>
            <a:p>
              <a:endParaRPr lang="en-US"/>
            </a:p>
          </p:txBody>
        </p:sp>
        <p:sp>
          <p:nvSpPr>
            <p:cNvPr id="232" name="任意多边形: 形状 231">
              <a:extLst>
                <a:ext uri="{FF2B5EF4-FFF2-40B4-BE49-F238E27FC236}">
                  <a16:creationId xmlns:a16="http://schemas.microsoft.com/office/drawing/2014/main" id="{76DD5D10-90F7-E967-D9FF-F23082B70B08}"/>
                </a:ext>
              </a:extLst>
            </p:cNvPr>
            <p:cNvSpPr/>
            <p:nvPr/>
          </p:nvSpPr>
          <p:spPr>
            <a:xfrm>
              <a:off x="4588354" y="5199022"/>
              <a:ext cx="513941" cy="137107"/>
            </a:xfrm>
            <a:custGeom>
              <a:avLst/>
              <a:gdLst>
                <a:gd name="connsiteX0" fmla="*/ 513600 w 513941"/>
                <a:gd name="connsiteY0" fmla="*/ 1332 h 137107"/>
                <a:gd name="connsiteX1" fmla="*/ 310784 w 513941"/>
                <a:gd name="connsiteY1" fmla="*/ 127854 h 137107"/>
                <a:gd name="connsiteX2" fmla="*/ 44 w 513941"/>
                <a:gd name="connsiteY2" fmla="*/ 68303 h 137107"/>
                <a:gd name="connsiteX3" fmla="*/ 266121 w 513941"/>
                <a:gd name="connsiteY3" fmla="*/ 75722 h 137107"/>
                <a:gd name="connsiteX4" fmla="*/ 513600 w 513941"/>
                <a:gd name="connsiteY4" fmla="*/ 1332 h 1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41" h="137107">
                  <a:moveTo>
                    <a:pt x="513600" y="1332"/>
                  </a:moveTo>
                  <a:cubicBezTo>
                    <a:pt x="520092" y="13047"/>
                    <a:pt x="433304" y="100079"/>
                    <a:pt x="310784" y="127854"/>
                  </a:cubicBezTo>
                  <a:cubicBezTo>
                    <a:pt x="149118" y="164463"/>
                    <a:pt x="-2982" y="81531"/>
                    <a:pt x="44" y="68303"/>
                  </a:cubicBezTo>
                  <a:cubicBezTo>
                    <a:pt x="2485" y="57466"/>
                    <a:pt x="107432" y="98469"/>
                    <a:pt x="266121" y="75722"/>
                  </a:cubicBezTo>
                  <a:cubicBezTo>
                    <a:pt x="417440" y="54001"/>
                    <a:pt x="507498" y="-9993"/>
                    <a:pt x="513600" y="1332"/>
                  </a:cubicBezTo>
                  <a:close/>
                </a:path>
              </a:pathLst>
            </a:custGeom>
            <a:solidFill>
              <a:srgbClr val="CEFFFF"/>
            </a:solidFill>
            <a:ln w="4873" cap="flat">
              <a:noFill/>
              <a:prstDash val="solid"/>
              <a:miter/>
            </a:ln>
          </p:spPr>
          <p:txBody>
            <a:bodyPr rtlCol="0" anchor="ctr"/>
            <a:lstStyle/>
            <a:p>
              <a:endParaRPr lang="en-US"/>
            </a:p>
          </p:txBody>
        </p:sp>
        <p:sp>
          <p:nvSpPr>
            <p:cNvPr id="233" name="任意多边形: 形状 232">
              <a:extLst>
                <a:ext uri="{FF2B5EF4-FFF2-40B4-BE49-F238E27FC236}">
                  <a16:creationId xmlns:a16="http://schemas.microsoft.com/office/drawing/2014/main" id="{C1904779-BD86-8835-CA09-7305BFE4DF0E}"/>
                </a:ext>
              </a:extLst>
            </p:cNvPr>
            <p:cNvSpPr/>
            <p:nvPr/>
          </p:nvSpPr>
          <p:spPr>
            <a:xfrm>
              <a:off x="4625344" y="5555364"/>
              <a:ext cx="575271" cy="254981"/>
            </a:xfrm>
            <a:custGeom>
              <a:avLst/>
              <a:gdLst>
                <a:gd name="connsiteX0" fmla="*/ 575260 w 575271"/>
                <a:gd name="connsiteY0" fmla="*/ 244114 h 254981"/>
                <a:gd name="connsiteX1" fmla="*/ 407784 w 575271"/>
                <a:gd name="connsiteY1" fmla="*/ 247824 h 254981"/>
                <a:gd name="connsiteX2" fmla="*/ 249 w 575271"/>
                <a:gd name="connsiteY2" fmla="*/ 393 h 254981"/>
                <a:gd name="connsiteX3" fmla="*/ 299860 w 575271"/>
                <a:gd name="connsiteY3" fmla="*/ 165965 h 254981"/>
                <a:gd name="connsiteX4" fmla="*/ 575260 w 575271"/>
                <a:gd name="connsiteY4" fmla="*/ 244114 h 25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271" h="254981">
                  <a:moveTo>
                    <a:pt x="575260" y="244114"/>
                  </a:moveTo>
                  <a:cubicBezTo>
                    <a:pt x="574088" y="254169"/>
                    <a:pt x="490961" y="260710"/>
                    <a:pt x="407784" y="247824"/>
                  </a:cubicBezTo>
                  <a:cubicBezTo>
                    <a:pt x="160013" y="209310"/>
                    <a:pt x="-7365" y="10449"/>
                    <a:pt x="249" y="393"/>
                  </a:cubicBezTo>
                  <a:cubicBezTo>
                    <a:pt x="5863" y="-7026"/>
                    <a:pt x="101438" y="92112"/>
                    <a:pt x="299860" y="165965"/>
                  </a:cubicBezTo>
                  <a:cubicBezTo>
                    <a:pt x="451911" y="222587"/>
                    <a:pt x="576676" y="231715"/>
                    <a:pt x="575260" y="244114"/>
                  </a:cubicBezTo>
                  <a:close/>
                </a:path>
              </a:pathLst>
            </a:custGeom>
            <a:solidFill>
              <a:srgbClr val="CEFFFF"/>
            </a:solidFill>
            <a:ln w="4873" cap="flat">
              <a:noFill/>
              <a:prstDash val="solid"/>
              <a:miter/>
            </a:ln>
          </p:spPr>
          <p:txBody>
            <a:bodyPr rtlCol="0" anchor="ctr"/>
            <a:lstStyle/>
            <a:p>
              <a:endParaRPr lang="en-US"/>
            </a:p>
          </p:txBody>
        </p:sp>
        <p:sp>
          <p:nvSpPr>
            <p:cNvPr id="234" name="任意多边形: 形状 233">
              <a:extLst>
                <a:ext uri="{FF2B5EF4-FFF2-40B4-BE49-F238E27FC236}">
                  <a16:creationId xmlns:a16="http://schemas.microsoft.com/office/drawing/2014/main" id="{AF54EE62-9288-7057-DE61-20A64DDE7045}"/>
                </a:ext>
              </a:extLst>
            </p:cNvPr>
            <p:cNvSpPr/>
            <p:nvPr/>
          </p:nvSpPr>
          <p:spPr>
            <a:xfrm>
              <a:off x="4765395" y="4289214"/>
              <a:ext cx="400259" cy="850661"/>
            </a:xfrm>
            <a:custGeom>
              <a:avLst/>
              <a:gdLst>
                <a:gd name="connsiteX0" fmla="*/ 175234 w 400259"/>
                <a:gd name="connsiteY0" fmla="*/ 293370 h 850661"/>
                <a:gd name="connsiteX1" fmla="*/ 317669 w 400259"/>
                <a:gd name="connsiteY1" fmla="*/ 277262 h 850661"/>
                <a:gd name="connsiteX2" fmla="*/ 238495 w 400259"/>
                <a:gd name="connsiteY2" fmla="*/ 208143 h 850661"/>
                <a:gd name="connsiteX3" fmla="*/ 233614 w 400259"/>
                <a:gd name="connsiteY3" fmla="*/ 193988 h 850661"/>
                <a:gd name="connsiteX4" fmla="*/ 315814 w 400259"/>
                <a:gd name="connsiteY4" fmla="*/ 78693 h 850661"/>
                <a:gd name="connsiteX5" fmla="*/ 188267 w 400259"/>
                <a:gd name="connsiteY5" fmla="*/ 132728 h 850661"/>
                <a:gd name="connsiteX6" fmla="*/ 171573 w 400259"/>
                <a:gd name="connsiteY6" fmla="*/ 126187 h 850661"/>
                <a:gd name="connsiteX7" fmla="*/ 117147 w 400259"/>
                <a:gd name="connsiteY7" fmla="*/ 1569 h 850661"/>
                <a:gd name="connsiteX8" fmla="*/ 107043 w 400259"/>
                <a:gd name="connsiteY8" fmla="*/ 144248 h 850661"/>
                <a:gd name="connsiteX9" fmla="*/ 94498 w 400259"/>
                <a:gd name="connsiteY9" fmla="*/ 152058 h 850661"/>
                <a:gd name="connsiteX10" fmla="*/ 9125 w 400259"/>
                <a:gd name="connsiteY10" fmla="*/ 163529 h 850661"/>
                <a:gd name="connsiteX11" fmla="*/ 94156 w 400259"/>
                <a:gd name="connsiteY11" fmla="*/ 266035 h 850661"/>
                <a:gd name="connsiteX12" fmla="*/ 376341 w 400259"/>
                <a:gd name="connsiteY12" fmla="*/ 850662 h 850661"/>
                <a:gd name="connsiteX13" fmla="*/ 400259 w 400259"/>
                <a:gd name="connsiteY13" fmla="*/ 770365 h 850661"/>
                <a:gd name="connsiteX14" fmla="*/ 175234 w 400259"/>
                <a:gd name="connsiteY14" fmla="*/ 293370 h 8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259" h="850661">
                  <a:moveTo>
                    <a:pt x="175234" y="293370"/>
                  </a:moveTo>
                  <a:cubicBezTo>
                    <a:pt x="175234" y="293370"/>
                    <a:pt x="299120" y="352726"/>
                    <a:pt x="317669" y="277262"/>
                  </a:cubicBezTo>
                  <a:cubicBezTo>
                    <a:pt x="324942" y="247974"/>
                    <a:pt x="293262" y="204043"/>
                    <a:pt x="238495" y="208143"/>
                  </a:cubicBezTo>
                  <a:cubicBezTo>
                    <a:pt x="230490" y="208680"/>
                    <a:pt x="226048" y="196136"/>
                    <a:pt x="233614" y="193988"/>
                  </a:cubicBezTo>
                  <a:cubicBezTo>
                    <a:pt x="291407" y="178124"/>
                    <a:pt x="352228" y="117499"/>
                    <a:pt x="315814" y="78693"/>
                  </a:cubicBezTo>
                  <a:cubicBezTo>
                    <a:pt x="291407" y="52383"/>
                    <a:pt x="213552" y="82793"/>
                    <a:pt x="188267" y="132728"/>
                  </a:cubicBezTo>
                  <a:cubicBezTo>
                    <a:pt x="184069" y="141026"/>
                    <a:pt x="167277" y="134437"/>
                    <a:pt x="171573" y="126187"/>
                  </a:cubicBezTo>
                  <a:cubicBezTo>
                    <a:pt x="210428" y="52578"/>
                    <a:pt x="149851" y="-10878"/>
                    <a:pt x="117147" y="1569"/>
                  </a:cubicBezTo>
                  <a:cubicBezTo>
                    <a:pt x="79562" y="15920"/>
                    <a:pt x="67456" y="84843"/>
                    <a:pt x="107043" y="144248"/>
                  </a:cubicBezTo>
                  <a:cubicBezTo>
                    <a:pt x="111241" y="150496"/>
                    <a:pt x="100160" y="156988"/>
                    <a:pt x="94498" y="152058"/>
                  </a:cubicBezTo>
                  <a:cubicBezTo>
                    <a:pt x="74973" y="134925"/>
                    <a:pt x="25184" y="129555"/>
                    <a:pt x="9125" y="163529"/>
                  </a:cubicBezTo>
                  <a:cubicBezTo>
                    <a:pt x="-34806" y="256273"/>
                    <a:pt x="94156" y="266035"/>
                    <a:pt x="94156" y="266035"/>
                  </a:cubicBezTo>
                  <a:cubicBezTo>
                    <a:pt x="94156" y="266035"/>
                    <a:pt x="-5763" y="758308"/>
                    <a:pt x="376341" y="850662"/>
                  </a:cubicBezTo>
                  <a:lnTo>
                    <a:pt x="400259" y="770365"/>
                  </a:lnTo>
                  <a:cubicBezTo>
                    <a:pt x="400259" y="770365"/>
                    <a:pt x="109728" y="732975"/>
                    <a:pt x="175234" y="293370"/>
                  </a:cubicBezTo>
                  <a:close/>
                </a:path>
              </a:pathLst>
            </a:custGeom>
            <a:solidFill>
              <a:srgbClr val="E6F8FF"/>
            </a:solidFill>
            <a:ln w="4873" cap="flat">
              <a:noFill/>
              <a:prstDash val="solid"/>
              <a:miter/>
            </a:ln>
          </p:spPr>
          <p:txBody>
            <a:bodyPr rtlCol="0" anchor="ctr"/>
            <a:lstStyle/>
            <a:p>
              <a:endParaRPr lang="en-US"/>
            </a:p>
          </p:txBody>
        </p:sp>
        <p:sp>
          <p:nvSpPr>
            <p:cNvPr id="235" name="任意多边形: 形状 234">
              <a:extLst>
                <a:ext uri="{FF2B5EF4-FFF2-40B4-BE49-F238E27FC236}">
                  <a16:creationId xmlns:a16="http://schemas.microsoft.com/office/drawing/2014/main" id="{1FCC0D14-7FED-3E90-56FD-93C152FE0991}"/>
                </a:ext>
              </a:extLst>
            </p:cNvPr>
            <p:cNvSpPr/>
            <p:nvPr/>
          </p:nvSpPr>
          <p:spPr>
            <a:xfrm>
              <a:off x="4847769" y="4555298"/>
              <a:ext cx="299483" cy="584577"/>
            </a:xfrm>
            <a:custGeom>
              <a:avLst/>
              <a:gdLst>
                <a:gd name="connsiteX0" fmla="*/ 11783 w 299483"/>
                <a:gd name="connsiteY0" fmla="*/ 0 h 584577"/>
                <a:gd name="connsiteX1" fmla="*/ 293967 w 299483"/>
                <a:gd name="connsiteY1" fmla="*/ 584578 h 584577"/>
                <a:gd name="connsiteX2" fmla="*/ 299483 w 299483"/>
                <a:gd name="connsiteY2" fmla="*/ 566078 h 584577"/>
                <a:gd name="connsiteX3" fmla="*/ 11783 w 299483"/>
                <a:gd name="connsiteY3" fmla="*/ 0 h 584577"/>
              </a:gdLst>
              <a:ahLst/>
              <a:cxnLst>
                <a:cxn ang="0">
                  <a:pos x="connsiteX0" y="connsiteY0"/>
                </a:cxn>
                <a:cxn ang="0">
                  <a:pos x="connsiteX1" y="connsiteY1"/>
                </a:cxn>
                <a:cxn ang="0">
                  <a:pos x="connsiteX2" y="connsiteY2"/>
                </a:cxn>
                <a:cxn ang="0">
                  <a:pos x="connsiteX3" y="connsiteY3"/>
                </a:cxn>
              </a:cxnLst>
              <a:rect l="l" t="t" r="r" b="b"/>
              <a:pathLst>
                <a:path w="299483" h="584577">
                  <a:moveTo>
                    <a:pt x="11783" y="0"/>
                  </a:moveTo>
                  <a:cubicBezTo>
                    <a:pt x="11783" y="0"/>
                    <a:pt x="-88136" y="492225"/>
                    <a:pt x="293967" y="584578"/>
                  </a:cubicBezTo>
                  <a:lnTo>
                    <a:pt x="299483" y="566078"/>
                  </a:lnTo>
                  <a:cubicBezTo>
                    <a:pt x="-33662" y="391085"/>
                    <a:pt x="11783" y="0"/>
                    <a:pt x="11783" y="0"/>
                  </a:cubicBezTo>
                  <a:close/>
                </a:path>
              </a:pathLst>
            </a:custGeom>
            <a:solidFill>
              <a:srgbClr val="E0E9FF"/>
            </a:solidFill>
            <a:ln w="4873" cap="flat">
              <a:noFill/>
              <a:prstDash val="solid"/>
              <a:miter/>
            </a:ln>
          </p:spPr>
          <p:txBody>
            <a:bodyPr rtlCol="0" anchor="ctr"/>
            <a:lstStyle/>
            <a:p>
              <a:endParaRPr lang="en-US"/>
            </a:p>
          </p:txBody>
        </p:sp>
        <p:sp>
          <p:nvSpPr>
            <p:cNvPr id="236" name="任意多边形: 形状 235">
              <a:extLst>
                <a:ext uri="{FF2B5EF4-FFF2-40B4-BE49-F238E27FC236}">
                  <a16:creationId xmlns:a16="http://schemas.microsoft.com/office/drawing/2014/main" id="{96D02161-AF31-DEE9-80E8-EBDFE14D6B4A}"/>
                </a:ext>
              </a:extLst>
            </p:cNvPr>
            <p:cNvSpPr/>
            <p:nvPr/>
          </p:nvSpPr>
          <p:spPr>
            <a:xfrm>
              <a:off x="4765454" y="4452059"/>
              <a:ext cx="94096" cy="103238"/>
            </a:xfrm>
            <a:custGeom>
              <a:avLst/>
              <a:gdLst>
                <a:gd name="connsiteX0" fmla="*/ 94097 w 94096"/>
                <a:gd name="connsiteY0" fmla="*/ 103238 h 103238"/>
                <a:gd name="connsiteX1" fmla="*/ 9505 w 94096"/>
                <a:gd name="connsiteY1" fmla="*/ 0 h 103238"/>
                <a:gd name="connsiteX2" fmla="*/ 9066 w 94096"/>
                <a:gd name="connsiteY2" fmla="*/ 683 h 103238"/>
                <a:gd name="connsiteX3" fmla="*/ 94097 w 94096"/>
                <a:gd name="connsiteY3" fmla="*/ 103238 h 103238"/>
              </a:gdLst>
              <a:ahLst/>
              <a:cxnLst>
                <a:cxn ang="0">
                  <a:pos x="connsiteX0" y="connsiteY0"/>
                </a:cxn>
                <a:cxn ang="0">
                  <a:pos x="connsiteX1" y="connsiteY1"/>
                </a:cxn>
                <a:cxn ang="0">
                  <a:pos x="connsiteX2" y="connsiteY2"/>
                </a:cxn>
                <a:cxn ang="0">
                  <a:pos x="connsiteX3" y="connsiteY3"/>
                </a:cxn>
              </a:cxnLst>
              <a:rect l="l" t="t" r="r" b="b"/>
              <a:pathLst>
                <a:path w="94096" h="103238">
                  <a:moveTo>
                    <a:pt x="94097" y="103238"/>
                  </a:moveTo>
                  <a:cubicBezTo>
                    <a:pt x="22928" y="68191"/>
                    <a:pt x="10628" y="23235"/>
                    <a:pt x="9505" y="0"/>
                  </a:cubicBezTo>
                  <a:lnTo>
                    <a:pt x="9066" y="683"/>
                  </a:lnTo>
                  <a:cubicBezTo>
                    <a:pt x="-34670" y="93427"/>
                    <a:pt x="94048" y="103238"/>
                    <a:pt x="94097" y="103238"/>
                  </a:cubicBezTo>
                  <a:close/>
                </a:path>
              </a:pathLst>
            </a:custGeom>
            <a:solidFill>
              <a:srgbClr val="E0E9FF"/>
            </a:solidFill>
            <a:ln w="4873" cap="flat">
              <a:noFill/>
              <a:prstDash val="solid"/>
              <a:miter/>
            </a:ln>
          </p:spPr>
          <p:txBody>
            <a:bodyPr rtlCol="0" anchor="ctr"/>
            <a:lstStyle/>
            <a:p>
              <a:endParaRPr lang="en-US"/>
            </a:p>
          </p:txBody>
        </p:sp>
        <p:sp>
          <p:nvSpPr>
            <p:cNvPr id="237" name="任意多边形: 形状 236">
              <a:extLst>
                <a:ext uri="{FF2B5EF4-FFF2-40B4-BE49-F238E27FC236}">
                  <a16:creationId xmlns:a16="http://schemas.microsoft.com/office/drawing/2014/main" id="{CD374D0B-7CB3-03FA-38B4-CCC4FF70674A}"/>
                </a:ext>
              </a:extLst>
            </p:cNvPr>
            <p:cNvSpPr/>
            <p:nvPr/>
          </p:nvSpPr>
          <p:spPr>
            <a:xfrm>
              <a:off x="4940629" y="4546316"/>
              <a:ext cx="143436" cy="58370"/>
            </a:xfrm>
            <a:custGeom>
              <a:avLst/>
              <a:gdLst>
                <a:gd name="connsiteX0" fmla="*/ 142435 w 143436"/>
                <a:gd name="connsiteY0" fmla="*/ 20013 h 58370"/>
                <a:gd name="connsiteX1" fmla="*/ 141898 w 143436"/>
                <a:gd name="connsiteY1" fmla="*/ 0 h 58370"/>
                <a:gd name="connsiteX2" fmla="*/ 0 w 143436"/>
                <a:gd name="connsiteY2" fmla="*/ 36121 h 58370"/>
                <a:gd name="connsiteX3" fmla="*/ 142435 w 143436"/>
                <a:gd name="connsiteY3" fmla="*/ 20013 h 58370"/>
              </a:gdLst>
              <a:ahLst/>
              <a:cxnLst>
                <a:cxn ang="0">
                  <a:pos x="connsiteX0" y="connsiteY0"/>
                </a:cxn>
                <a:cxn ang="0">
                  <a:pos x="connsiteX1" y="connsiteY1"/>
                </a:cxn>
                <a:cxn ang="0">
                  <a:pos x="connsiteX2" y="connsiteY2"/>
                </a:cxn>
                <a:cxn ang="0">
                  <a:pos x="connsiteX3" y="connsiteY3"/>
                </a:cxn>
              </a:cxnLst>
              <a:rect l="l" t="t" r="r" b="b"/>
              <a:pathLst>
                <a:path w="143436" h="58370">
                  <a:moveTo>
                    <a:pt x="142435" y="20013"/>
                  </a:moveTo>
                  <a:cubicBezTo>
                    <a:pt x="143933" y="13404"/>
                    <a:pt x="143748" y="6521"/>
                    <a:pt x="141898" y="0"/>
                  </a:cubicBezTo>
                  <a:cubicBezTo>
                    <a:pt x="96893" y="54035"/>
                    <a:pt x="0" y="36121"/>
                    <a:pt x="0" y="36121"/>
                  </a:cubicBezTo>
                  <a:cubicBezTo>
                    <a:pt x="0" y="36121"/>
                    <a:pt x="123886" y="95624"/>
                    <a:pt x="142435" y="20013"/>
                  </a:cubicBezTo>
                  <a:close/>
                </a:path>
              </a:pathLst>
            </a:custGeom>
            <a:solidFill>
              <a:srgbClr val="E0E9FF"/>
            </a:solidFill>
            <a:ln w="4873" cap="flat">
              <a:noFill/>
              <a:prstDash val="solid"/>
              <a:miter/>
            </a:ln>
          </p:spPr>
          <p:txBody>
            <a:bodyPr rtlCol="0" anchor="ctr"/>
            <a:lstStyle/>
            <a:p>
              <a:endParaRPr lang="en-US"/>
            </a:p>
          </p:txBody>
        </p:sp>
        <p:sp>
          <p:nvSpPr>
            <p:cNvPr id="238" name="任意多边形: 形状 237">
              <a:extLst>
                <a:ext uri="{FF2B5EF4-FFF2-40B4-BE49-F238E27FC236}">
                  <a16:creationId xmlns:a16="http://schemas.microsoft.com/office/drawing/2014/main" id="{37F6CAF4-3C79-BE71-200F-7C765938BFF4}"/>
                </a:ext>
              </a:extLst>
            </p:cNvPr>
            <p:cNvSpPr/>
            <p:nvPr/>
          </p:nvSpPr>
          <p:spPr>
            <a:xfrm>
              <a:off x="4939928" y="4582584"/>
              <a:ext cx="700" cy="3319"/>
            </a:xfrm>
            <a:custGeom>
              <a:avLst/>
              <a:gdLst>
                <a:gd name="connsiteX0" fmla="*/ 700 w 700"/>
                <a:gd name="connsiteY0" fmla="*/ 0 h 3319"/>
                <a:gd name="connsiteX1" fmla="*/ 261 w 700"/>
                <a:gd name="connsiteY1" fmla="*/ 3319 h 3319"/>
              </a:gdLst>
              <a:ahLst/>
              <a:cxnLst>
                <a:cxn ang="0">
                  <a:pos x="connsiteX0" y="connsiteY0"/>
                </a:cxn>
                <a:cxn ang="0">
                  <a:pos x="connsiteX1" y="connsiteY1"/>
                </a:cxn>
              </a:cxnLst>
              <a:rect l="l" t="t" r="r" b="b"/>
              <a:pathLst>
                <a:path w="700" h="3319">
                  <a:moveTo>
                    <a:pt x="700" y="0"/>
                  </a:moveTo>
                  <a:cubicBezTo>
                    <a:pt x="700" y="0"/>
                    <a:pt x="-520" y="976"/>
                    <a:pt x="261" y="3319"/>
                  </a:cubicBezTo>
                  <a:close/>
                </a:path>
              </a:pathLst>
            </a:custGeom>
            <a:solidFill>
              <a:srgbClr val="E0E9FF"/>
            </a:solidFill>
            <a:ln w="4873" cap="flat">
              <a:noFill/>
              <a:prstDash val="solid"/>
              <a:miter/>
            </a:ln>
          </p:spPr>
          <p:txBody>
            <a:bodyPr rtlCol="0" anchor="ctr"/>
            <a:lstStyle/>
            <a:p>
              <a:endParaRPr lang="en-US"/>
            </a:p>
          </p:txBody>
        </p:sp>
        <p:sp>
          <p:nvSpPr>
            <p:cNvPr id="239" name="任意多边形: 形状 238">
              <a:extLst>
                <a:ext uri="{FF2B5EF4-FFF2-40B4-BE49-F238E27FC236}">
                  <a16:creationId xmlns:a16="http://schemas.microsoft.com/office/drawing/2014/main" id="{1E1248A0-FFC9-F70D-B2F4-A47F2D63E6F1}"/>
                </a:ext>
              </a:extLst>
            </p:cNvPr>
            <p:cNvSpPr/>
            <p:nvPr/>
          </p:nvSpPr>
          <p:spPr>
            <a:xfrm>
              <a:off x="4999155" y="4371373"/>
              <a:ext cx="93050" cy="111975"/>
            </a:xfrm>
            <a:custGeom>
              <a:avLst/>
              <a:gdLst>
                <a:gd name="connsiteX0" fmla="*/ 0 w 93050"/>
                <a:gd name="connsiteY0" fmla="*/ 111976 h 111975"/>
                <a:gd name="connsiteX1" fmla="*/ 84934 w 93050"/>
                <a:gd name="connsiteY1" fmla="*/ 0 h 111975"/>
                <a:gd name="connsiteX2" fmla="*/ 0 w 93050"/>
                <a:gd name="connsiteY2" fmla="*/ 111976 h 111975"/>
              </a:gdLst>
              <a:ahLst/>
              <a:cxnLst>
                <a:cxn ang="0">
                  <a:pos x="connsiteX0" y="connsiteY0"/>
                </a:cxn>
                <a:cxn ang="0">
                  <a:pos x="connsiteX1" y="connsiteY1"/>
                </a:cxn>
                <a:cxn ang="0">
                  <a:pos x="connsiteX2" y="connsiteY2"/>
                </a:cxn>
              </a:cxnLst>
              <a:rect l="l" t="t" r="r" b="b"/>
              <a:pathLst>
                <a:path w="93050" h="111975">
                  <a:moveTo>
                    <a:pt x="0" y="111976"/>
                  </a:moveTo>
                  <a:cubicBezTo>
                    <a:pt x="55890" y="96502"/>
                    <a:pt x="115002" y="38757"/>
                    <a:pt x="84934" y="0"/>
                  </a:cubicBezTo>
                  <a:cubicBezTo>
                    <a:pt x="74537" y="58282"/>
                    <a:pt x="0" y="111976"/>
                    <a:pt x="0" y="111976"/>
                  </a:cubicBezTo>
                  <a:close/>
                </a:path>
              </a:pathLst>
            </a:custGeom>
            <a:solidFill>
              <a:srgbClr val="E0E9FF"/>
            </a:solidFill>
            <a:ln w="4873" cap="flat">
              <a:noFill/>
              <a:prstDash val="solid"/>
              <a:miter/>
            </a:ln>
          </p:spPr>
          <p:txBody>
            <a:bodyPr rtlCol="0" anchor="ctr"/>
            <a:lstStyle/>
            <a:p>
              <a:endParaRPr lang="en-US"/>
            </a:p>
          </p:txBody>
        </p:sp>
        <p:sp>
          <p:nvSpPr>
            <p:cNvPr id="240" name="任意多边形: 形状 239">
              <a:extLst>
                <a:ext uri="{FF2B5EF4-FFF2-40B4-BE49-F238E27FC236}">
                  <a16:creationId xmlns:a16="http://schemas.microsoft.com/office/drawing/2014/main" id="{294DC623-93F8-5CE9-1398-65CB782C02C8}"/>
                </a:ext>
              </a:extLst>
            </p:cNvPr>
            <p:cNvSpPr/>
            <p:nvPr/>
          </p:nvSpPr>
          <p:spPr>
            <a:xfrm>
              <a:off x="4872584" y="4438782"/>
              <a:ext cx="4881" cy="4881"/>
            </a:xfrm>
            <a:custGeom>
              <a:avLst/>
              <a:gdLst>
                <a:gd name="connsiteX0" fmla="*/ 0 w 4881"/>
                <a:gd name="connsiteY0" fmla="*/ 0 h 4881"/>
                <a:gd name="connsiteX1" fmla="*/ 0 w 4881"/>
                <a:gd name="connsiteY1" fmla="*/ 0 h 4881"/>
                <a:gd name="connsiteX2" fmla="*/ 0 w 4881"/>
                <a:gd name="connsiteY2" fmla="*/ 0 h 4881"/>
              </a:gdLst>
              <a:ahLst/>
              <a:cxnLst>
                <a:cxn ang="0">
                  <a:pos x="connsiteX0" y="connsiteY0"/>
                </a:cxn>
                <a:cxn ang="0">
                  <a:pos x="connsiteX1" y="connsiteY1"/>
                </a:cxn>
                <a:cxn ang="0">
                  <a:pos x="connsiteX2" y="connsiteY2"/>
                </a:cxn>
              </a:cxnLst>
              <a:rect l="l" t="t" r="r" b="b"/>
              <a:pathLst>
                <a:path w="4881" h="4881">
                  <a:moveTo>
                    <a:pt x="0" y="0"/>
                  </a:moveTo>
                  <a:lnTo>
                    <a:pt x="0" y="0"/>
                  </a:lnTo>
                  <a:lnTo>
                    <a:pt x="0" y="0"/>
                  </a:lnTo>
                  <a:close/>
                </a:path>
              </a:pathLst>
            </a:custGeom>
            <a:solidFill>
              <a:srgbClr val="E0E9FF"/>
            </a:solidFill>
            <a:ln w="4873" cap="flat">
              <a:noFill/>
              <a:prstDash val="solid"/>
              <a:miter/>
            </a:ln>
          </p:spPr>
          <p:txBody>
            <a:bodyPr rtlCol="0" anchor="ctr"/>
            <a:lstStyle/>
            <a:p>
              <a:endParaRPr lang="en-US"/>
            </a:p>
          </p:txBody>
        </p:sp>
        <p:sp>
          <p:nvSpPr>
            <p:cNvPr id="241" name="任意多边形: 形状 240">
              <a:extLst>
                <a:ext uri="{FF2B5EF4-FFF2-40B4-BE49-F238E27FC236}">
                  <a16:creationId xmlns:a16="http://schemas.microsoft.com/office/drawing/2014/main" id="{EE313F16-E1D9-6030-A915-E392A1A7BF3D}"/>
                </a:ext>
              </a:extLst>
            </p:cNvPr>
            <p:cNvSpPr/>
            <p:nvPr/>
          </p:nvSpPr>
          <p:spPr>
            <a:xfrm>
              <a:off x="4848049" y="4293956"/>
              <a:ext cx="28342" cy="136674"/>
            </a:xfrm>
            <a:custGeom>
              <a:avLst/>
              <a:gdLst>
                <a:gd name="connsiteX0" fmla="*/ 22681 w 28342"/>
                <a:gd name="connsiteY0" fmla="*/ 136675 h 136674"/>
                <a:gd name="connsiteX1" fmla="*/ 28343 w 28342"/>
                <a:gd name="connsiteY1" fmla="*/ 0 h 136674"/>
                <a:gd name="connsiteX2" fmla="*/ 22681 w 28342"/>
                <a:gd name="connsiteY2" fmla="*/ 136675 h 136674"/>
              </a:gdLst>
              <a:ahLst/>
              <a:cxnLst>
                <a:cxn ang="0">
                  <a:pos x="connsiteX0" y="connsiteY0"/>
                </a:cxn>
                <a:cxn ang="0">
                  <a:pos x="connsiteX1" y="connsiteY1"/>
                </a:cxn>
                <a:cxn ang="0">
                  <a:pos x="connsiteX2" y="connsiteY2"/>
                </a:cxn>
              </a:cxnLst>
              <a:rect l="l" t="t" r="r" b="b"/>
              <a:pathLst>
                <a:path w="28342" h="136674">
                  <a:moveTo>
                    <a:pt x="22681" y="136675"/>
                  </a:moveTo>
                  <a:cubicBezTo>
                    <a:pt x="7744" y="68045"/>
                    <a:pt x="28099" y="683"/>
                    <a:pt x="28343" y="0"/>
                  </a:cubicBezTo>
                  <a:cubicBezTo>
                    <a:pt x="-3727" y="18549"/>
                    <a:pt x="-12513" y="81322"/>
                    <a:pt x="22681" y="136675"/>
                  </a:cubicBezTo>
                  <a:close/>
                </a:path>
              </a:pathLst>
            </a:custGeom>
            <a:solidFill>
              <a:srgbClr val="E0E9FF"/>
            </a:solidFill>
            <a:ln w="4873"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FDA86CD3-C294-E882-5E16-753300B493B5}"/>
                </a:ext>
              </a:extLst>
            </p:cNvPr>
            <p:cNvSpPr/>
            <p:nvPr/>
          </p:nvSpPr>
          <p:spPr>
            <a:xfrm>
              <a:off x="4880998" y="4585788"/>
              <a:ext cx="45477" cy="247876"/>
            </a:xfrm>
            <a:custGeom>
              <a:avLst/>
              <a:gdLst>
                <a:gd name="connsiteX0" fmla="*/ 36298 w 45477"/>
                <a:gd name="connsiteY0" fmla="*/ 75579 h 247876"/>
                <a:gd name="connsiteX1" fmla="*/ 39666 w 45477"/>
                <a:gd name="connsiteY1" fmla="*/ 247838 h 247876"/>
                <a:gd name="connsiteX2" fmla="*/ 1397 w 45477"/>
                <a:gd name="connsiteY2" fmla="*/ 101401 h 247876"/>
                <a:gd name="connsiteX3" fmla="*/ 43913 w 45477"/>
                <a:gd name="connsiteY3" fmla="*/ 66 h 247876"/>
                <a:gd name="connsiteX4" fmla="*/ 36298 w 45477"/>
                <a:gd name="connsiteY4" fmla="*/ 75579 h 24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7" h="247876">
                  <a:moveTo>
                    <a:pt x="36298" y="75579"/>
                  </a:moveTo>
                  <a:cubicBezTo>
                    <a:pt x="25852" y="182478"/>
                    <a:pt x="47574" y="245935"/>
                    <a:pt x="39666" y="247838"/>
                  </a:cubicBezTo>
                  <a:cubicBezTo>
                    <a:pt x="31759" y="249742"/>
                    <a:pt x="-7877" y="179989"/>
                    <a:pt x="1397" y="101401"/>
                  </a:cubicBezTo>
                  <a:cubicBezTo>
                    <a:pt x="7938" y="45950"/>
                    <a:pt x="37177" y="-2033"/>
                    <a:pt x="43913" y="66"/>
                  </a:cubicBezTo>
                  <a:cubicBezTo>
                    <a:pt x="48892" y="1531"/>
                    <a:pt x="40789" y="29012"/>
                    <a:pt x="36298" y="75579"/>
                  </a:cubicBezTo>
                  <a:close/>
                </a:path>
              </a:pathLst>
            </a:custGeom>
            <a:solidFill>
              <a:srgbClr val="FFFFFF"/>
            </a:solidFill>
            <a:ln w="4873"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FE475FD3-7DAA-08EF-A0B6-D2D0C8DECAB8}"/>
                </a:ext>
              </a:extLst>
            </p:cNvPr>
            <p:cNvSpPr/>
            <p:nvPr/>
          </p:nvSpPr>
          <p:spPr>
            <a:xfrm>
              <a:off x="4898482" y="4312068"/>
              <a:ext cx="32682" cy="85274"/>
            </a:xfrm>
            <a:custGeom>
              <a:avLst/>
              <a:gdLst>
                <a:gd name="connsiteX0" fmla="*/ 30969 w 32682"/>
                <a:gd name="connsiteY0" fmla="*/ 60086 h 85274"/>
                <a:gd name="connsiteX1" fmla="*/ 18522 w 32682"/>
                <a:gd name="connsiteY1" fmla="*/ 85273 h 85274"/>
                <a:gd name="connsiteX2" fmla="*/ 4903 w 32682"/>
                <a:gd name="connsiteY2" fmla="*/ 242 h 85274"/>
                <a:gd name="connsiteX3" fmla="*/ 28187 w 32682"/>
                <a:gd name="connsiteY3" fmla="*/ 24648 h 85274"/>
                <a:gd name="connsiteX4" fmla="*/ 30969 w 32682"/>
                <a:gd name="connsiteY4" fmla="*/ 60086 h 85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 h="85274">
                  <a:moveTo>
                    <a:pt x="30969" y="60086"/>
                  </a:moveTo>
                  <a:cubicBezTo>
                    <a:pt x="30969" y="61257"/>
                    <a:pt x="25307" y="85468"/>
                    <a:pt x="18522" y="85273"/>
                  </a:cubicBezTo>
                  <a:cubicBezTo>
                    <a:pt x="6319" y="84980"/>
                    <a:pt x="-7593" y="5123"/>
                    <a:pt x="4903" y="242"/>
                  </a:cubicBezTo>
                  <a:cubicBezTo>
                    <a:pt x="10907" y="-2101"/>
                    <a:pt x="22964" y="13079"/>
                    <a:pt x="28187" y="24648"/>
                  </a:cubicBezTo>
                  <a:cubicBezTo>
                    <a:pt x="33004" y="35831"/>
                    <a:pt x="33981" y="48288"/>
                    <a:pt x="30969" y="60086"/>
                  </a:cubicBezTo>
                  <a:close/>
                </a:path>
              </a:pathLst>
            </a:custGeom>
            <a:solidFill>
              <a:srgbClr val="FFFFFF"/>
            </a:solidFill>
            <a:ln w="4873"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825180F9-64AB-9AAA-75AF-4FCC7B9AD9F6}"/>
                </a:ext>
              </a:extLst>
            </p:cNvPr>
            <p:cNvSpPr/>
            <p:nvPr/>
          </p:nvSpPr>
          <p:spPr>
            <a:xfrm>
              <a:off x="4980645" y="4372944"/>
              <a:ext cx="74318" cy="55038"/>
            </a:xfrm>
            <a:custGeom>
              <a:avLst/>
              <a:gdLst>
                <a:gd name="connsiteX0" fmla="*/ 15337 w 74318"/>
                <a:gd name="connsiteY0" fmla="*/ 22542 h 55038"/>
                <a:gd name="connsiteX1" fmla="*/ 400 w 74318"/>
                <a:gd name="connsiteY1" fmla="*/ 46069 h 55038"/>
                <a:gd name="connsiteX2" fmla="*/ 47016 w 74318"/>
                <a:gd name="connsiteY2" fmla="*/ 49535 h 55038"/>
                <a:gd name="connsiteX3" fmla="*/ 72252 w 74318"/>
                <a:gd name="connsiteY3" fmla="*/ 2772 h 55038"/>
                <a:gd name="connsiteX4" fmla="*/ 15337 w 74318"/>
                <a:gd name="connsiteY4" fmla="*/ 22542 h 5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8" h="55038">
                  <a:moveTo>
                    <a:pt x="15337" y="22542"/>
                  </a:moveTo>
                  <a:cubicBezTo>
                    <a:pt x="9626" y="27667"/>
                    <a:pt x="-2333" y="38406"/>
                    <a:pt x="400" y="46069"/>
                  </a:cubicBezTo>
                  <a:cubicBezTo>
                    <a:pt x="3817" y="55490"/>
                    <a:pt x="29004" y="58809"/>
                    <a:pt x="47016" y="49535"/>
                  </a:cubicBezTo>
                  <a:cubicBezTo>
                    <a:pt x="67761" y="38845"/>
                    <a:pt x="79281" y="11071"/>
                    <a:pt x="72252" y="2772"/>
                  </a:cubicBezTo>
                  <a:cubicBezTo>
                    <a:pt x="65223" y="-5526"/>
                    <a:pt x="33934" y="5896"/>
                    <a:pt x="15337" y="22542"/>
                  </a:cubicBezTo>
                  <a:close/>
                </a:path>
              </a:pathLst>
            </a:custGeom>
            <a:solidFill>
              <a:srgbClr val="FFFFFF"/>
            </a:solidFill>
            <a:ln w="4873" cap="flat">
              <a:noFill/>
              <a:prstDash val="solid"/>
              <a:miter/>
            </a:ln>
          </p:spPr>
          <p:txBody>
            <a:bodyPr rtlCol="0" anchor="ctr"/>
            <a:lstStyle/>
            <a:p>
              <a:endParaRPr lang="en-US"/>
            </a:p>
          </p:txBody>
        </p:sp>
        <p:sp>
          <p:nvSpPr>
            <p:cNvPr id="245" name="任意多边形: 形状 244">
              <a:extLst>
                <a:ext uri="{FF2B5EF4-FFF2-40B4-BE49-F238E27FC236}">
                  <a16:creationId xmlns:a16="http://schemas.microsoft.com/office/drawing/2014/main" id="{DF4E31E4-D75B-D4B5-414D-0ECD31729356}"/>
                </a:ext>
              </a:extLst>
            </p:cNvPr>
            <p:cNvSpPr/>
            <p:nvPr/>
          </p:nvSpPr>
          <p:spPr>
            <a:xfrm>
              <a:off x="4995202" y="4510347"/>
              <a:ext cx="60150" cy="41527"/>
            </a:xfrm>
            <a:custGeom>
              <a:avLst/>
              <a:gdLst>
                <a:gd name="connsiteX0" fmla="*/ 39928 w 60150"/>
                <a:gd name="connsiteY0" fmla="*/ 4436 h 41527"/>
                <a:gd name="connsiteX1" fmla="*/ 439 w 60150"/>
                <a:gd name="connsiteY1" fmla="*/ 5559 h 41527"/>
                <a:gd name="connsiteX2" fmla="*/ 45737 w 60150"/>
                <a:gd name="connsiteY2" fmla="*/ 40606 h 41527"/>
                <a:gd name="connsiteX3" fmla="*/ 60087 w 60150"/>
                <a:gd name="connsiteY3" fmla="*/ 21618 h 41527"/>
                <a:gd name="connsiteX4" fmla="*/ 39928 w 60150"/>
                <a:gd name="connsiteY4" fmla="*/ 4436 h 4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50" h="41527">
                  <a:moveTo>
                    <a:pt x="39928" y="4436"/>
                  </a:moveTo>
                  <a:cubicBezTo>
                    <a:pt x="25284" y="-1226"/>
                    <a:pt x="3611" y="-2105"/>
                    <a:pt x="439" y="5559"/>
                  </a:cubicBezTo>
                  <a:cubicBezTo>
                    <a:pt x="-3955" y="16200"/>
                    <a:pt x="25626" y="47245"/>
                    <a:pt x="45737" y="40606"/>
                  </a:cubicBezTo>
                  <a:cubicBezTo>
                    <a:pt x="53449" y="38068"/>
                    <a:pt x="60917" y="29623"/>
                    <a:pt x="60087" y="21618"/>
                  </a:cubicBezTo>
                  <a:cubicBezTo>
                    <a:pt x="59111" y="12051"/>
                    <a:pt x="46078" y="6779"/>
                    <a:pt x="39928" y="4436"/>
                  </a:cubicBezTo>
                  <a:close/>
                </a:path>
              </a:pathLst>
            </a:custGeom>
            <a:solidFill>
              <a:srgbClr val="FFFFFF"/>
            </a:solidFill>
            <a:ln w="4873" cap="flat">
              <a:noFill/>
              <a:prstDash val="solid"/>
              <a:miter/>
            </a:ln>
          </p:spPr>
          <p:txBody>
            <a:bodyPr rtlCol="0" anchor="ctr"/>
            <a:lstStyle/>
            <a:p>
              <a:endParaRPr lang="en-US"/>
            </a:p>
          </p:txBody>
        </p:sp>
        <p:sp>
          <p:nvSpPr>
            <p:cNvPr id="246" name="任意多边形: 形状 245">
              <a:extLst>
                <a:ext uri="{FF2B5EF4-FFF2-40B4-BE49-F238E27FC236}">
                  <a16:creationId xmlns:a16="http://schemas.microsoft.com/office/drawing/2014/main" id="{5D377F67-228A-6CC6-CF3B-5984C822902C}"/>
                </a:ext>
              </a:extLst>
            </p:cNvPr>
            <p:cNvSpPr/>
            <p:nvPr/>
          </p:nvSpPr>
          <p:spPr>
            <a:xfrm>
              <a:off x="4794237" y="4438969"/>
              <a:ext cx="59496" cy="44151"/>
            </a:xfrm>
            <a:custGeom>
              <a:avLst/>
              <a:gdLst>
                <a:gd name="connsiteX0" fmla="*/ 58139 w 59496"/>
                <a:gd name="connsiteY0" fmla="*/ 39498 h 44151"/>
                <a:gd name="connsiteX1" fmla="*/ 28315 w 59496"/>
                <a:gd name="connsiteY1" fmla="*/ 40963 h 44151"/>
                <a:gd name="connsiteX2" fmla="*/ 833 w 59496"/>
                <a:gd name="connsiteY2" fmla="*/ 6501 h 44151"/>
                <a:gd name="connsiteX3" fmla="*/ 37345 w 59496"/>
                <a:gd name="connsiteY3" fmla="*/ 4597 h 44151"/>
                <a:gd name="connsiteX4" fmla="*/ 58139 w 59496"/>
                <a:gd name="connsiteY4" fmla="*/ 39498 h 44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44151">
                  <a:moveTo>
                    <a:pt x="58139" y="39498"/>
                  </a:moveTo>
                  <a:cubicBezTo>
                    <a:pt x="53599" y="46527"/>
                    <a:pt x="37833" y="44380"/>
                    <a:pt x="28315" y="40963"/>
                  </a:cubicBezTo>
                  <a:cubicBezTo>
                    <a:pt x="10986" y="34422"/>
                    <a:pt x="-3706" y="15531"/>
                    <a:pt x="833" y="6501"/>
                  </a:cubicBezTo>
                  <a:cubicBezTo>
                    <a:pt x="4885" y="-1504"/>
                    <a:pt x="24068" y="-2090"/>
                    <a:pt x="37345" y="4597"/>
                  </a:cubicBezTo>
                  <a:cubicBezTo>
                    <a:pt x="52672" y="12407"/>
                    <a:pt x="63411" y="31444"/>
                    <a:pt x="58139" y="39498"/>
                  </a:cubicBezTo>
                  <a:close/>
                </a:path>
              </a:pathLst>
            </a:custGeom>
            <a:solidFill>
              <a:srgbClr val="FFFFFF"/>
            </a:solidFill>
            <a:ln w="4873" cap="flat">
              <a:noFill/>
              <a:prstDash val="solid"/>
              <a:miter/>
            </a:ln>
          </p:spPr>
          <p:txBody>
            <a:bodyPr rtlCol="0" anchor="ctr"/>
            <a:lstStyle/>
            <a:p>
              <a:endParaRPr lang="en-US"/>
            </a:p>
          </p:txBody>
        </p:sp>
        <p:sp>
          <p:nvSpPr>
            <p:cNvPr id="247" name="任意多边形: 形状 246">
              <a:extLst>
                <a:ext uri="{FF2B5EF4-FFF2-40B4-BE49-F238E27FC236}">
                  <a16:creationId xmlns:a16="http://schemas.microsoft.com/office/drawing/2014/main" id="{464B8AB6-8CD0-6552-204B-81CE131D7277}"/>
                </a:ext>
              </a:extLst>
            </p:cNvPr>
            <p:cNvSpPr/>
            <p:nvPr/>
          </p:nvSpPr>
          <p:spPr>
            <a:xfrm>
              <a:off x="6812293" y="4289214"/>
              <a:ext cx="400259" cy="850612"/>
            </a:xfrm>
            <a:custGeom>
              <a:avLst/>
              <a:gdLst>
                <a:gd name="connsiteX0" fmla="*/ 225025 w 400259"/>
                <a:gd name="connsiteY0" fmla="*/ 293370 h 850612"/>
                <a:gd name="connsiteX1" fmla="*/ 82591 w 400259"/>
                <a:gd name="connsiteY1" fmla="*/ 277262 h 850612"/>
                <a:gd name="connsiteX2" fmla="*/ 161813 w 400259"/>
                <a:gd name="connsiteY2" fmla="*/ 208143 h 850612"/>
                <a:gd name="connsiteX3" fmla="*/ 166694 w 400259"/>
                <a:gd name="connsiteY3" fmla="*/ 193988 h 850612"/>
                <a:gd name="connsiteX4" fmla="*/ 84592 w 400259"/>
                <a:gd name="connsiteY4" fmla="*/ 78693 h 850612"/>
                <a:gd name="connsiteX5" fmla="*/ 212139 w 400259"/>
                <a:gd name="connsiteY5" fmla="*/ 132728 h 850612"/>
                <a:gd name="connsiteX6" fmla="*/ 228833 w 400259"/>
                <a:gd name="connsiteY6" fmla="*/ 126187 h 850612"/>
                <a:gd name="connsiteX7" fmla="*/ 283112 w 400259"/>
                <a:gd name="connsiteY7" fmla="*/ 1569 h 850612"/>
                <a:gd name="connsiteX8" fmla="*/ 293216 w 400259"/>
                <a:gd name="connsiteY8" fmla="*/ 144248 h 850612"/>
                <a:gd name="connsiteX9" fmla="*/ 305761 w 400259"/>
                <a:gd name="connsiteY9" fmla="*/ 152058 h 850612"/>
                <a:gd name="connsiteX10" fmla="*/ 391134 w 400259"/>
                <a:gd name="connsiteY10" fmla="*/ 163529 h 850612"/>
                <a:gd name="connsiteX11" fmla="*/ 306103 w 400259"/>
                <a:gd name="connsiteY11" fmla="*/ 266035 h 850612"/>
                <a:gd name="connsiteX12" fmla="*/ 23918 w 400259"/>
                <a:gd name="connsiteY12" fmla="*/ 850613 h 850612"/>
                <a:gd name="connsiteX13" fmla="*/ 0 w 400259"/>
                <a:gd name="connsiteY13" fmla="*/ 770316 h 850612"/>
                <a:gd name="connsiteX14" fmla="*/ 225025 w 400259"/>
                <a:gd name="connsiteY14" fmla="*/ 293370 h 85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259" h="850612">
                  <a:moveTo>
                    <a:pt x="225025" y="293370"/>
                  </a:moveTo>
                  <a:cubicBezTo>
                    <a:pt x="225025" y="293370"/>
                    <a:pt x="101139" y="352726"/>
                    <a:pt x="82591" y="277262"/>
                  </a:cubicBezTo>
                  <a:cubicBezTo>
                    <a:pt x="75318" y="247974"/>
                    <a:pt x="106997" y="204043"/>
                    <a:pt x="161813" y="208143"/>
                  </a:cubicBezTo>
                  <a:cubicBezTo>
                    <a:pt x="169769" y="208680"/>
                    <a:pt x="174212" y="196136"/>
                    <a:pt x="166694" y="193988"/>
                  </a:cubicBezTo>
                  <a:cubicBezTo>
                    <a:pt x="109193" y="178124"/>
                    <a:pt x="48227" y="117499"/>
                    <a:pt x="84592" y="78693"/>
                  </a:cubicBezTo>
                  <a:cubicBezTo>
                    <a:pt x="109242" y="52383"/>
                    <a:pt x="187098" y="82793"/>
                    <a:pt x="212139" y="132728"/>
                  </a:cubicBezTo>
                  <a:cubicBezTo>
                    <a:pt x="216337" y="141026"/>
                    <a:pt x="233177" y="134437"/>
                    <a:pt x="228833" y="126187"/>
                  </a:cubicBezTo>
                  <a:cubicBezTo>
                    <a:pt x="189880" y="52578"/>
                    <a:pt x="250701" y="-10878"/>
                    <a:pt x="283112" y="1569"/>
                  </a:cubicBezTo>
                  <a:cubicBezTo>
                    <a:pt x="320698" y="15920"/>
                    <a:pt x="332803" y="84843"/>
                    <a:pt x="293216" y="144248"/>
                  </a:cubicBezTo>
                  <a:cubicBezTo>
                    <a:pt x="289067" y="150496"/>
                    <a:pt x="300099" y="156988"/>
                    <a:pt x="305761" y="152058"/>
                  </a:cubicBezTo>
                  <a:cubicBezTo>
                    <a:pt x="325286" y="134925"/>
                    <a:pt x="375123" y="129555"/>
                    <a:pt x="391134" y="163529"/>
                  </a:cubicBezTo>
                  <a:cubicBezTo>
                    <a:pt x="435065" y="256273"/>
                    <a:pt x="306103" y="266035"/>
                    <a:pt x="306103" y="266035"/>
                  </a:cubicBezTo>
                  <a:cubicBezTo>
                    <a:pt x="306103" y="266035"/>
                    <a:pt x="406071" y="758260"/>
                    <a:pt x="23918" y="850613"/>
                  </a:cubicBezTo>
                  <a:lnTo>
                    <a:pt x="0" y="770316"/>
                  </a:lnTo>
                  <a:cubicBezTo>
                    <a:pt x="0" y="770316"/>
                    <a:pt x="290531" y="732975"/>
                    <a:pt x="225025" y="293370"/>
                  </a:cubicBezTo>
                  <a:close/>
                </a:path>
              </a:pathLst>
            </a:custGeom>
            <a:solidFill>
              <a:srgbClr val="E6F8FF"/>
            </a:solidFill>
            <a:ln w="4873" cap="flat">
              <a:noFill/>
              <a:prstDash val="solid"/>
              <a:miter/>
            </a:ln>
          </p:spPr>
          <p:txBody>
            <a:bodyPr rtlCol="0" anchor="ctr"/>
            <a:lstStyle/>
            <a:p>
              <a:endParaRPr lang="en-US"/>
            </a:p>
          </p:txBody>
        </p:sp>
        <p:sp>
          <p:nvSpPr>
            <p:cNvPr id="248" name="任意多边形: 形状 247">
              <a:extLst>
                <a:ext uri="{FF2B5EF4-FFF2-40B4-BE49-F238E27FC236}">
                  <a16:creationId xmlns:a16="http://schemas.microsoft.com/office/drawing/2014/main" id="{5C5A261C-2501-D652-CB12-FFF9109BD729}"/>
                </a:ext>
              </a:extLst>
            </p:cNvPr>
            <p:cNvSpPr/>
            <p:nvPr/>
          </p:nvSpPr>
          <p:spPr>
            <a:xfrm>
              <a:off x="6830695" y="4555298"/>
              <a:ext cx="299494" cy="584577"/>
            </a:xfrm>
            <a:custGeom>
              <a:avLst/>
              <a:gdLst>
                <a:gd name="connsiteX0" fmla="*/ 287700 w 299494"/>
                <a:gd name="connsiteY0" fmla="*/ 0 h 584577"/>
                <a:gd name="connsiteX1" fmla="*/ 5516 w 299494"/>
                <a:gd name="connsiteY1" fmla="*/ 584578 h 584577"/>
                <a:gd name="connsiteX2" fmla="*/ 0 w 299494"/>
                <a:gd name="connsiteY2" fmla="*/ 566078 h 584577"/>
                <a:gd name="connsiteX3" fmla="*/ 287700 w 299494"/>
                <a:gd name="connsiteY3" fmla="*/ 0 h 584577"/>
              </a:gdLst>
              <a:ahLst/>
              <a:cxnLst>
                <a:cxn ang="0">
                  <a:pos x="connsiteX0" y="connsiteY0"/>
                </a:cxn>
                <a:cxn ang="0">
                  <a:pos x="connsiteX1" y="connsiteY1"/>
                </a:cxn>
                <a:cxn ang="0">
                  <a:pos x="connsiteX2" y="connsiteY2"/>
                </a:cxn>
                <a:cxn ang="0">
                  <a:pos x="connsiteX3" y="connsiteY3"/>
                </a:cxn>
              </a:cxnLst>
              <a:rect l="l" t="t" r="r" b="b"/>
              <a:pathLst>
                <a:path w="299494" h="584577">
                  <a:moveTo>
                    <a:pt x="287700" y="0"/>
                  </a:moveTo>
                  <a:cubicBezTo>
                    <a:pt x="287700" y="0"/>
                    <a:pt x="387669" y="492225"/>
                    <a:pt x="5516" y="584578"/>
                  </a:cubicBezTo>
                  <a:lnTo>
                    <a:pt x="0" y="566078"/>
                  </a:lnTo>
                  <a:cubicBezTo>
                    <a:pt x="333145" y="391085"/>
                    <a:pt x="287700" y="0"/>
                    <a:pt x="287700" y="0"/>
                  </a:cubicBezTo>
                  <a:close/>
                </a:path>
              </a:pathLst>
            </a:custGeom>
            <a:solidFill>
              <a:srgbClr val="E0E9FF"/>
            </a:solidFill>
            <a:ln w="4873" cap="flat">
              <a:noFill/>
              <a:prstDash val="solid"/>
              <a:miter/>
            </a:ln>
          </p:spPr>
          <p:txBody>
            <a:bodyPr rtlCol="0" anchor="ctr"/>
            <a:lstStyle/>
            <a:p>
              <a:endParaRPr lang="en-US"/>
            </a:p>
          </p:txBody>
        </p:sp>
        <p:sp>
          <p:nvSpPr>
            <p:cNvPr id="249" name="任意多边形: 形状 248">
              <a:extLst>
                <a:ext uri="{FF2B5EF4-FFF2-40B4-BE49-F238E27FC236}">
                  <a16:creationId xmlns:a16="http://schemas.microsoft.com/office/drawing/2014/main" id="{11FE0163-6771-0ACE-3639-BF4493DAC864}"/>
                </a:ext>
              </a:extLst>
            </p:cNvPr>
            <p:cNvSpPr/>
            <p:nvPr/>
          </p:nvSpPr>
          <p:spPr>
            <a:xfrm>
              <a:off x="7118395" y="4452059"/>
              <a:ext cx="94099" cy="103238"/>
            </a:xfrm>
            <a:custGeom>
              <a:avLst/>
              <a:gdLst>
                <a:gd name="connsiteX0" fmla="*/ 0 w 94099"/>
                <a:gd name="connsiteY0" fmla="*/ 103238 h 103238"/>
                <a:gd name="connsiteX1" fmla="*/ 84641 w 94099"/>
                <a:gd name="connsiteY1" fmla="*/ 0 h 103238"/>
                <a:gd name="connsiteX2" fmla="*/ 85031 w 94099"/>
                <a:gd name="connsiteY2" fmla="*/ 683 h 103238"/>
                <a:gd name="connsiteX3" fmla="*/ 0 w 94099"/>
                <a:gd name="connsiteY3" fmla="*/ 103238 h 103238"/>
              </a:gdLst>
              <a:ahLst/>
              <a:cxnLst>
                <a:cxn ang="0">
                  <a:pos x="connsiteX0" y="connsiteY0"/>
                </a:cxn>
                <a:cxn ang="0">
                  <a:pos x="connsiteX1" y="connsiteY1"/>
                </a:cxn>
                <a:cxn ang="0">
                  <a:pos x="connsiteX2" y="connsiteY2"/>
                </a:cxn>
                <a:cxn ang="0">
                  <a:pos x="connsiteX3" y="connsiteY3"/>
                </a:cxn>
              </a:cxnLst>
              <a:rect l="l" t="t" r="r" b="b"/>
              <a:pathLst>
                <a:path w="94099" h="103238">
                  <a:moveTo>
                    <a:pt x="0" y="103238"/>
                  </a:moveTo>
                  <a:cubicBezTo>
                    <a:pt x="71169" y="68191"/>
                    <a:pt x="83518" y="23235"/>
                    <a:pt x="84641" y="0"/>
                  </a:cubicBezTo>
                  <a:cubicBezTo>
                    <a:pt x="84753" y="239"/>
                    <a:pt x="84885" y="469"/>
                    <a:pt x="85031" y="683"/>
                  </a:cubicBezTo>
                  <a:cubicBezTo>
                    <a:pt x="128767" y="93427"/>
                    <a:pt x="98" y="103238"/>
                    <a:pt x="0" y="103238"/>
                  </a:cubicBezTo>
                  <a:close/>
                </a:path>
              </a:pathLst>
            </a:custGeom>
            <a:solidFill>
              <a:srgbClr val="E0E9FF"/>
            </a:solidFill>
            <a:ln w="4873" cap="flat">
              <a:noFill/>
              <a:prstDash val="solid"/>
              <a:miter/>
            </a:ln>
          </p:spPr>
          <p:txBody>
            <a:bodyPr rtlCol="0" anchor="ctr"/>
            <a:lstStyle/>
            <a:p>
              <a:endParaRPr lang="en-US"/>
            </a:p>
          </p:txBody>
        </p:sp>
        <p:sp>
          <p:nvSpPr>
            <p:cNvPr id="250" name="任意多边形: 形状 249">
              <a:extLst>
                <a:ext uri="{FF2B5EF4-FFF2-40B4-BE49-F238E27FC236}">
                  <a16:creationId xmlns:a16="http://schemas.microsoft.com/office/drawing/2014/main" id="{54063486-DED3-D388-326A-7025705902C0}"/>
                </a:ext>
              </a:extLst>
            </p:cNvPr>
            <p:cNvSpPr/>
            <p:nvPr/>
          </p:nvSpPr>
          <p:spPr>
            <a:xfrm>
              <a:off x="6893899" y="4546316"/>
              <a:ext cx="143418" cy="58370"/>
            </a:xfrm>
            <a:custGeom>
              <a:avLst/>
              <a:gdLst>
                <a:gd name="connsiteX0" fmla="*/ 984 w 143418"/>
                <a:gd name="connsiteY0" fmla="*/ 20013 h 58370"/>
                <a:gd name="connsiteX1" fmla="*/ 1521 w 143418"/>
                <a:gd name="connsiteY1" fmla="*/ 0 h 58370"/>
                <a:gd name="connsiteX2" fmla="*/ 143418 w 143418"/>
                <a:gd name="connsiteY2" fmla="*/ 36121 h 58370"/>
                <a:gd name="connsiteX3" fmla="*/ 984 w 143418"/>
                <a:gd name="connsiteY3" fmla="*/ 20013 h 58370"/>
              </a:gdLst>
              <a:ahLst/>
              <a:cxnLst>
                <a:cxn ang="0">
                  <a:pos x="connsiteX0" y="connsiteY0"/>
                </a:cxn>
                <a:cxn ang="0">
                  <a:pos x="connsiteX1" y="connsiteY1"/>
                </a:cxn>
                <a:cxn ang="0">
                  <a:pos x="connsiteX2" y="connsiteY2"/>
                </a:cxn>
                <a:cxn ang="0">
                  <a:pos x="connsiteX3" y="connsiteY3"/>
                </a:cxn>
              </a:cxnLst>
              <a:rect l="l" t="t" r="r" b="b"/>
              <a:pathLst>
                <a:path w="143418" h="58370">
                  <a:moveTo>
                    <a:pt x="984" y="20013"/>
                  </a:moveTo>
                  <a:cubicBezTo>
                    <a:pt x="-490" y="13399"/>
                    <a:pt x="-305" y="6526"/>
                    <a:pt x="1521" y="0"/>
                  </a:cubicBezTo>
                  <a:cubicBezTo>
                    <a:pt x="46526" y="54035"/>
                    <a:pt x="143418" y="36121"/>
                    <a:pt x="143418" y="36121"/>
                  </a:cubicBezTo>
                  <a:cubicBezTo>
                    <a:pt x="143418" y="36121"/>
                    <a:pt x="19532" y="95624"/>
                    <a:pt x="984" y="20013"/>
                  </a:cubicBezTo>
                  <a:close/>
                </a:path>
              </a:pathLst>
            </a:custGeom>
            <a:solidFill>
              <a:srgbClr val="E0E9FF"/>
            </a:solidFill>
            <a:ln w="4873" cap="flat">
              <a:noFill/>
              <a:prstDash val="solid"/>
              <a:miter/>
            </a:ln>
          </p:spPr>
          <p:txBody>
            <a:bodyPr rtlCol="0" anchor="ctr"/>
            <a:lstStyle/>
            <a:p>
              <a:endParaRPr lang="en-US"/>
            </a:p>
          </p:txBody>
        </p:sp>
        <p:sp>
          <p:nvSpPr>
            <p:cNvPr id="251" name="任意多边形: 形状 250">
              <a:extLst>
                <a:ext uri="{FF2B5EF4-FFF2-40B4-BE49-F238E27FC236}">
                  <a16:creationId xmlns:a16="http://schemas.microsoft.com/office/drawing/2014/main" id="{CE602450-D4A3-7E78-80F2-AC7D7B868362}"/>
                </a:ext>
              </a:extLst>
            </p:cNvPr>
            <p:cNvSpPr/>
            <p:nvPr/>
          </p:nvSpPr>
          <p:spPr>
            <a:xfrm>
              <a:off x="7037318" y="4582584"/>
              <a:ext cx="700" cy="3319"/>
            </a:xfrm>
            <a:custGeom>
              <a:avLst/>
              <a:gdLst>
                <a:gd name="connsiteX0" fmla="*/ 0 w 700"/>
                <a:gd name="connsiteY0" fmla="*/ 0 h 3319"/>
                <a:gd name="connsiteX1" fmla="*/ 439 w 700"/>
                <a:gd name="connsiteY1" fmla="*/ 3319 h 3319"/>
              </a:gdLst>
              <a:ahLst/>
              <a:cxnLst>
                <a:cxn ang="0">
                  <a:pos x="connsiteX0" y="connsiteY0"/>
                </a:cxn>
                <a:cxn ang="0">
                  <a:pos x="connsiteX1" y="connsiteY1"/>
                </a:cxn>
              </a:cxnLst>
              <a:rect l="l" t="t" r="r" b="b"/>
              <a:pathLst>
                <a:path w="700" h="3319">
                  <a:moveTo>
                    <a:pt x="0" y="0"/>
                  </a:moveTo>
                  <a:cubicBezTo>
                    <a:pt x="0" y="0"/>
                    <a:pt x="1220" y="976"/>
                    <a:pt x="439" y="3319"/>
                  </a:cubicBezTo>
                  <a:close/>
                </a:path>
              </a:pathLst>
            </a:custGeom>
            <a:solidFill>
              <a:srgbClr val="E0E9FF"/>
            </a:solidFill>
            <a:ln w="4873" cap="flat">
              <a:noFill/>
              <a:prstDash val="solid"/>
              <a:miter/>
            </a:ln>
          </p:spPr>
          <p:txBody>
            <a:bodyPr rtlCol="0" anchor="ctr"/>
            <a:lstStyle/>
            <a:p>
              <a:endParaRPr lang="en-US"/>
            </a:p>
          </p:txBody>
        </p:sp>
        <p:sp>
          <p:nvSpPr>
            <p:cNvPr id="252" name="任意多边形: 形状 251">
              <a:extLst>
                <a:ext uri="{FF2B5EF4-FFF2-40B4-BE49-F238E27FC236}">
                  <a16:creationId xmlns:a16="http://schemas.microsoft.com/office/drawing/2014/main" id="{9143668E-5C19-9F0E-867F-E04C06C90DFD}"/>
                </a:ext>
              </a:extLst>
            </p:cNvPr>
            <p:cNvSpPr/>
            <p:nvPr/>
          </p:nvSpPr>
          <p:spPr>
            <a:xfrm>
              <a:off x="6885741" y="4371373"/>
              <a:ext cx="93050" cy="111975"/>
            </a:xfrm>
            <a:custGeom>
              <a:avLst/>
              <a:gdLst>
                <a:gd name="connsiteX0" fmla="*/ 93051 w 93050"/>
                <a:gd name="connsiteY0" fmla="*/ 111976 h 111975"/>
                <a:gd name="connsiteX1" fmla="*/ 8117 w 93050"/>
                <a:gd name="connsiteY1" fmla="*/ 0 h 111975"/>
                <a:gd name="connsiteX2" fmla="*/ 93051 w 93050"/>
                <a:gd name="connsiteY2" fmla="*/ 111976 h 111975"/>
              </a:gdLst>
              <a:ahLst/>
              <a:cxnLst>
                <a:cxn ang="0">
                  <a:pos x="connsiteX0" y="connsiteY0"/>
                </a:cxn>
                <a:cxn ang="0">
                  <a:pos x="connsiteX1" y="connsiteY1"/>
                </a:cxn>
                <a:cxn ang="0">
                  <a:pos x="connsiteX2" y="connsiteY2"/>
                </a:cxn>
              </a:cxnLst>
              <a:rect l="l" t="t" r="r" b="b"/>
              <a:pathLst>
                <a:path w="93050" h="111975">
                  <a:moveTo>
                    <a:pt x="93051" y="111976"/>
                  </a:moveTo>
                  <a:cubicBezTo>
                    <a:pt x="37160" y="96502"/>
                    <a:pt x="-21951" y="38757"/>
                    <a:pt x="8117" y="0"/>
                  </a:cubicBezTo>
                  <a:cubicBezTo>
                    <a:pt x="18514" y="58282"/>
                    <a:pt x="93051" y="111976"/>
                    <a:pt x="93051" y="111976"/>
                  </a:cubicBezTo>
                  <a:close/>
                </a:path>
              </a:pathLst>
            </a:custGeom>
            <a:solidFill>
              <a:srgbClr val="E0E9FF"/>
            </a:solidFill>
            <a:ln w="4873" cap="flat">
              <a:noFill/>
              <a:prstDash val="solid"/>
              <a:miter/>
            </a:ln>
          </p:spPr>
          <p:txBody>
            <a:bodyPr rtlCol="0" anchor="ctr"/>
            <a:lstStyle/>
            <a:p>
              <a:endParaRPr lang="en-US"/>
            </a:p>
          </p:txBody>
        </p:sp>
        <p:sp>
          <p:nvSpPr>
            <p:cNvPr id="253" name="任意多边形: 形状 252">
              <a:extLst>
                <a:ext uri="{FF2B5EF4-FFF2-40B4-BE49-F238E27FC236}">
                  <a16:creationId xmlns:a16="http://schemas.microsoft.com/office/drawing/2014/main" id="{D7CA0F3C-81F2-C657-BFAD-E486F90BEDB6}"/>
                </a:ext>
              </a:extLst>
            </p:cNvPr>
            <p:cNvSpPr/>
            <p:nvPr/>
          </p:nvSpPr>
          <p:spPr>
            <a:xfrm>
              <a:off x="7105411" y="4438782"/>
              <a:ext cx="4881" cy="4881"/>
            </a:xfrm>
            <a:custGeom>
              <a:avLst/>
              <a:gdLst>
                <a:gd name="connsiteX0" fmla="*/ 0 w 4881"/>
                <a:gd name="connsiteY0" fmla="*/ 0 h 4881"/>
                <a:gd name="connsiteX1" fmla="*/ 0 w 4881"/>
                <a:gd name="connsiteY1" fmla="*/ 0 h 4881"/>
                <a:gd name="connsiteX2" fmla="*/ 0 w 4881"/>
                <a:gd name="connsiteY2" fmla="*/ 0 h 4881"/>
              </a:gdLst>
              <a:ahLst/>
              <a:cxnLst>
                <a:cxn ang="0">
                  <a:pos x="connsiteX0" y="connsiteY0"/>
                </a:cxn>
                <a:cxn ang="0">
                  <a:pos x="connsiteX1" y="connsiteY1"/>
                </a:cxn>
                <a:cxn ang="0">
                  <a:pos x="connsiteX2" y="connsiteY2"/>
                </a:cxn>
              </a:cxnLst>
              <a:rect l="l" t="t" r="r" b="b"/>
              <a:pathLst>
                <a:path w="4881" h="4881">
                  <a:moveTo>
                    <a:pt x="0" y="0"/>
                  </a:moveTo>
                  <a:lnTo>
                    <a:pt x="0" y="0"/>
                  </a:lnTo>
                  <a:lnTo>
                    <a:pt x="0" y="0"/>
                  </a:lnTo>
                  <a:close/>
                </a:path>
              </a:pathLst>
            </a:custGeom>
            <a:solidFill>
              <a:srgbClr val="E0E9FF"/>
            </a:solidFill>
            <a:ln w="4873" cap="flat">
              <a:noFill/>
              <a:prstDash val="solid"/>
              <a:miter/>
            </a:ln>
          </p:spPr>
          <p:txBody>
            <a:bodyPr rtlCol="0" anchor="ctr"/>
            <a:lstStyle/>
            <a:p>
              <a:endParaRPr lang="en-US"/>
            </a:p>
          </p:txBody>
        </p:sp>
        <p:sp>
          <p:nvSpPr>
            <p:cNvPr id="254" name="任意多边形: 形状 253">
              <a:extLst>
                <a:ext uri="{FF2B5EF4-FFF2-40B4-BE49-F238E27FC236}">
                  <a16:creationId xmlns:a16="http://schemas.microsoft.com/office/drawing/2014/main" id="{AF67EFA7-6C51-5BF2-0DC1-B5BD9CC6360C}"/>
                </a:ext>
              </a:extLst>
            </p:cNvPr>
            <p:cNvSpPr/>
            <p:nvPr/>
          </p:nvSpPr>
          <p:spPr>
            <a:xfrm>
              <a:off x="7101555" y="4293956"/>
              <a:ext cx="28350" cy="136674"/>
            </a:xfrm>
            <a:custGeom>
              <a:avLst/>
              <a:gdLst>
                <a:gd name="connsiteX0" fmla="*/ 5711 w 28350"/>
                <a:gd name="connsiteY0" fmla="*/ 136675 h 136674"/>
                <a:gd name="connsiteX1" fmla="*/ 0 w 28350"/>
                <a:gd name="connsiteY1" fmla="*/ 0 h 136674"/>
                <a:gd name="connsiteX2" fmla="*/ 5711 w 28350"/>
                <a:gd name="connsiteY2" fmla="*/ 136675 h 136674"/>
              </a:gdLst>
              <a:ahLst/>
              <a:cxnLst>
                <a:cxn ang="0">
                  <a:pos x="connsiteX0" y="connsiteY0"/>
                </a:cxn>
                <a:cxn ang="0">
                  <a:pos x="connsiteX1" y="connsiteY1"/>
                </a:cxn>
                <a:cxn ang="0">
                  <a:pos x="connsiteX2" y="connsiteY2"/>
                </a:cxn>
              </a:cxnLst>
              <a:rect l="l" t="t" r="r" b="b"/>
              <a:pathLst>
                <a:path w="28350" h="136674">
                  <a:moveTo>
                    <a:pt x="5711" y="136675"/>
                  </a:moveTo>
                  <a:cubicBezTo>
                    <a:pt x="20355" y="68045"/>
                    <a:pt x="293" y="683"/>
                    <a:pt x="0" y="0"/>
                  </a:cubicBezTo>
                  <a:cubicBezTo>
                    <a:pt x="32070" y="18549"/>
                    <a:pt x="40856" y="81322"/>
                    <a:pt x="5711" y="136675"/>
                  </a:cubicBezTo>
                  <a:close/>
                </a:path>
              </a:pathLst>
            </a:custGeom>
            <a:solidFill>
              <a:srgbClr val="E0E9FF"/>
            </a:solidFill>
            <a:ln w="4873" cap="flat">
              <a:noFill/>
              <a:prstDash val="solid"/>
              <a:miter/>
            </a:ln>
          </p:spPr>
          <p:txBody>
            <a:bodyPr rtlCol="0" anchor="ctr"/>
            <a:lstStyle/>
            <a:p>
              <a:endParaRPr lang="en-US"/>
            </a:p>
          </p:txBody>
        </p:sp>
        <p:sp>
          <p:nvSpPr>
            <p:cNvPr id="255" name="任意多边形: 形状 254">
              <a:extLst>
                <a:ext uri="{FF2B5EF4-FFF2-40B4-BE49-F238E27FC236}">
                  <a16:creationId xmlns:a16="http://schemas.microsoft.com/office/drawing/2014/main" id="{4699A1A3-EC16-C484-7831-636C648428DF}"/>
                </a:ext>
              </a:extLst>
            </p:cNvPr>
            <p:cNvSpPr/>
            <p:nvPr/>
          </p:nvSpPr>
          <p:spPr>
            <a:xfrm>
              <a:off x="7051589" y="4585788"/>
              <a:ext cx="45371" cy="247876"/>
            </a:xfrm>
            <a:custGeom>
              <a:avLst/>
              <a:gdLst>
                <a:gd name="connsiteX0" fmla="*/ 9110 w 45371"/>
                <a:gd name="connsiteY0" fmla="*/ 75579 h 247876"/>
                <a:gd name="connsiteX1" fmla="*/ 5693 w 45371"/>
                <a:gd name="connsiteY1" fmla="*/ 247838 h 247876"/>
                <a:gd name="connsiteX2" fmla="*/ 43962 w 45371"/>
                <a:gd name="connsiteY2" fmla="*/ 101401 h 247876"/>
                <a:gd name="connsiteX3" fmla="*/ 1446 w 45371"/>
                <a:gd name="connsiteY3" fmla="*/ 66 h 247876"/>
                <a:gd name="connsiteX4" fmla="*/ 9110 w 45371"/>
                <a:gd name="connsiteY4" fmla="*/ 75579 h 24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1" h="247876">
                  <a:moveTo>
                    <a:pt x="9110" y="75579"/>
                  </a:moveTo>
                  <a:cubicBezTo>
                    <a:pt x="19507" y="182478"/>
                    <a:pt x="-2214" y="245935"/>
                    <a:pt x="5693" y="247838"/>
                  </a:cubicBezTo>
                  <a:cubicBezTo>
                    <a:pt x="13601" y="249742"/>
                    <a:pt x="53285" y="179989"/>
                    <a:pt x="43962" y="101401"/>
                  </a:cubicBezTo>
                  <a:cubicBezTo>
                    <a:pt x="37421" y="45950"/>
                    <a:pt x="8183" y="-2033"/>
                    <a:pt x="1446" y="66"/>
                  </a:cubicBezTo>
                  <a:cubicBezTo>
                    <a:pt x="-3240" y="1531"/>
                    <a:pt x="4570" y="29012"/>
                    <a:pt x="9110" y="75579"/>
                  </a:cubicBezTo>
                  <a:close/>
                </a:path>
              </a:pathLst>
            </a:custGeom>
            <a:solidFill>
              <a:srgbClr val="FFFFFF"/>
            </a:solidFill>
            <a:ln w="4873" cap="flat">
              <a:noFill/>
              <a:prstDash val="solid"/>
              <a:miter/>
            </a:ln>
          </p:spPr>
          <p:txBody>
            <a:bodyPr rtlCol="0" anchor="ctr"/>
            <a:lstStyle/>
            <a:p>
              <a:endParaRPr lang="en-US"/>
            </a:p>
          </p:txBody>
        </p:sp>
        <p:sp>
          <p:nvSpPr>
            <p:cNvPr id="256" name="任意多边形: 形状 255">
              <a:extLst>
                <a:ext uri="{FF2B5EF4-FFF2-40B4-BE49-F238E27FC236}">
                  <a16:creationId xmlns:a16="http://schemas.microsoft.com/office/drawing/2014/main" id="{5825571E-06BF-DB06-52C1-E948340DD662}"/>
                </a:ext>
              </a:extLst>
            </p:cNvPr>
            <p:cNvSpPr/>
            <p:nvPr/>
          </p:nvSpPr>
          <p:spPr>
            <a:xfrm>
              <a:off x="7046636" y="4312068"/>
              <a:ext cx="32690" cy="85274"/>
            </a:xfrm>
            <a:custGeom>
              <a:avLst/>
              <a:gdLst>
                <a:gd name="connsiteX0" fmla="*/ 1714 w 32690"/>
                <a:gd name="connsiteY0" fmla="*/ 60086 h 85274"/>
                <a:gd name="connsiteX1" fmla="*/ 14161 w 32690"/>
                <a:gd name="connsiteY1" fmla="*/ 85273 h 85274"/>
                <a:gd name="connsiteX2" fmla="*/ 27780 w 32690"/>
                <a:gd name="connsiteY2" fmla="*/ 242 h 85274"/>
                <a:gd name="connsiteX3" fmla="*/ 4496 w 32690"/>
                <a:gd name="connsiteY3" fmla="*/ 24648 h 85274"/>
                <a:gd name="connsiteX4" fmla="*/ 1714 w 32690"/>
                <a:gd name="connsiteY4" fmla="*/ 60086 h 85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0" h="85274">
                  <a:moveTo>
                    <a:pt x="1714" y="60086"/>
                  </a:moveTo>
                  <a:cubicBezTo>
                    <a:pt x="2007" y="61257"/>
                    <a:pt x="7425" y="85468"/>
                    <a:pt x="14161" y="85273"/>
                  </a:cubicBezTo>
                  <a:cubicBezTo>
                    <a:pt x="26413" y="84980"/>
                    <a:pt x="40276" y="5123"/>
                    <a:pt x="27780" y="242"/>
                  </a:cubicBezTo>
                  <a:cubicBezTo>
                    <a:pt x="21776" y="-2101"/>
                    <a:pt x="9768" y="13079"/>
                    <a:pt x="4496" y="24648"/>
                  </a:cubicBezTo>
                  <a:cubicBezTo>
                    <a:pt x="-322" y="35831"/>
                    <a:pt x="-1298" y="48288"/>
                    <a:pt x="1714" y="60086"/>
                  </a:cubicBezTo>
                  <a:close/>
                </a:path>
              </a:pathLst>
            </a:custGeom>
            <a:solidFill>
              <a:srgbClr val="FFFFFF"/>
            </a:solidFill>
            <a:ln w="4873" cap="flat">
              <a:noFill/>
              <a:prstDash val="solid"/>
              <a:miter/>
            </a:ln>
          </p:spPr>
          <p:txBody>
            <a:bodyPr rtlCol="0" anchor="ctr"/>
            <a:lstStyle/>
            <a:p>
              <a:endParaRPr lang="en-US"/>
            </a:p>
          </p:txBody>
        </p:sp>
        <p:sp>
          <p:nvSpPr>
            <p:cNvPr id="257" name="任意多边形: 形状 256">
              <a:extLst>
                <a:ext uri="{FF2B5EF4-FFF2-40B4-BE49-F238E27FC236}">
                  <a16:creationId xmlns:a16="http://schemas.microsoft.com/office/drawing/2014/main" id="{882612E3-B8CC-814C-AA69-08D32B297B38}"/>
                </a:ext>
              </a:extLst>
            </p:cNvPr>
            <p:cNvSpPr/>
            <p:nvPr/>
          </p:nvSpPr>
          <p:spPr>
            <a:xfrm>
              <a:off x="6922983" y="4372944"/>
              <a:ext cx="74318" cy="55038"/>
            </a:xfrm>
            <a:custGeom>
              <a:avLst/>
              <a:gdLst>
                <a:gd name="connsiteX0" fmla="*/ 58981 w 74318"/>
                <a:gd name="connsiteY0" fmla="*/ 22542 h 55038"/>
                <a:gd name="connsiteX1" fmla="*/ 73918 w 74318"/>
                <a:gd name="connsiteY1" fmla="*/ 46069 h 55038"/>
                <a:gd name="connsiteX2" fmla="*/ 27351 w 74318"/>
                <a:gd name="connsiteY2" fmla="*/ 49535 h 55038"/>
                <a:gd name="connsiteX3" fmla="*/ 2066 w 74318"/>
                <a:gd name="connsiteY3" fmla="*/ 2772 h 55038"/>
                <a:gd name="connsiteX4" fmla="*/ 58981 w 74318"/>
                <a:gd name="connsiteY4" fmla="*/ 22542 h 5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8" h="55038">
                  <a:moveTo>
                    <a:pt x="58981" y="22542"/>
                  </a:moveTo>
                  <a:cubicBezTo>
                    <a:pt x="64692" y="27667"/>
                    <a:pt x="76651" y="38406"/>
                    <a:pt x="73918" y="46069"/>
                  </a:cubicBezTo>
                  <a:cubicBezTo>
                    <a:pt x="70501" y="55490"/>
                    <a:pt x="45314" y="58809"/>
                    <a:pt x="27351" y="49535"/>
                  </a:cubicBezTo>
                  <a:cubicBezTo>
                    <a:pt x="6556" y="38845"/>
                    <a:pt x="-4963" y="11071"/>
                    <a:pt x="2066" y="2772"/>
                  </a:cubicBezTo>
                  <a:cubicBezTo>
                    <a:pt x="9095" y="-5526"/>
                    <a:pt x="40384" y="5896"/>
                    <a:pt x="58981" y="22542"/>
                  </a:cubicBezTo>
                  <a:close/>
                </a:path>
              </a:pathLst>
            </a:custGeom>
            <a:solidFill>
              <a:srgbClr val="FFFFFF"/>
            </a:solidFill>
            <a:ln w="4873" cap="flat">
              <a:noFill/>
              <a:prstDash val="solid"/>
              <a:miter/>
            </a:ln>
          </p:spPr>
          <p:txBody>
            <a:bodyPr rtlCol="0" anchor="ctr"/>
            <a:lstStyle/>
            <a:p>
              <a:endParaRPr lang="en-US"/>
            </a:p>
          </p:txBody>
        </p:sp>
        <p:sp>
          <p:nvSpPr>
            <p:cNvPr id="258" name="任意多边形: 形状 257">
              <a:extLst>
                <a:ext uri="{FF2B5EF4-FFF2-40B4-BE49-F238E27FC236}">
                  <a16:creationId xmlns:a16="http://schemas.microsoft.com/office/drawing/2014/main" id="{24CC3E76-4F4B-2020-B22A-16FC6BBA541D}"/>
                </a:ext>
              </a:extLst>
            </p:cNvPr>
            <p:cNvSpPr/>
            <p:nvPr/>
          </p:nvSpPr>
          <p:spPr>
            <a:xfrm>
              <a:off x="6922594" y="4510347"/>
              <a:ext cx="60199" cy="41527"/>
            </a:xfrm>
            <a:custGeom>
              <a:avLst/>
              <a:gdLst>
                <a:gd name="connsiteX0" fmla="*/ 20223 w 60199"/>
                <a:gd name="connsiteY0" fmla="*/ 4436 h 41527"/>
                <a:gd name="connsiteX1" fmla="*/ 59761 w 60199"/>
                <a:gd name="connsiteY1" fmla="*/ 5559 h 41527"/>
                <a:gd name="connsiteX2" fmla="*/ 14414 w 60199"/>
                <a:gd name="connsiteY2" fmla="*/ 40606 h 41527"/>
                <a:gd name="connsiteX3" fmla="*/ 63 w 60199"/>
                <a:gd name="connsiteY3" fmla="*/ 21618 h 41527"/>
                <a:gd name="connsiteX4" fmla="*/ 20223 w 60199"/>
                <a:gd name="connsiteY4" fmla="*/ 4436 h 4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41527">
                  <a:moveTo>
                    <a:pt x="20223" y="4436"/>
                  </a:moveTo>
                  <a:cubicBezTo>
                    <a:pt x="34867" y="-1226"/>
                    <a:pt x="56588" y="-2105"/>
                    <a:pt x="59761" y="5559"/>
                  </a:cubicBezTo>
                  <a:cubicBezTo>
                    <a:pt x="64154" y="16200"/>
                    <a:pt x="34574" y="47245"/>
                    <a:pt x="14414" y="40606"/>
                  </a:cubicBezTo>
                  <a:cubicBezTo>
                    <a:pt x="6702" y="38068"/>
                    <a:pt x="-766" y="29623"/>
                    <a:pt x="63" y="21618"/>
                  </a:cubicBezTo>
                  <a:cubicBezTo>
                    <a:pt x="1088" y="12051"/>
                    <a:pt x="14121" y="6779"/>
                    <a:pt x="20223" y="4436"/>
                  </a:cubicBezTo>
                  <a:close/>
                </a:path>
              </a:pathLst>
            </a:custGeom>
            <a:solidFill>
              <a:srgbClr val="FFFFFF"/>
            </a:solidFill>
            <a:ln w="4873" cap="flat">
              <a:noFill/>
              <a:prstDash val="solid"/>
              <a:miter/>
            </a:ln>
          </p:spPr>
          <p:txBody>
            <a:bodyPr rtlCol="0" anchor="ctr"/>
            <a:lstStyle/>
            <a:p>
              <a:endParaRPr lang="en-US"/>
            </a:p>
          </p:txBody>
        </p:sp>
        <p:sp>
          <p:nvSpPr>
            <p:cNvPr id="259" name="任意多边形: 形状 258">
              <a:extLst>
                <a:ext uri="{FF2B5EF4-FFF2-40B4-BE49-F238E27FC236}">
                  <a16:creationId xmlns:a16="http://schemas.microsoft.com/office/drawing/2014/main" id="{6E563CB5-0501-468C-D87A-9B6589703331}"/>
                </a:ext>
              </a:extLst>
            </p:cNvPr>
            <p:cNvSpPr/>
            <p:nvPr/>
          </p:nvSpPr>
          <p:spPr>
            <a:xfrm>
              <a:off x="7124280" y="4438969"/>
              <a:ext cx="59431" cy="44151"/>
            </a:xfrm>
            <a:custGeom>
              <a:avLst/>
              <a:gdLst>
                <a:gd name="connsiteX0" fmla="*/ 1340 w 59431"/>
                <a:gd name="connsiteY0" fmla="*/ 39498 h 44151"/>
                <a:gd name="connsiteX1" fmla="*/ 31115 w 59431"/>
                <a:gd name="connsiteY1" fmla="*/ 40963 h 44151"/>
                <a:gd name="connsiteX2" fmla="*/ 58596 w 59431"/>
                <a:gd name="connsiteY2" fmla="*/ 6501 h 44151"/>
                <a:gd name="connsiteX3" fmla="*/ 22134 w 59431"/>
                <a:gd name="connsiteY3" fmla="*/ 4597 h 44151"/>
                <a:gd name="connsiteX4" fmla="*/ 1340 w 59431"/>
                <a:gd name="connsiteY4" fmla="*/ 39498 h 44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 h="44151">
                  <a:moveTo>
                    <a:pt x="1340" y="39498"/>
                  </a:moveTo>
                  <a:cubicBezTo>
                    <a:pt x="5830" y="46527"/>
                    <a:pt x="21597" y="44380"/>
                    <a:pt x="31115" y="40963"/>
                  </a:cubicBezTo>
                  <a:cubicBezTo>
                    <a:pt x="48492" y="34422"/>
                    <a:pt x="63136" y="15531"/>
                    <a:pt x="58596" y="6501"/>
                  </a:cubicBezTo>
                  <a:cubicBezTo>
                    <a:pt x="54594" y="-1504"/>
                    <a:pt x="35362" y="-2090"/>
                    <a:pt x="22134" y="4597"/>
                  </a:cubicBezTo>
                  <a:cubicBezTo>
                    <a:pt x="7051" y="12407"/>
                    <a:pt x="-3932" y="31444"/>
                    <a:pt x="1340" y="39498"/>
                  </a:cubicBezTo>
                  <a:close/>
                </a:path>
              </a:pathLst>
            </a:custGeom>
            <a:solidFill>
              <a:srgbClr val="FFFFFF"/>
            </a:solidFill>
            <a:ln w="4873" cap="flat">
              <a:noFill/>
              <a:prstDash val="solid"/>
              <a:miter/>
            </a:ln>
          </p:spPr>
          <p:txBody>
            <a:bodyPr rtlCol="0" anchor="ctr"/>
            <a:lstStyle/>
            <a:p>
              <a:endParaRPr lang="en-US"/>
            </a:p>
          </p:txBody>
        </p:sp>
        <p:sp>
          <p:nvSpPr>
            <p:cNvPr id="260" name="任意多边形: 形状 259">
              <a:extLst>
                <a:ext uri="{FF2B5EF4-FFF2-40B4-BE49-F238E27FC236}">
                  <a16:creationId xmlns:a16="http://schemas.microsoft.com/office/drawing/2014/main" id="{B94DF1ED-79C2-ED60-6612-77EE97204D89}"/>
                </a:ext>
              </a:extLst>
            </p:cNvPr>
            <p:cNvSpPr/>
            <p:nvPr/>
          </p:nvSpPr>
          <p:spPr>
            <a:xfrm>
              <a:off x="5056720" y="4187142"/>
              <a:ext cx="1887438" cy="2177574"/>
            </a:xfrm>
            <a:custGeom>
              <a:avLst/>
              <a:gdLst>
                <a:gd name="connsiteX0" fmla="*/ 1885463 w 1887438"/>
                <a:gd name="connsiteY0" fmla="*/ 630523 h 2177574"/>
                <a:gd name="connsiteX1" fmla="*/ 1356629 w 1887438"/>
                <a:gd name="connsiteY1" fmla="*/ 842 h 2177574"/>
                <a:gd name="connsiteX2" fmla="*/ 942699 w 1887438"/>
                <a:gd name="connsiteY2" fmla="*/ 170172 h 2177574"/>
                <a:gd name="connsiteX3" fmla="*/ 509977 w 1887438"/>
                <a:gd name="connsiteY3" fmla="*/ 110 h 2177574"/>
                <a:gd name="connsiteX4" fmla="*/ 5452 w 1887438"/>
                <a:gd name="connsiteY4" fmla="*/ 648925 h 2177574"/>
                <a:gd name="connsiteX5" fmla="*/ 247268 w 1887438"/>
                <a:gd name="connsiteY5" fmla="*/ 1166972 h 2177574"/>
                <a:gd name="connsiteX6" fmla="*/ 179273 w 1887438"/>
                <a:gd name="connsiteY6" fmla="*/ 1603940 h 2177574"/>
                <a:gd name="connsiteX7" fmla="*/ 727827 w 1887438"/>
                <a:gd name="connsiteY7" fmla="*/ 2176559 h 2177574"/>
                <a:gd name="connsiteX8" fmla="*/ 767902 w 1887438"/>
                <a:gd name="connsiteY8" fmla="*/ 1744081 h 2177574"/>
                <a:gd name="connsiteX9" fmla="*/ 928055 w 1887438"/>
                <a:gd name="connsiteY9" fmla="*/ 1531845 h 2177574"/>
                <a:gd name="connsiteX10" fmla="*/ 959344 w 1887438"/>
                <a:gd name="connsiteY10" fmla="*/ 1531845 h 2177574"/>
                <a:gd name="connsiteX11" fmla="*/ 1119547 w 1887438"/>
                <a:gd name="connsiteY11" fmla="*/ 1744081 h 2177574"/>
                <a:gd name="connsiteX12" fmla="*/ 1159573 w 1887438"/>
                <a:gd name="connsiteY12" fmla="*/ 2176559 h 2177574"/>
                <a:gd name="connsiteX13" fmla="*/ 1708176 w 1887438"/>
                <a:gd name="connsiteY13" fmla="*/ 1603940 h 2177574"/>
                <a:gd name="connsiteX14" fmla="*/ 1630418 w 1887438"/>
                <a:gd name="connsiteY14" fmla="*/ 1149008 h 2177574"/>
                <a:gd name="connsiteX15" fmla="*/ 1885463 w 1887438"/>
                <a:gd name="connsiteY15" fmla="*/ 630523 h 217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7438" h="2177574">
                  <a:moveTo>
                    <a:pt x="1885463" y="630523"/>
                  </a:moveTo>
                  <a:cubicBezTo>
                    <a:pt x="1844363" y="95929"/>
                    <a:pt x="1506776" y="500"/>
                    <a:pt x="1356629" y="842"/>
                  </a:cubicBezTo>
                  <a:cubicBezTo>
                    <a:pt x="1176413" y="842"/>
                    <a:pt x="1074883" y="170172"/>
                    <a:pt x="942699" y="170172"/>
                  </a:cubicBezTo>
                  <a:cubicBezTo>
                    <a:pt x="810515" y="170172"/>
                    <a:pt x="720212" y="6114"/>
                    <a:pt x="509977" y="110"/>
                  </a:cubicBezTo>
                  <a:cubicBezTo>
                    <a:pt x="299742" y="-5894"/>
                    <a:pt x="65491" y="234410"/>
                    <a:pt x="5452" y="648925"/>
                  </a:cubicBezTo>
                  <a:cubicBezTo>
                    <a:pt x="-30816" y="899040"/>
                    <a:pt x="121088" y="1070420"/>
                    <a:pt x="247268" y="1166972"/>
                  </a:cubicBezTo>
                  <a:cubicBezTo>
                    <a:pt x="176373" y="1300927"/>
                    <a:pt x="152436" y="1454779"/>
                    <a:pt x="179273" y="1603940"/>
                  </a:cubicBezTo>
                  <a:cubicBezTo>
                    <a:pt x="235309" y="1916340"/>
                    <a:pt x="487572" y="2156546"/>
                    <a:pt x="727827" y="2176559"/>
                  </a:cubicBezTo>
                  <a:cubicBezTo>
                    <a:pt x="968082" y="2196572"/>
                    <a:pt x="763899" y="1916243"/>
                    <a:pt x="767902" y="1744081"/>
                  </a:cubicBezTo>
                  <a:cubicBezTo>
                    <a:pt x="770879" y="1615899"/>
                    <a:pt x="864014" y="1531845"/>
                    <a:pt x="928055" y="1531845"/>
                  </a:cubicBezTo>
                  <a:lnTo>
                    <a:pt x="959344" y="1531845"/>
                  </a:lnTo>
                  <a:cubicBezTo>
                    <a:pt x="1023435" y="1531845"/>
                    <a:pt x="1116569" y="1615899"/>
                    <a:pt x="1119547" y="1744081"/>
                  </a:cubicBezTo>
                  <a:cubicBezTo>
                    <a:pt x="1123549" y="1916243"/>
                    <a:pt x="919416" y="2196572"/>
                    <a:pt x="1159573" y="2176559"/>
                  </a:cubicBezTo>
                  <a:cubicBezTo>
                    <a:pt x="1399730" y="2156546"/>
                    <a:pt x="1652090" y="1916243"/>
                    <a:pt x="1708176" y="1603940"/>
                  </a:cubicBezTo>
                  <a:cubicBezTo>
                    <a:pt x="1736170" y="1447868"/>
                    <a:pt x="1708659" y="1286923"/>
                    <a:pt x="1630418" y="1149008"/>
                  </a:cubicBezTo>
                  <a:cubicBezTo>
                    <a:pt x="1784762" y="1046600"/>
                    <a:pt x="1904402" y="877074"/>
                    <a:pt x="1885463" y="630523"/>
                  </a:cubicBezTo>
                  <a:close/>
                </a:path>
              </a:pathLst>
            </a:custGeom>
            <a:solidFill>
              <a:srgbClr val="E6F8FF"/>
            </a:solidFill>
            <a:ln w="4873" cap="flat">
              <a:noFill/>
              <a:prstDash val="solid"/>
              <a:miter/>
            </a:ln>
          </p:spPr>
          <p:txBody>
            <a:bodyPr rtlCol="0" anchor="ctr"/>
            <a:lstStyle/>
            <a:p>
              <a:endParaRPr lang="en-US"/>
            </a:p>
          </p:txBody>
        </p:sp>
        <p:sp>
          <p:nvSpPr>
            <p:cNvPr id="261" name="任意多边形: 形状 260">
              <a:extLst>
                <a:ext uri="{FF2B5EF4-FFF2-40B4-BE49-F238E27FC236}">
                  <a16:creationId xmlns:a16="http://schemas.microsoft.com/office/drawing/2014/main" id="{A47EDB09-CCC9-5BB0-B1A8-0A467B17C9EE}"/>
                </a:ext>
              </a:extLst>
            </p:cNvPr>
            <p:cNvSpPr/>
            <p:nvPr/>
          </p:nvSpPr>
          <p:spPr>
            <a:xfrm>
              <a:off x="5225295" y="5349086"/>
              <a:ext cx="193354" cy="629875"/>
            </a:xfrm>
            <a:custGeom>
              <a:avLst/>
              <a:gdLst>
                <a:gd name="connsiteX0" fmla="*/ 10698 w 193354"/>
                <a:gd name="connsiteY0" fmla="*/ 441753 h 629875"/>
                <a:gd name="connsiteX1" fmla="*/ 71177 w 193354"/>
                <a:gd name="connsiteY1" fmla="*/ 629876 h 629875"/>
                <a:gd name="connsiteX2" fmla="*/ 174854 w 193354"/>
                <a:gd name="connsiteY2" fmla="*/ 41295 h 629875"/>
                <a:gd name="connsiteX3" fmla="*/ 193354 w 193354"/>
                <a:gd name="connsiteY3" fmla="*/ 0 h 629875"/>
                <a:gd name="connsiteX4" fmla="*/ 78694 w 193354"/>
                <a:gd name="connsiteY4" fmla="*/ 4881 h 629875"/>
                <a:gd name="connsiteX5" fmla="*/ 10698 w 193354"/>
                <a:gd name="connsiteY5" fmla="*/ 441753 h 62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4" h="629875">
                  <a:moveTo>
                    <a:pt x="10698" y="441753"/>
                  </a:moveTo>
                  <a:cubicBezTo>
                    <a:pt x="22471" y="506854"/>
                    <a:pt x="42807" y="570110"/>
                    <a:pt x="71177" y="629876"/>
                  </a:cubicBezTo>
                  <a:cubicBezTo>
                    <a:pt x="59510" y="328069"/>
                    <a:pt x="174854" y="41295"/>
                    <a:pt x="174854" y="41295"/>
                  </a:cubicBezTo>
                  <a:lnTo>
                    <a:pt x="193354" y="0"/>
                  </a:lnTo>
                  <a:lnTo>
                    <a:pt x="78694" y="4881"/>
                  </a:lnTo>
                  <a:cubicBezTo>
                    <a:pt x="7823" y="138808"/>
                    <a:pt x="-16120" y="292621"/>
                    <a:pt x="10698" y="441753"/>
                  </a:cubicBezTo>
                  <a:close/>
                </a:path>
              </a:pathLst>
            </a:custGeom>
            <a:solidFill>
              <a:srgbClr val="E0E9FF"/>
            </a:solidFill>
            <a:ln w="4873" cap="flat">
              <a:noFill/>
              <a:prstDash val="solid"/>
              <a:miter/>
            </a:ln>
          </p:spPr>
          <p:txBody>
            <a:bodyPr rtlCol="0" anchor="ctr"/>
            <a:lstStyle/>
            <a:p>
              <a:endParaRPr lang="en-US"/>
            </a:p>
          </p:txBody>
        </p:sp>
        <p:sp>
          <p:nvSpPr>
            <p:cNvPr id="262" name="任意多边形: 形状 261">
              <a:extLst>
                <a:ext uri="{FF2B5EF4-FFF2-40B4-BE49-F238E27FC236}">
                  <a16:creationId xmlns:a16="http://schemas.microsoft.com/office/drawing/2014/main" id="{C0F6F60D-1BDC-5235-E22F-73AB57BB4438}"/>
                </a:ext>
              </a:extLst>
            </p:cNvPr>
            <p:cNvSpPr/>
            <p:nvPr/>
          </p:nvSpPr>
          <p:spPr>
            <a:xfrm>
              <a:off x="5511783" y="4186919"/>
              <a:ext cx="606201" cy="230093"/>
            </a:xfrm>
            <a:custGeom>
              <a:avLst/>
              <a:gdLst>
                <a:gd name="connsiteX0" fmla="*/ 54914 w 606201"/>
                <a:gd name="connsiteY0" fmla="*/ 89 h 230093"/>
                <a:gd name="connsiteX1" fmla="*/ 0 w 606201"/>
                <a:gd name="connsiteY1" fmla="*/ 4140 h 230093"/>
                <a:gd name="connsiteX2" fmla="*/ 216727 w 606201"/>
                <a:gd name="connsiteY2" fmla="*/ 158339 h 230093"/>
                <a:gd name="connsiteX3" fmla="*/ 606202 w 606201"/>
                <a:gd name="connsiteY3" fmla="*/ 130760 h 230093"/>
                <a:gd name="connsiteX4" fmla="*/ 487636 w 606201"/>
                <a:gd name="connsiteY4" fmla="*/ 170151 h 230093"/>
                <a:gd name="connsiteX5" fmla="*/ 54914 w 606201"/>
                <a:gd name="connsiteY5" fmla="*/ 89 h 23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01" h="230093">
                  <a:moveTo>
                    <a:pt x="54914" y="89"/>
                  </a:moveTo>
                  <a:cubicBezTo>
                    <a:pt x="36521" y="-375"/>
                    <a:pt x="18124" y="982"/>
                    <a:pt x="0" y="4140"/>
                  </a:cubicBezTo>
                  <a:cubicBezTo>
                    <a:pt x="62822" y="33428"/>
                    <a:pt x="135259" y="82240"/>
                    <a:pt x="216727" y="158339"/>
                  </a:cubicBezTo>
                  <a:cubicBezTo>
                    <a:pt x="404899" y="334551"/>
                    <a:pt x="606202" y="130760"/>
                    <a:pt x="606202" y="130760"/>
                  </a:cubicBezTo>
                  <a:cubicBezTo>
                    <a:pt x="567445" y="153555"/>
                    <a:pt x="529078" y="170151"/>
                    <a:pt x="487636" y="170151"/>
                  </a:cubicBezTo>
                  <a:cubicBezTo>
                    <a:pt x="355306" y="170151"/>
                    <a:pt x="265149" y="6093"/>
                    <a:pt x="54914" y="89"/>
                  </a:cubicBezTo>
                  <a:close/>
                </a:path>
              </a:pathLst>
            </a:custGeom>
            <a:solidFill>
              <a:srgbClr val="E0E9FF"/>
            </a:solidFill>
            <a:ln w="4873" cap="flat">
              <a:noFill/>
              <a:prstDash val="solid"/>
              <a:miter/>
            </a:ln>
          </p:spPr>
          <p:txBody>
            <a:bodyPr rtlCol="0" anchor="ctr"/>
            <a:lstStyle/>
            <a:p>
              <a:endParaRPr lang="en-US"/>
            </a:p>
          </p:txBody>
        </p:sp>
        <p:sp>
          <p:nvSpPr>
            <p:cNvPr id="263" name="任意多边形: 形状 262">
              <a:extLst>
                <a:ext uri="{FF2B5EF4-FFF2-40B4-BE49-F238E27FC236}">
                  <a16:creationId xmlns:a16="http://schemas.microsoft.com/office/drawing/2014/main" id="{A3F2CB69-661B-6F40-F979-33E91559833A}"/>
                </a:ext>
              </a:extLst>
            </p:cNvPr>
            <p:cNvSpPr/>
            <p:nvPr/>
          </p:nvSpPr>
          <p:spPr>
            <a:xfrm>
              <a:off x="5056915" y="4782032"/>
              <a:ext cx="723824" cy="600335"/>
            </a:xfrm>
            <a:custGeom>
              <a:avLst/>
              <a:gdLst>
                <a:gd name="connsiteX0" fmla="*/ 14531 w 723824"/>
                <a:gd name="connsiteY0" fmla="*/ 0 h 600335"/>
                <a:gd name="connsiteX1" fmla="*/ 5452 w 723824"/>
                <a:gd name="connsiteY1" fmla="*/ 53694 h 600335"/>
                <a:gd name="connsiteX2" fmla="*/ 247268 w 723824"/>
                <a:gd name="connsiteY2" fmla="*/ 571740 h 600335"/>
                <a:gd name="connsiteX3" fmla="*/ 497090 w 723824"/>
                <a:gd name="connsiteY3" fmla="*/ 600247 h 600335"/>
                <a:gd name="connsiteX4" fmla="*/ 723824 w 723824"/>
                <a:gd name="connsiteY4" fmla="*/ 566957 h 600335"/>
                <a:gd name="connsiteX5" fmla="*/ 280412 w 723824"/>
                <a:gd name="connsiteY5" fmla="*/ 331583 h 600335"/>
                <a:gd name="connsiteX6" fmla="*/ 14531 w 723824"/>
                <a:gd name="connsiteY6" fmla="*/ 0 h 60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824" h="600335">
                  <a:moveTo>
                    <a:pt x="14531" y="0"/>
                  </a:moveTo>
                  <a:cubicBezTo>
                    <a:pt x="11212" y="17621"/>
                    <a:pt x="8088" y="35438"/>
                    <a:pt x="5452" y="53694"/>
                  </a:cubicBezTo>
                  <a:cubicBezTo>
                    <a:pt x="-30816" y="303809"/>
                    <a:pt x="121088" y="475189"/>
                    <a:pt x="247268" y="571740"/>
                  </a:cubicBezTo>
                  <a:cubicBezTo>
                    <a:pt x="324392" y="592729"/>
                    <a:pt x="372472" y="601321"/>
                    <a:pt x="497090" y="600247"/>
                  </a:cubicBezTo>
                  <a:cubicBezTo>
                    <a:pt x="571481" y="599612"/>
                    <a:pt x="678380" y="583894"/>
                    <a:pt x="723824" y="566957"/>
                  </a:cubicBezTo>
                  <a:cubicBezTo>
                    <a:pt x="637573" y="553631"/>
                    <a:pt x="456918" y="470894"/>
                    <a:pt x="280412" y="331583"/>
                  </a:cubicBezTo>
                  <a:cubicBezTo>
                    <a:pt x="167890" y="242544"/>
                    <a:pt x="76986" y="129182"/>
                    <a:pt x="14531" y="0"/>
                  </a:cubicBezTo>
                  <a:close/>
                </a:path>
              </a:pathLst>
            </a:custGeom>
            <a:solidFill>
              <a:srgbClr val="E0E9FF"/>
            </a:solidFill>
            <a:ln w="4873" cap="flat">
              <a:noFill/>
              <a:prstDash val="solid"/>
              <a:miter/>
            </a:ln>
          </p:spPr>
          <p:txBody>
            <a:bodyPr rtlCol="0" anchor="ctr"/>
            <a:lstStyle/>
            <a:p>
              <a:endParaRPr lang="en-US"/>
            </a:p>
          </p:txBody>
        </p:sp>
        <p:sp>
          <p:nvSpPr>
            <p:cNvPr id="264" name="任意多边形: 形状 263">
              <a:extLst>
                <a:ext uri="{FF2B5EF4-FFF2-40B4-BE49-F238E27FC236}">
                  <a16:creationId xmlns:a16="http://schemas.microsoft.com/office/drawing/2014/main" id="{48BF4722-2E81-A21F-DF5E-EACEF05CF211}"/>
                </a:ext>
              </a:extLst>
            </p:cNvPr>
            <p:cNvSpPr/>
            <p:nvPr/>
          </p:nvSpPr>
          <p:spPr>
            <a:xfrm>
              <a:off x="6232791" y="4187983"/>
              <a:ext cx="711269" cy="2173667"/>
            </a:xfrm>
            <a:custGeom>
              <a:avLst/>
              <a:gdLst>
                <a:gd name="connsiteX0" fmla="*/ 220486 w 711269"/>
                <a:gd name="connsiteY0" fmla="*/ 1158369 h 2173667"/>
                <a:gd name="connsiteX1" fmla="*/ 0 w 711269"/>
                <a:gd name="connsiteY1" fmla="*/ 2173668 h 2173667"/>
                <a:gd name="connsiteX2" fmla="*/ 532055 w 711269"/>
                <a:gd name="connsiteY2" fmla="*/ 1602904 h 2173667"/>
                <a:gd name="connsiteX3" fmla="*/ 454346 w 711269"/>
                <a:gd name="connsiteY3" fmla="*/ 1148167 h 2173667"/>
                <a:gd name="connsiteX4" fmla="*/ 709293 w 711269"/>
                <a:gd name="connsiteY4" fmla="*/ 629681 h 2173667"/>
                <a:gd name="connsiteX5" fmla="*/ 180460 w 711269"/>
                <a:gd name="connsiteY5" fmla="*/ 1 h 2173667"/>
                <a:gd name="connsiteX6" fmla="*/ 146047 w 711269"/>
                <a:gd name="connsiteY6" fmla="*/ 2149 h 2173667"/>
                <a:gd name="connsiteX7" fmla="*/ 220486 w 711269"/>
                <a:gd name="connsiteY7" fmla="*/ 1158369 h 21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269" h="2173667">
                  <a:moveTo>
                    <a:pt x="220486" y="1158369"/>
                  </a:moveTo>
                  <a:cubicBezTo>
                    <a:pt x="220486" y="1158369"/>
                    <a:pt x="394453" y="1816458"/>
                    <a:pt x="0" y="2173668"/>
                  </a:cubicBezTo>
                  <a:cubicBezTo>
                    <a:pt x="235178" y="2144380"/>
                    <a:pt x="477337" y="1908079"/>
                    <a:pt x="532055" y="1602904"/>
                  </a:cubicBezTo>
                  <a:cubicBezTo>
                    <a:pt x="560015" y="1446899"/>
                    <a:pt x="532524" y="1286033"/>
                    <a:pt x="454346" y="1148167"/>
                  </a:cubicBezTo>
                  <a:cubicBezTo>
                    <a:pt x="608593" y="1045661"/>
                    <a:pt x="728233" y="875989"/>
                    <a:pt x="709293" y="629681"/>
                  </a:cubicBezTo>
                  <a:cubicBezTo>
                    <a:pt x="668193" y="95088"/>
                    <a:pt x="330607" y="-341"/>
                    <a:pt x="180460" y="1"/>
                  </a:cubicBezTo>
                  <a:cubicBezTo>
                    <a:pt x="168954" y="16"/>
                    <a:pt x="157464" y="733"/>
                    <a:pt x="146047" y="2149"/>
                  </a:cubicBezTo>
                  <a:cubicBezTo>
                    <a:pt x="301807" y="171088"/>
                    <a:pt x="632658" y="632171"/>
                    <a:pt x="220486" y="1158369"/>
                  </a:cubicBezTo>
                  <a:close/>
                </a:path>
              </a:pathLst>
            </a:custGeom>
            <a:solidFill>
              <a:srgbClr val="E0E9FF"/>
            </a:solidFill>
            <a:ln w="4873" cap="flat">
              <a:noFill/>
              <a:prstDash val="solid"/>
              <a:miter/>
            </a:ln>
          </p:spPr>
          <p:txBody>
            <a:bodyPr rtlCol="0" anchor="ctr"/>
            <a:lstStyle/>
            <a:p>
              <a:endParaRPr lang="en-US"/>
            </a:p>
          </p:txBody>
        </p:sp>
        <p:sp>
          <p:nvSpPr>
            <p:cNvPr id="265" name="任意多边形: 形状 264">
              <a:extLst>
                <a:ext uri="{FF2B5EF4-FFF2-40B4-BE49-F238E27FC236}">
                  <a16:creationId xmlns:a16="http://schemas.microsoft.com/office/drawing/2014/main" id="{59037588-EF0D-D0C1-7248-BF03D3BDD6CA}"/>
                </a:ext>
              </a:extLst>
            </p:cNvPr>
            <p:cNvSpPr/>
            <p:nvPr/>
          </p:nvSpPr>
          <p:spPr>
            <a:xfrm>
              <a:off x="5701797" y="5721085"/>
              <a:ext cx="264380" cy="620796"/>
            </a:xfrm>
            <a:custGeom>
              <a:avLst/>
              <a:gdLst>
                <a:gd name="connsiteX0" fmla="*/ 179643 w 264380"/>
                <a:gd name="connsiteY0" fmla="*/ 620797 h 620796"/>
                <a:gd name="connsiteX1" fmla="*/ 122825 w 264380"/>
                <a:gd name="connsiteY1" fmla="*/ 209894 h 620796"/>
                <a:gd name="connsiteX2" fmla="*/ 264381 w 264380"/>
                <a:gd name="connsiteY2" fmla="*/ 0 h 620796"/>
                <a:gd name="connsiteX3" fmla="*/ 179643 w 264380"/>
                <a:gd name="connsiteY3" fmla="*/ 620797 h 620796"/>
              </a:gdLst>
              <a:ahLst/>
              <a:cxnLst>
                <a:cxn ang="0">
                  <a:pos x="connsiteX0" y="connsiteY0"/>
                </a:cxn>
                <a:cxn ang="0">
                  <a:pos x="connsiteX1" y="connsiteY1"/>
                </a:cxn>
                <a:cxn ang="0">
                  <a:pos x="connsiteX2" y="connsiteY2"/>
                </a:cxn>
                <a:cxn ang="0">
                  <a:pos x="connsiteX3" y="connsiteY3"/>
                </a:cxn>
              </a:cxnLst>
              <a:rect l="l" t="t" r="r" b="b"/>
              <a:pathLst>
                <a:path w="264380" h="620796">
                  <a:moveTo>
                    <a:pt x="179643" y="620797"/>
                  </a:moveTo>
                  <a:cubicBezTo>
                    <a:pt x="248615" y="552947"/>
                    <a:pt x="119603" y="347105"/>
                    <a:pt x="122825" y="209894"/>
                  </a:cubicBezTo>
                  <a:cubicBezTo>
                    <a:pt x="125510" y="93769"/>
                    <a:pt x="202243" y="13814"/>
                    <a:pt x="264381" y="0"/>
                  </a:cubicBezTo>
                  <a:cubicBezTo>
                    <a:pt x="-198703" y="60918"/>
                    <a:pt x="63371" y="471919"/>
                    <a:pt x="179643" y="620797"/>
                  </a:cubicBezTo>
                  <a:close/>
                </a:path>
              </a:pathLst>
            </a:custGeom>
            <a:solidFill>
              <a:srgbClr val="E0E9FF"/>
            </a:solidFill>
            <a:ln w="4873" cap="flat">
              <a:noFill/>
              <a:prstDash val="solid"/>
              <a:miter/>
            </a:ln>
          </p:spPr>
          <p:txBody>
            <a:bodyPr rtlCol="0" anchor="ctr"/>
            <a:lstStyle/>
            <a:p>
              <a:endParaRPr lang="en-US"/>
            </a:p>
          </p:txBody>
        </p:sp>
        <p:sp>
          <p:nvSpPr>
            <p:cNvPr id="266" name="任意多边形: 形状 265">
              <a:extLst>
                <a:ext uri="{FF2B5EF4-FFF2-40B4-BE49-F238E27FC236}">
                  <a16:creationId xmlns:a16="http://schemas.microsoft.com/office/drawing/2014/main" id="{F127B6EC-338E-3E42-440F-753717A4A1D5}"/>
                </a:ext>
              </a:extLst>
            </p:cNvPr>
            <p:cNvSpPr/>
            <p:nvPr/>
          </p:nvSpPr>
          <p:spPr>
            <a:xfrm>
              <a:off x="6149957" y="4934082"/>
              <a:ext cx="495732" cy="421620"/>
            </a:xfrm>
            <a:custGeom>
              <a:avLst/>
              <a:gdLst>
                <a:gd name="connsiteX0" fmla="*/ 303320 w 495732"/>
                <a:gd name="connsiteY0" fmla="*/ 412270 h 421620"/>
                <a:gd name="connsiteX1" fmla="*/ 0 w 495732"/>
                <a:gd name="connsiteY1" fmla="*/ 412270 h 421620"/>
                <a:gd name="connsiteX2" fmla="*/ 493396 w 495732"/>
                <a:gd name="connsiteY2" fmla="*/ 0 h 421620"/>
                <a:gd name="connsiteX3" fmla="*/ 303320 w 495732"/>
                <a:gd name="connsiteY3" fmla="*/ 412270 h 421620"/>
              </a:gdLst>
              <a:ahLst/>
              <a:cxnLst>
                <a:cxn ang="0">
                  <a:pos x="connsiteX0" y="connsiteY0"/>
                </a:cxn>
                <a:cxn ang="0">
                  <a:pos x="connsiteX1" y="connsiteY1"/>
                </a:cxn>
                <a:cxn ang="0">
                  <a:pos x="connsiteX2" y="connsiteY2"/>
                </a:cxn>
                <a:cxn ang="0">
                  <a:pos x="connsiteX3" y="connsiteY3"/>
                </a:cxn>
              </a:cxnLst>
              <a:rect l="l" t="t" r="r" b="b"/>
              <a:pathLst>
                <a:path w="495732" h="421620">
                  <a:moveTo>
                    <a:pt x="303320" y="412270"/>
                  </a:moveTo>
                  <a:cubicBezTo>
                    <a:pt x="303320" y="412270"/>
                    <a:pt x="129158" y="433308"/>
                    <a:pt x="0" y="412270"/>
                  </a:cubicBezTo>
                  <a:cubicBezTo>
                    <a:pt x="0" y="412270"/>
                    <a:pt x="395381" y="338563"/>
                    <a:pt x="493396" y="0"/>
                  </a:cubicBezTo>
                  <a:cubicBezTo>
                    <a:pt x="493250" y="0"/>
                    <a:pt x="531567" y="376246"/>
                    <a:pt x="303320" y="412270"/>
                  </a:cubicBezTo>
                  <a:close/>
                </a:path>
              </a:pathLst>
            </a:custGeom>
            <a:solidFill>
              <a:srgbClr val="E0E9FF"/>
            </a:solidFill>
            <a:ln w="4873" cap="flat">
              <a:noFill/>
              <a:prstDash val="solid"/>
              <a:miter/>
            </a:ln>
          </p:spPr>
          <p:txBody>
            <a:bodyPr rtlCol="0" anchor="ctr"/>
            <a:lstStyle/>
            <a:p>
              <a:endParaRPr lang="en-US"/>
            </a:p>
          </p:txBody>
        </p:sp>
        <p:sp>
          <p:nvSpPr>
            <p:cNvPr id="267" name="任意多边形: 形状 266">
              <a:extLst>
                <a:ext uri="{FF2B5EF4-FFF2-40B4-BE49-F238E27FC236}">
                  <a16:creationId xmlns:a16="http://schemas.microsoft.com/office/drawing/2014/main" id="{AA4EF218-1816-447E-EFCF-A42F69BD5714}"/>
                </a:ext>
              </a:extLst>
            </p:cNvPr>
            <p:cNvSpPr/>
            <p:nvPr/>
          </p:nvSpPr>
          <p:spPr>
            <a:xfrm>
              <a:off x="5167973" y="4272447"/>
              <a:ext cx="446211" cy="625828"/>
            </a:xfrm>
            <a:custGeom>
              <a:avLst/>
              <a:gdLst>
                <a:gd name="connsiteX0" fmla="*/ 3929 w 446211"/>
                <a:gd name="connsiteY0" fmla="*/ 473268 h 625828"/>
                <a:gd name="connsiteX1" fmla="*/ 100138 w 446211"/>
                <a:gd name="connsiteY1" fmla="*/ 620096 h 625828"/>
                <a:gd name="connsiteX2" fmla="*/ 416394 w 446211"/>
                <a:gd name="connsiteY2" fmla="*/ 361390 h 625828"/>
                <a:gd name="connsiteX3" fmla="*/ 376319 w 446211"/>
                <a:gd name="connsiteY3" fmla="*/ 5059 h 625828"/>
                <a:gd name="connsiteX4" fmla="*/ 3929 w 446211"/>
                <a:gd name="connsiteY4" fmla="*/ 473268 h 62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11" h="625828">
                  <a:moveTo>
                    <a:pt x="3929" y="473268"/>
                  </a:moveTo>
                  <a:cubicBezTo>
                    <a:pt x="6077" y="485324"/>
                    <a:pt x="26724" y="594079"/>
                    <a:pt x="100138" y="620096"/>
                  </a:cubicBezTo>
                  <a:cubicBezTo>
                    <a:pt x="202986" y="656510"/>
                    <a:pt x="360357" y="513441"/>
                    <a:pt x="416394" y="361390"/>
                  </a:cubicBezTo>
                  <a:cubicBezTo>
                    <a:pt x="465646" y="227448"/>
                    <a:pt x="454956" y="36445"/>
                    <a:pt x="376319" y="5059"/>
                  </a:cubicBezTo>
                  <a:cubicBezTo>
                    <a:pt x="261366" y="-41167"/>
                    <a:pt x="-37611" y="238480"/>
                    <a:pt x="3929" y="473268"/>
                  </a:cubicBezTo>
                  <a:close/>
                </a:path>
              </a:pathLst>
            </a:custGeom>
            <a:solidFill>
              <a:srgbClr val="FFFFFF"/>
            </a:solidFill>
            <a:ln w="4873" cap="flat">
              <a:noFill/>
              <a:prstDash val="solid"/>
              <a:miter/>
            </a:ln>
          </p:spPr>
          <p:txBody>
            <a:bodyPr rtlCol="0" anchor="ctr"/>
            <a:lstStyle/>
            <a:p>
              <a:endParaRPr lang="en-US"/>
            </a:p>
          </p:txBody>
        </p:sp>
        <p:sp>
          <p:nvSpPr>
            <p:cNvPr id="268" name="任意多边形: 形状 267">
              <a:extLst>
                <a:ext uri="{FF2B5EF4-FFF2-40B4-BE49-F238E27FC236}">
                  <a16:creationId xmlns:a16="http://schemas.microsoft.com/office/drawing/2014/main" id="{9E168221-56AC-5A24-793A-3CB1CDA8D9EC}"/>
                </a:ext>
              </a:extLst>
            </p:cNvPr>
            <p:cNvSpPr/>
            <p:nvPr/>
          </p:nvSpPr>
          <p:spPr>
            <a:xfrm>
              <a:off x="6371860" y="4380188"/>
              <a:ext cx="214892" cy="541710"/>
            </a:xfrm>
            <a:custGeom>
              <a:avLst/>
              <a:gdLst>
                <a:gd name="connsiteX0" fmla="*/ 61452 w 214892"/>
                <a:gd name="connsiteY0" fmla="*/ 365528 h 541710"/>
                <a:gd name="connsiteX1" fmla="*/ 149559 w 214892"/>
                <a:gd name="connsiteY1" fmla="*/ 541692 h 541710"/>
                <a:gd name="connsiteX2" fmla="*/ 214870 w 214892"/>
                <a:gd name="connsiteY2" fmla="*/ 357571 h 541710"/>
                <a:gd name="connsiteX3" fmla="*/ 17424 w 214892"/>
                <a:gd name="connsiteY3" fmla="*/ 1240 h 541710"/>
                <a:gd name="connsiteX4" fmla="*/ 61452 w 214892"/>
                <a:gd name="connsiteY4" fmla="*/ 365528 h 54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2" h="541710">
                  <a:moveTo>
                    <a:pt x="61452" y="365528"/>
                  </a:moveTo>
                  <a:cubicBezTo>
                    <a:pt x="83321" y="439088"/>
                    <a:pt x="114268" y="543303"/>
                    <a:pt x="149559" y="541692"/>
                  </a:cubicBezTo>
                  <a:cubicBezTo>
                    <a:pt x="183484" y="540178"/>
                    <a:pt x="213894" y="441236"/>
                    <a:pt x="214870" y="357571"/>
                  </a:cubicBezTo>
                  <a:cubicBezTo>
                    <a:pt x="217018" y="164274"/>
                    <a:pt x="62575" y="-16772"/>
                    <a:pt x="17424" y="1240"/>
                  </a:cubicBezTo>
                  <a:cubicBezTo>
                    <a:pt x="-31730" y="20619"/>
                    <a:pt x="36119" y="280399"/>
                    <a:pt x="61452" y="365528"/>
                  </a:cubicBezTo>
                  <a:close/>
                </a:path>
              </a:pathLst>
            </a:custGeom>
            <a:solidFill>
              <a:srgbClr val="FFFFFF"/>
            </a:solidFill>
            <a:ln w="4873" cap="flat">
              <a:noFill/>
              <a:prstDash val="solid"/>
              <a:miter/>
            </a:ln>
          </p:spPr>
          <p:txBody>
            <a:bodyPr rtlCol="0" anchor="ctr"/>
            <a:lstStyle/>
            <a:p>
              <a:endParaRPr lang="en-US"/>
            </a:p>
          </p:txBody>
        </p:sp>
        <p:sp>
          <p:nvSpPr>
            <p:cNvPr id="269" name="任意多边形: 形状 268">
              <a:extLst>
                <a:ext uri="{FF2B5EF4-FFF2-40B4-BE49-F238E27FC236}">
                  <a16:creationId xmlns:a16="http://schemas.microsoft.com/office/drawing/2014/main" id="{7754633D-270A-E24A-A16A-CFA4B1B356B5}"/>
                </a:ext>
              </a:extLst>
            </p:cNvPr>
            <p:cNvSpPr/>
            <p:nvPr/>
          </p:nvSpPr>
          <p:spPr>
            <a:xfrm>
              <a:off x="6200149" y="4995849"/>
              <a:ext cx="309349" cy="264949"/>
            </a:xfrm>
            <a:custGeom>
              <a:avLst/>
              <a:gdLst>
                <a:gd name="connsiteX0" fmla="*/ 865 w 309349"/>
                <a:gd name="connsiteY0" fmla="*/ 254392 h 264949"/>
                <a:gd name="connsiteX1" fmla="*/ 261133 w 309349"/>
                <a:gd name="connsiteY1" fmla="*/ 150275 h 264949"/>
                <a:gd name="connsiteX2" fmla="*/ 301208 w 309349"/>
                <a:gd name="connsiteY2" fmla="*/ 2129 h 264949"/>
                <a:gd name="connsiteX3" fmla="*/ 157016 w 309349"/>
                <a:gd name="connsiteY3" fmla="*/ 98241 h 264949"/>
                <a:gd name="connsiteX4" fmla="*/ 865 w 309349"/>
                <a:gd name="connsiteY4" fmla="*/ 254392 h 2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49" h="264949">
                  <a:moveTo>
                    <a:pt x="865" y="254392"/>
                  </a:moveTo>
                  <a:cubicBezTo>
                    <a:pt x="15509" y="282019"/>
                    <a:pt x="180983" y="258150"/>
                    <a:pt x="261133" y="150275"/>
                  </a:cubicBezTo>
                  <a:cubicBezTo>
                    <a:pt x="302624" y="94482"/>
                    <a:pt x="321368" y="15992"/>
                    <a:pt x="301208" y="2129"/>
                  </a:cubicBezTo>
                  <a:cubicBezTo>
                    <a:pt x="284368" y="-9391"/>
                    <a:pt x="241657" y="26291"/>
                    <a:pt x="157016" y="98241"/>
                  </a:cubicBezTo>
                  <a:cubicBezTo>
                    <a:pt x="47237" y="191521"/>
                    <a:pt x="-7677" y="238186"/>
                    <a:pt x="865" y="254392"/>
                  </a:cubicBezTo>
                  <a:close/>
                </a:path>
              </a:pathLst>
            </a:custGeom>
            <a:solidFill>
              <a:srgbClr val="FFFFFF"/>
            </a:solidFill>
            <a:ln w="4873" cap="flat">
              <a:noFill/>
              <a:prstDash val="solid"/>
              <a:miter/>
            </a:ln>
          </p:spPr>
          <p:txBody>
            <a:bodyPr rtlCol="0" anchor="ctr"/>
            <a:lstStyle/>
            <a:p>
              <a:endParaRPr lang="en-US"/>
            </a:p>
          </p:txBody>
        </p:sp>
        <p:sp>
          <p:nvSpPr>
            <p:cNvPr id="270" name="任意多边形: 形状 269">
              <a:extLst>
                <a:ext uri="{FF2B5EF4-FFF2-40B4-BE49-F238E27FC236}">
                  <a16:creationId xmlns:a16="http://schemas.microsoft.com/office/drawing/2014/main" id="{49B74FDC-AD87-1F20-79A2-183C43E91C16}"/>
                </a:ext>
              </a:extLst>
            </p:cNvPr>
            <p:cNvSpPr/>
            <p:nvPr/>
          </p:nvSpPr>
          <p:spPr>
            <a:xfrm>
              <a:off x="5526844" y="5646529"/>
              <a:ext cx="270560" cy="396946"/>
            </a:xfrm>
            <a:custGeom>
              <a:avLst/>
              <a:gdLst>
                <a:gd name="connsiteX0" fmla="*/ 14031 w 270560"/>
                <a:gd name="connsiteY0" fmla="*/ 116340 h 396946"/>
                <a:gd name="connsiteX1" fmla="*/ 129570 w 270560"/>
                <a:gd name="connsiteY1" fmla="*/ 396572 h 396946"/>
                <a:gd name="connsiteX2" fmla="*/ 125567 w 270560"/>
                <a:gd name="connsiteY2" fmla="*/ 204348 h 396946"/>
                <a:gd name="connsiteX3" fmla="*/ 269710 w 270560"/>
                <a:gd name="connsiteY3" fmla="*/ 12174 h 396946"/>
                <a:gd name="connsiteX4" fmla="*/ 14031 w 270560"/>
                <a:gd name="connsiteY4" fmla="*/ 116340 h 39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60" h="396946">
                  <a:moveTo>
                    <a:pt x="14031" y="116340"/>
                  </a:moveTo>
                  <a:cubicBezTo>
                    <a:pt x="-46448" y="249890"/>
                    <a:pt x="106775" y="405602"/>
                    <a:pt x="129570" y="396572"/>
                  </a:cubicBezTo>
                  <a:cubicBezTo>
                    <a:pt x="145190" y="390373"/>
                    <a:pt x="95401" y="308709"/>
                    <a:pt x="125567" y="204348"/>
                  </a:cubicBezTo>
                  <a:cubicBezTo>
                    <a:pt x="162128" y="79242"/>
                    <a:pt x="281767" y="35213"/>
                    <a:pt x="269710" y="12174"/>
                  </a:cubicBezTo>
                  <a:cubicBezTo>
                    <a:pt x="255848" y="-14673"/>
                    <a:pt x="68652" y="-4178"/>
                    <a:pt x="14031" y="116340"/>
                  </a:cubicBezTo>
                  <a:close/>
                </a:path>
              </a:pathLst>
            </a:custGeom>
            <a:solidFill>
              <a:srgbClr val="FFFFFF"/>
            </a:solidFill>
            <a:ln w="4873" cap="flat">
              <a:noFill/>
              <a:prstDash val="solid"/>
              <a:miter/>
            </a:ln>
          </p:spPr>
          <p:txBody>
            <a:bodyPr rtlCol="0" anchor="ctr"/>
            <a:lstStyle/>
            <a:p>
              <a:endParaRPr lang="en-US"/>
            </a:p>
          </p:txBody>
        </p:sp>
        <p:sp>
          <p:nvSpPr>
            <p:cNvPr id="271" name="任意多边形: 形状 270">
              <a:extLst>
                <a:ext uri="{FF2B5EF4-FFF2-40B4-BE49-F238E27FC236}">
                  <a16:creationId xmlns:a16="http://schemas.microsoft.com/office/drawing/2014/main" id="{A758E51B-0465-AFBF-0731-6B5C7FA1F36C}"/>
                </a:ext>
              </a:extLst>
            </p:cNvPr>
            <p:cNvSpPr/>
            <p:nvPr/>
          </p:nvSpPr>
          <p:spPr>
            <a:xfrm>
              <a:off x="6159787" y="5414433"/>
              <a:ext cx="271494" cy="886649"/>
            </a:xfrm>
            <a:custGeom>
              <a:avLst/>
              <a:gdLst>
                <a:gd name="connsiteX0" fmla="*/ 113324 w 271494"/>
                <a:gd name="connsiteY0" fmla="*/ 556573 h 886649"/>
                <a:gd name="connsiteX1" fmla="*/ 5058 w 271494"/>
                <a:gd name="connsiteY1" fmla="*/ 884739 h 886649"/>
                <a:gd name="connsiteX2" fmla="*/ 161257 w 271494"/>
                <a:gd name="connsiteY2" fmla="*/ 752945 h 886649"/>
                <a:gd name="connsiteX3" fmla="*/ 265374 w 271494"/>
                <a:gd name="connsiteY3" fmla="*/ 252276 h 886649"/>
                <a:gd name="connsiteX4" fmla="*/ 201284 w 271494"/>
                <a:gd name="connsiteY4" fmla="*/ 13 h 886649"/>
                <a:gd name="connsiteX5" fmla="*/ 113324 w 271494"/>
                <a:gd name="connsiteY5" fmla="*/ 556573 h 8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94" h="886649">
                  <a:moveTo>
                    <a:pt x="113324" y="556573"/>
                  </a:moveTo>
                  <a:cubicBezTo>
                    <a:pt x="56067" y="745623"/>
                    <a:pt x="-20471" y="867996"/>
                    <a:pt x="5058" y="884739"/>
                  </a:cubicBezTo>
                  <a:cubicBezTo>
                    <a:pt x="26877" y="899382"/>
                    <a:pt x="107564" y="827384"/>
                    <a:pt x="161257" y="752945"/>
                  </a:cubicBezTo>
                  <a:cubicBezTo>
                    <a:pt x="292465" y="570435"/>
                    <a:pt x="274014" y="353757"/>
                    <a:pt x="265374" y="252276"/>
                  </a:cubicBezTo>
                  <a:cubicBezTo>
                    <a:pt x="255612" y="137469"/>
                    <a:pt x="224421" y="-1549"/>
                    <a:pt x="201284" y="13"/>
                  </a:cubicBezTo>
                  <a:cubicBezTo>
                    <a:pt x="171020" y="1819"/>
                    <a:pt x="208801" y="241049"/>
                    <a:pt x="113324" y="556573"/>
                  </a:cubicBezTo>
                  <a:close/>
                </a:path>
              </a:pathLst>
            </a:custGeom>
            <a:solidFill>
              <a:srgbClr val="FFFFFF"/>
            </a:solidFill>
            <a:ln w="4873" cap="flat">
              <a:noFill/>
              <a:prstDash val="solid"/>
              <a:miter/>
            </a:ln>
          </p:spPr>
          <p:txBody>
            <a:bodyPr rtlCol="0" anchor="ctr"/>
            <a:lstStyle/>
            <a:p>
              <a:endParaRPr lang="en-US"/>
            </a:p>
          </p:txBody>
        </p:sp>
        <p:sp>
          <p:nvSpPr>
            <p:cNvPr id="272" name="任意多边形: 形状 271">
              <a:extLst>
                <a:ext uri="{FF2B5EF4-FFF2-40B4-BE49-F238E27FC236}">
                  <a16:creationId xmlns:a16="http://schemas.microsoft.com/office/drawing/2014/main" id="{81A870B7-8602-75E1-885D-AA98DBA67C26}"/>
                </a:ext>
              </a:extLst>
            </p:cNvPr>
            <p:cNvSpPr/>
            <p:nvPr/>
          </p:nvSpPr>
          <p:spPr>
            <a:xfrm>
              <a:off x="5471073" y="4662979"/>
              <a:ext cx="286947" cy="138215"/>
            </a:xfrm>
            <a:custGeom>
              <a:avLst/>
              <a:gdLst>
                <a:gd name="connsiteX0" fmla="*/ 270177 w 286947"/>
                <a:gd name="connsiteY0" fmla="*/ 136869 h 138215"/>
                <a:gd name="connsiteX1" fmla="*/ 240402 w 286947"/>
                <a:gd name="connsiteY1" fmla="*/ 125300 h 138215"/>
                <a:gd name="connsiteX2" fmla="*/ 153857 w 286947"/>
                <a:gd name="connsiteY2" fmla="*/ 50324 h 138215"/>
                <a:gd name="connsiteX3" fmla="*/ 41589 w 286947"/>
                <a:gd name="connsiteY3" fmla="*/ 96062 h 138215"/>
                <a:gd name="connsiteX4" fmla="*/ 6615 w 286947"/>
                <a:gd name="connsiteY4" fmla="*/ 94773 h 138215"/>
                <a:gd name="connsiteX5" fmla="*/ 6590 w 286947"/>
                <a:gd name="connsiteY5" fmla="*/ 61112 h 138215"/>
                <a:gd name="connsiteX6" fmla="*/ 160935 w 286947"/>
                <a:gd name="connsiteY6" fmla="*/ 1366 h 138215"/>
                <a:gd name="connsiteX7" fmla="*/ 283894 w 286947"/>
                <a:gd name="connsiteY7" fmla="*/ 101626 h 138215"/>
                <a:gd name="connsiteX8" fmla="*/ 274131 w 286947"/>
                <a:gd name="connsiteY8" fmla="*/ 135209 h 138215"/>
                <a:gd name="connsiteX9" fmla="*/ 270177 w 286947"/>
                <a:gd name="connsiteY9" fmla="*/ 136869 h 13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947" h="138215">
                  <a:moveTo>
                    <a:pt x="270177" y="136869"/>
                  </a:moveTo>
                  <a:cubicBezTo>
                    <a:pt x="258760" y="140793"/>
                    <a:pt x="246176" y="135902"/>
                    <a:pt x="240402" y="125300"/>
                  </a:cubicBezTo>
                  <a:cubicBezTo>
                    <a:pt x="215996" y="80295"/>
                    <a:pt x="186708" y="55108"/>
                    <a:pt x="153857" y="50324"/>
                  </a:cubicBezTo>
                  <a:cubicBezTo>
                    <a:pt x="97284" y="42173"/>
                    <a:pt x="42126" y="95525"/>
                    <a:pt x="41589" y="96062"/>
                  </a:cubicBezTo>
                  <a:cubicBezTo>
                    <a:pt x="31573" y="105365"/>
                    <a:pt x="15913" y="104784"/>
                    <a:pt x="6615" y="94773"/>
                  </a:cubicBezTo>
                  <a:cubicBezTo>
                    <a:pt x="-2196" y="85284"/>
                    <a:pt x="-2206" y="70611"/>
                    <a:pt x="6590" y="61112"/>
                  </a:cubicBezTo>
                  <a:cubicBezTo>
                    <a:pt x="9519" y="58183"/>
                    <a:pt x="79174" y="-10447"/>
                    <a:pt x="160935" y="1366"/>
                  </a:cubicBezTo>
                  <a:cubicBezTo>
                    <a:pt x="210138" y="8443"/>
                    <a:pt x="251482" y="42173"/>
                    <a:pt x="283894" y="101626"/>
                  </a:cubicBezTo>
                  <a:cubicBezTo>
                    <a:pt x="290459" y="113595"/>
                    <a:pt x="286090" y="128624"/>
                    <a:pt x="274131" y="135209"/>
                  </a:cubicBezTo>
                  <a:cubicBezTo>
                    <a:pt x="272872" y="135893"/>
                    <a:pt x="271544" y="136444"/>
                    <a:pt x="270177" y="136869"/>
                  </a:cubicBezTo>
                  <a:close/>
                </a:path>
              </a:pathLst>
            </a:custGeom>
            <a:solidFill>
              <a:srgbClr val="46006A"/>
            </a:solidFill>
            <a:ln w="4873" cap="flat">
              <a:noFill/>
              <a:prstDash val="solid"/>
              <a:miter/>
            </a:ln>
          </p:spPr>
          <p:txBody>
            <a:bodyPr rtlCol="0" anchor="ctr"/>
            <a:lstStyle/>
            <a:p>
              <a:endParaRPr lang="en-US"/>
            </a:p>
          </p:txBody>
        </p:sp>
        <p:sp>
          <p:nvSpPr>
            <p:cNvPr id="273" name="任意多边形: 形状 272">
              <a:extLst>
                <a:ext uri="{FF2B5EF4-FFF2-40B4-BE49-F238E27FC236}">
                  <a16:creationId xmlns:a16="http://schemas.microsoft.com/office/drawing/2014/main" id="{9C96A758-D656-EF9D-DFBB-E8270A04E3E3}"/>
                </a:ext>
              </a:extLst>
            </p:cNvPr>
            <p:cNvSpPr/>
            <p:nvPr/>
          </p:nvSpPr>
          <p:spPr>
            <a:xfrm>
              <a:off x="6258802" y="4685618"/>
              <a:ext cx="289154" cy="132174"/>
            </a:xfrm>
            <a:custGeom>
              <a:avLst/>
              <a:gdLst>
                <a:gd name="connsiteX0" fmla="*/ 272477 w 289154"/>
                <a:gd name="connsiteY0" fmla="*/ 109544 h 132174"/>
                <a:gd name="connsiteX1" fmla="*/ 246021 w 289154"/>
                <a:gd name="connsiteY1" fmla="*/ 102662 h 132174"/>
                <a:gd name="connsiteX2" fmla="*/ 144442 w 289154"/>
                <a:gd name="connsiteY2" fmla="*/ 49846 h 132174"/>
                <a:gd name="connsiteX3" fmla="*/ 45841 w 289154"/>
                <a:gd name="connsiteY3" fmla="*/ 120381 h 132174"/>
                <a:gd name="connsiteX4" fmla="*/ 11794 w 289154"/>
                <a:gd name="connsiteY4" fmla="*/ 128508 h 132174"/>
                <a:gd name="connsiteX5" fmla="*/ 3667 w 289154"/>
                <a:gd name="connsiteY5" fmla="*/ 94461 h 132174"/>
                <a:gd name="connsiteX6" fmla="*/ 139951 w 289154"/>
                <a:gd name="connsiteY6" fmla="*/ 546 h 132174"/>
                <a:gd name="connsiteX7" fmla="*/ 282825 w 289154"/>
                <a:gd name="connsiteY7" fmla="*/ 69567 h 132174"/>
                <a:gd name="connsiteX8" fmla="*/ 280907 w 289154"/>
                <a:gd name="connsiteY8" fmla="*/ 104580 h 132174"/>
                <a:gd name="connsiteX9" fmla="*/ 272477 w 289154"/>
                <a:gd name="connsiteY9" fmla="*/ 109544 h 1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54" h="132174">
                  <a:moveTo>
                    <a:pt x="272477" y="109544"/>
                  </a:moveTo>
                  <a:cubicBezTo>
                    <a:pt x="263076" y="112756"/>
                    <a:pt x="252664" y="110047"/>
                    <a:pt x="246021" y="102662"/>
                  </a:cubicBezTo>
                  <a:cubicBezTo>
                    <a:pt x="211852" y="64588"/>
                    <a:pt x="177683" y="46820"/>
                    <a:pt x="144442" y="49846"/>
                  </a:cubicBezTo>
                  <a:cubicBezTo>
                    <a:pt x="87527" y="55021"/>
                    <a:pt x="46231" y="119746"/>
                    <a:pt x="45841" y="120381"/>
                  </a:cubicBezTo>
                  <a:cubicBezTo>
                    <a:pt x="38685" y="132027"/>
                    <a:pt x="23441" y="135664"/>
                    <a:pt x="11794" y="128508"/>
                  </a:cubicBezTo>
                  <a:cubicBezTo>
                    <a:pt x="148" y="121352"/>
                    <a:pt x="-3489" y="106108"/>
                    <a:pt x="3667" y="94461"/>
                  </a:cubicBezTo>
                  <a:cubicBezTo>
                    <a:pt x="5864" y="90947"/>
                    <a:pt x="57702" y="8063"/>
                    <a:pt x="139951" y="546"/>
                  </a:cubicBezTo>
                  <a:cubicBezTo>
                    <a:pt x="189447" y="-3945"/>
                    <a:pt x="237576" y="19290"/>
                    <a:pt x="282825" y="69567"/>
                  </a:cubicBezTo>
                  <a:cubicBezTo>
                    <a:pt x="291963" y="79769"/>
                    <a:pt x="291104" y="95442"/>
                    <a:pt x="280907" y="104580"/>
                  </a:cubicBezTo>
                  <a:cubicBezTo>
                    <a:pt x="278452" y="106781"/>
                    <a:pt x="275586" y="108465"/>
                    <a:pt x="272477" y="109544"/>
                  </a:cubicBezTo>
                  <a:close/>
                </a:path>
              </a:pathLst>
            </a:custGeom>
            <a:solidFill>
              <a:srgbClr val="46006A"/>
            </a:solidFill>
            <a:ln w="4873" cap="flat">
              <a:noFill/>
              <a:prstDash val="solid"/>
              <a:miter/>
            </a:ln>
          </p:spPr>
          <p:txBody>
            <a:bodyPr rtlCol="0" anchor="ctr"/>
            <a:lstStyle/>
            <a:p>
              <a:endParaRPr lang="en-US"/>
            </a:p>
          </p:txBody>
        </p:sp>
        <p:sp>
          <p:nvSpPr>
            <p:cNvPr id="274" name="任意多边形: 形状 273">
              <a:extLst>
                <a:ext uri="{FF2B5EF4-FFF2-40B4-BE49-F238E27FC236}">
                  <a16:creationId xmlns:a16="http://schemas.microsoft.com/office/drawing/2014/main" id="{EB2B3A8C-C39C-3A34-3747-63AEE23FDA95}"/>
                </a:ext>
              </a:extLst>
            </p:cNvPr>
            <p:cNvSpPr/>
            <p:nvPr/>
          </p:nvSpPr>
          <p:spPr>
            <a:xfrm>
              <a:off x="5847113" y="4746916"/>
              <a:ext cx="286022" cy="131183"/>
            </a:xfrm>
            <a:custGeom>
              <a:avLst/>
              <a:gdLst>
                <a:gd name="connsiteX0" fmla="*/ 25149 w 286022"/>
                <a:gd name="connsiteY0" fmla="*/ 5926 h 131183"/>
                <a:gd name="connsiteX1" fmla="*/ 137955 w 286022"/>
                <a:gd name="connsiteY1" fmla="*/ 48197 h 131183"/>
                <a:gd name="connsiteX2" fmla="*/ 265502 w 286022"/>
                <a:gd name="connsiteY2" fmla="*/ 4266 h 131183"/>
                <a:gd name="connsiteX3" fmla="*/ 140005 w 286022"/>
                <a:gd name="connsiteY3" fmla="*/ 131178 h 131183"/>
                <a:gd name="connsiteX4" fmla="*/ 25149 w 286022"/>
                <a:gd name="connsiteY4" fmla="*/ 5926 h 13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22" h="131183">
                  <a:moveTo>
                    <a:pt x="25149" y="5926"/>
                  </a:moveTo>
                  <a:cubicBezTo>
                    <a:pt x="60782" y="-9255"/>
                    <a:pt x="97636" y="48441"/>
                    <a:pt x="137955" y="48197"/>
                  </a:cubicBezTo>
                  <a:cubicBezTo>
                    <a:pt x="178274" y="47953"/>
                    <a:pt x="230259" y="-16967"/>
                    <a:pt x="265502" y="4266"/>
                  </a:cubicBezTo>
                  <a:cubicBezTo>
                    <a:pt x="306651" y="29209"/>
                    <a:pt x="295863" y="130300"/>
                    <a:pt x="140005" y="131178"/>
                  </a:cubicBezTo>
                  <a:cubicBezTo>
                    <a:pt x="-15853" y="132057"/>
                    <a:pt x="-20490" y="25304"/>
                    <a:pt x="25149" y="5926"/>
                  </a:cubicBezTo>
                  <a:close/>
                </a:path>
              </a:pathLst>
            </a:custGeom>
            <a:solidFill>
              <a:srgbClr val="661800"/>
            </a:solidFill>
            <a:ln w="4873" cap="flat">
              <a:noFill/>
              <a:prstDash val="solid"/>
              <a:miter/>
            </a:ln>
          </p:spPr>
          <p:txBody>
            <a:bodyPr rtlCol="0" anchor="ctr"/>
            <a:lstStyle/>
            <a:p>
              <a:endParaRPr lang="en-US"/>
            </a:p>
          </p:txBody>
        </p:sp>
      </p:grpSp>
      <p:cxnSp>
        <p:nvCxnSpPr>
          <p:cNvPr id="277" name="直接连接符 276">
            <a:extLst>
              <a:ext uri="{FF2B5EF4-FFF2-40B4-BE49-F238E27FC236}">
                <a16:creationId xmlns:a16="http://schemas.microsoft.com/office/drawing/2014/main" id="{3CACFBA5-0C4B-54E5-C307-60897A4F6FA6}"/>
              </a:ext>
            </a:extLst>
          </p:cNvPr>
          <p:cNvCxnSpPr>
            <a:cxnSpLocks/>
          </p:cNvCxnSpPr>
          <p:nvPr/>
        </p:nvCxnSpPr>
        <p:spPr>
          <a:xfrm flipV="1">
            <a:off x="1734520" y="4483788"/>
            <a:ext cx="0" cy="952279"/>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id="{3358B6D2-F63F-4720-8A2A-D8BB677D8B3A}"/>
              </a:ext>
            </a:extLst>
          </p:cNvPr>
          <p:cNvCxnSpPr>
            <a:cxnSpLocks/>
          </p:cNvCxnSpPr>
          <p:nvPr/>
        </p:nvCxnSpPr>
        <p:spPr>
          <a:xfrm flipV="1">
            <a:off x="2211113" y="3953688"/>
            <a:ext cx="0" cy="912907"/>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id="{C7397BDF-774C-B423-77B5-6B97B13F2B3E}"/>
              </a:ext>
            </a:extLst>
          </p:cNvPr>
          <p:cNvCxnSpPr>
            <a:cxnSpLocks/>
          </p:cNvCxnSpPr>
          <p:nvPr/>
        </p:nvCxnSpPr>
        <p:spPr>
          <a:xfrm flipV="1">
            <a:off x="4560523" y="4859354"/>
            <a:ext cx="0" cy="912907"/>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id="{F44A92EC-8CA5-F99E-94F3-45281B166052}"/>
              </a:ext>
            </a:extLst>
          </p:cNvPr>
          <p:cNvCxnSpPr>
            <a:cxnSpLocks/>
          </p:cNvCxnSpPr>
          <p:nvPr/>
        </p:nvCxnSpPr>
        <p:spPr>
          <a:xfrm flipV="1">
            <a:off x="7691097" y="4370489"/>
            <a:ext cx="0" cy="952279"/>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id="{02461A1A-4D79-0FCF-FEB9-2D5D37CF7955}"/>
              </a:ext>
            </a:extLst>
          </p:cNvPr>
          <p:cNvCxnSpPr>
            <a:cxnSpLocks/>
          </p:cNvCxnSpPr>
          <p:nvPr/>
        </p:nvCxnSpPr>
        <p:spPr>
          <a:xfrm flipV="1">
            <a:off x="8167690" y="3840389"/>
            <a:ext cx="0" cy="912907"/>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4" name="直接连接符 283">
            <a:extLst>
              <a:ext uri="{FF2B5EF4-FFF2-40B4-BE49-F238E27FC236}">
                <a16:creationId xmlns:a16="http://schemas.microsoft.com/office/drawing/2014/main" id="{031B2CE7-E336-FAF2-35B6-D77E7CCAC439}"/>
              </a:ext>
            </a:extLst>
          </p:cNvPr>
          <p:cNvCxnSpPr>
            <a:cxnSpLocks/>
          </p:cNvCxnSpPr>
          <p:nvPr/>
        </p:nvCxnSpPr>
        <p:spPr>
          <a:xfrm flipV="1">
            <a:off x="10148547" y="4667863"/>
            <a:ext cx="0" cy="952279"/>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281D4D62-7586-8F7D-1B97-691F48B9AC6E}"/>
              </a:ext>
            </a:extLst>
          </p:cNvPr>
          <p:cNvCxnSpPr>
            <a:cxnSpLocks/>
          </p:cNvCxnSpPr>
          <p:nvPr/>
        </p:nvCxnSpPr>
        <p:spPr>
          <a:xfrm flipV="1">
            <a:off x="10625140" y="4137763"/>
            <a:ext cx="0" cy="912907"/>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id="{5E5FAEAB-0200-C8A0-EC7A-71B271613CA9}"/>
              </a:ext>
            </a:extLst>
          </p:cNvPr>
          <p:cNvCxnSpPr>
            <a:cxnSpLocks/>
          </p:cNvCxnSpPr>
          <p:nvPr/>
        </p:nvCxnSpPr>
        <p:spPr>
          <a:xfrm flipV="1">
            <a:off x="9516087" y="4383214"/>
            <a:ext cx="0" cy="952279"/>
          </a:xfrm>
          <a:prstGeom prst="line">
            <a:avLst/>
          </a:prstGeom>
          <a:ln>
            <a:gradFill>
              <a:gsLst>
                <a:gs pos="0">
                  <a:schemeClr val="accent4">
                    <a:alpha val="0"/>
                  </a:schemeClr>
                </a:gs>
                <a:gs pos="51000">
                  <a:srgbClr val="ADFBFF">
                    <a:alpha val="29000"/>
                  </a:srgbClr>
                </a:gs>
                <a:gs pos="99000">
                  <a:schemeClr val="accent4">
                    <a:alpha val="52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0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62E82-9BF5-03DB-CB50-F0D32AA2DB56}"/>
              </a:ext>
            </a:extLst>
          </p:cNvPr>
          <p:cNvSpPr>
            <a:spLocks noGrp="1"/>
          </p:cNvSpPr>
          <p:nvPr>
            <p:ph type="title"/>
          </p:nvPr>
        </p:nvSpPr>
        <p:spPr/>
        <p:txBody>
          <a:bodyPr/>
          <a:lstStyle/>
          <a:p>
            <a:r>
              <a:rPr lang="zh-CN" altLang="en-US" dirty="0"/>
              <a:t>牙齿缺失的修复方式</a:t>
            </a:r>
            <a:endParaRPr lang="en-US" dirty="0"/>
          </a:p>
        </p:txBody>
      </p:sp>
      <p:grpSp>
        <p:nvGrpSpPr>
          <p:cNvPr id="8" name="组合 7">
            <a:extLst>
              <a:ext uri="{FF2B5EF4-FFF2-40B4-BE49-F238E27FC236}">
                <a16:creationId xmlns:a16="http://schemas.microsoft.com/office/drawing/2014/main" id="{D8FC79D6-8B5D-2B73-7365-F56CD015FA3C}"/>
              </a:ext>
            </a:extLst>
          </p:cNvPr>
          <p:cNvGrpSpPr/>
          <p:nvPr/>
        </p:nvGrpSpPr>
        <p:grpSpPr>
          <a:xfrm>
            <a:off x="1687360" y="2152650"/>
            <a:ext cx="1428750" cy="1428750"/>
            <a:chOff x="1108710" y="1680210"/>
            <a:chExt cx="1428750" cy="1428750"/>
          </a:xfrm>
        </p:grpSpPr>
        <p:sp>
          <p:nvSpPr>
            <p:cNvPr id="5" name="椭圆 4">
              <a:extLst>
                <a:ext uri="{FF2B5EF4-FFF2-40B4-BE49-F238E27FC236}">
                  <a16:creationId xmlns:a16="http://schemas.microsoft.com/office/drawing/2014/main" id="{CAA4D35B-A716-886B-3F92-4F2037D1B5AB}"/>
                </a:ext>
              </a:extLst>
            </p:cNvPr>
            <p:cNvSpPr/>
            <p:nvPr/>
          </p:nvSpPr>
          <p:spPr>
            <a:xfrm>
              <a:off x="1108710" y="1680210"/>
              <a:ext cx="1428750" cy="1428750"/>
            </a:xfrm>
            <a:prstGeom prst="ellipse">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dirty="0"/>
            </a:p>
          </p:txBody>
        </p:sp>
        <p:sp>
          <p:nvSpPr>
            <p:cNvPr id="7" name="文本框 6">
              <a:extLst>
                <a:ext uri="{FF2B5EF4-FFF2-40B4-BE49-F238E27FC236}">
                  <a16:creationId xmlns:a16="http://schemas.microsoft.com/office/drawing/2014/main" id="{5E6D74B9-75BF-4853-1667-BD95F17D7B89}"/>
                </a:ext>
              </a:extLst>
            </p:cNvPr>
            <p:cNvSpPr txBox="1"/>
            <p:nvPr/>
          </p:nvSpPr>
          <p:spPr>
            <a:xfrm>
              <a:off x="1211580" y="2057400"/>
              <a:ext cx="1223010" cy="674370"/>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j-ea"/>
                  <a:ea typeface="+mj-ea"/>
                </a:rPr>
                <a:t>活动义齿修复</a:t>
              </a:r>
              <a:endParaRPr lang="en-US" sz="2000" dirty="0">
                <a:solidFill>
                  <a:schemeClr val="bg1"/>
                </a:solidFill>
                <a:latin typeface="+mj-ea"/>
                <a:ea typeface="+mj-ea"/>
              </a:endParaRPr>
            </a:p>
          </p:txBody>
        </p:sp>
      </p:grpSp>
      <p:grpSp>
        <p:nvGrpSpPr>
          <p:cNvPr id="9" name="组合 8">
            <a:extLst>
              <a:ext uri="{FF2B5EF4-FFF2-40B4-BE49-F238E27FC236}">
                <a16:creationId xmlns:a16="http://schemas.microsoft.com/office/drawing/2014/main" id="{911161E2-8E46-BBB6-BE7C-4C6E359CB28B}"/>
              </a:ext>
            </a:extLst>
          </p:cNvPr>
          <p:cNvGrpSpPr/>
          <p:nvPr/>
        </p:nvGrpSpPr>
        <p:grpSpPr>
          <a:xfrm>
            <a:off x="3567833" y="2152650"/>
            <a:ext cx="1428750" cy="1428750"/>
            <a:chOff x="1108710" y="1680210"/>
            <a:chExt cx="1428750" cy="1428750"/>
          </a:xfrm>
        </p:grpSpPr>
        <p:sp>
          <p:nvSpPr>
            <p:cNvPr id="10" name="椭圆 9">
              <a:extLst>
                <a:ext uri="{FF2B5EF4-FFF2-40B4-BE49-F238E27FC236}">
                  <a16:creationId xmlns:a16="http://schemas.microsoft.com/office/drawing/2014/main" id="{73EDF79B-6D52-4F1A-4EC1-B254D6CF08B1}"/>
                </a:ext>
              </a:extLst>
            </p:cNvPr>
            <p:cNvSpPr/>
            <p:nvPr/>
          </p:nvSpPr>
          <p:spPr>
            <a:xfrm>
              <a:off x="1108710" y="1680210"/>
              <a:ext cx="1428750" cy="1428750"/>
            </a:xfrm>
            <a:prstGeom prst="ellipse">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a:p>
          </p:txBody>
        </p:sp>
        <p:sp>
          <p:nvSpPr>
            <p:cNvPr id="11" name="文本框 10">
              <a:extLst>
                <a:ext uri="{FF2B5EF4-FFF2-40B4-BE49-F238E27FC236}">
                  <a16:creationId xmlns:a16="http://schemas.microsoft.com/office/drawing/2014/main" id="{12B4BB01-BC6D-C66D-B4EC-9E5F3209DEAF}"/>
                </a:ext>
              </a:extLst>
            </p:cNvPr>
            <p:cNvSpPr txBox="1"/>
            <p:nvPr/>
          </p:nvSpPr>
          <p:spPr>
            <a:xfrm>
              <a:off x="1211580" y="2057400"/>
              <a:ext cx="1223010" cy="674370"/>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j-ea"/>
                  <a:ea typeface="+mj-ea"/>
                </a:rPr>
                <a:t>固定义齿修复</a:t>
              </a:r>
              <a:endParaRPr lang="en-US" sz="2000" dirty="0">
                <a:solidFill>
                  <a:schemeClr val="bg1"/>
                </a:solidFill>
                <a:latin typeface="+mj-ea"/>
                <a:ea typeface="+mj-ea"/>
              </a:endParaRPr>
            </a:p>
          </p:txBody>
        </p:sp>
      </p:grpSp>
      <p:grpSp>
        <p:nvGrpSpPr>
          <p:cNvPr id="12" name="组合 11">
            <a:extLst>
              <a:ext uri="{FF2B5EF4-FFF2-40B4-BE49-F238E27FC236}">
                <a16:creationId xmlns:a16="http://schemas.microsoft.com/office/drawing/2014/main" id="{04162076-2AFF-5AFF-266D-9280BAC7C209}"/>
              </a:ext>
            </a:extLst>
          </p:cNvPr>
          <p:cNvGrpSpPr/>
          <p:nvPr/>
        </p:nvGrpSpPr>
        <p:grpSpPr>
          <a:xfrm>
            <a:off x="2575566" y="3958590"/>
            <a:ext cx="1428750" cy="1428750"/>
            <a:chOff x="1108710" y="1680210"/>
            <a:chExt cx="1428750" cy="1428750"/>
          </a:xfrm>
        </p:grpSpPr>
        <p:sp>
          <p:nvSpPr>
            <p:cNvPr id="13" name="椭圆 12">
              <a:extLst>
                <a:ext uri="{FF2B5EF4-FFF2-40B4-BE49-F238E27FC236}">
                  <a16:creationId xmlns:a16="http://schemas.microsoft.com/office/drawing/2014/main" id="{B16784D3-FA2A-DE61-CA72-B69688E523C8}"/>
                </a:ext>
              </a:extLst>
            </p:cNvPr>
            <p:cNvSpPr/>
            <p:nvPr/>
          </p:nvSpPr>
          <p:spPr>
            <a:xfrm>
              <a:off x="1108710" y="1680210"/>
              <a:ext cx="1428750" cy="1428750"/>
            </a:xfrm>
            <a:prstGeom prst="ellipse">
              <a:avLst/>
            </a:pr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143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17170" dist="125730" dir="5400000" sx="98000" sy="98000" algn="t"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pPr algn="ctr"/>
              <a:endParaRPr lang="en-US" sz="1620"/>
            </a:p>
          </p:txBody>
        </p:sp>
        <p:sp>
          <p:nvSpPr>
            <p:cNvPr id="14" name="文本框 13">
              <a:extLst>
                <a:ext uri="{FF2B5EF4-FFF2-40B4-BE49-F238E27FC236}">
                  <a16:creationId xmlns:a16="http://schemas.microsoft.com/office/drawing/2014/main" id="{2A84B1E8-DAA6-9F88-A2CF-A21B1B2D1208}"/>
                </a:ext>
              </a:extLst>
            </p:cNvPr>
            <p:cNvSpPr txBox="1"/>
            <p:nvPr/>
          </p:nvSpPr>
          <p:spPr>
            <a:xfrm>
              <a:off x="1211580" y="2193845"/>
              <a:ext cx="1223010" cy="401480"/>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j-ea"/>
                  <a:ea typeface="+mj-ea"/>
                </a:rPr>
                <a:t>种植修复</a:t>
              </a:r>
              <a:endParaRPr lang="en-US" sz="2000" dirty="0">
                <a:solidFill>
                  <a:schemeClr val="bg1"/>
                </a:solidFill>
                <a:latin typeface="+mj-ea"/>
                <a:ea typeface="+mj-ea"/>
              </a:endParaRPr>
            </a:p>
          </p:txBody>
        </p:sp>
      </p:grpSp>
      <p:pic>
        <p:nvPicPr>
          <p:cNvPr id="26" name="图片 25" descr="卡通人物&#10;&#10;低可信度描述已自动生成">
            <a:extLst>
              <a:ext uri="{FF2B5EF4-FFF2-40B4-BE49-F238E27FC236}">
                <a16:creationId xmlns:a16="http://schemas.microsoft.com/office/drawing/2014/main" id="{BF959A23-E256-B5DD-D0BB-0DACB57964F2}"/>
              </a:ext>
            </a:extLst>
          </p:cNvPr>
          <p:cNvPicPr>
            <a:picLocks noChangeAspect="1"/>
          </p:cNvPicPr>
          <p:nvPr/>
        </p:nvPicPr>
        <p:blipFill>
          <a:blip r:embed="rId2">
            <a:extLst>
              <a:ext uri="{28A0092B-C50C-407E-A947-70E740481C1C}">
                <a14:useLocalDpi xmlns:a14="http://schemas.microsoft.com/office/drawing/2010/main" val="0"/>
              </a:ext>
            </a:extLst>
          </a:blip>
          <a:srcRect l="22140"/>
          <a:stretch>
            <a:fillRect/>
          </a:stretch>
        </p:blipFill>
        <p:spPr>
          <a:xfrm flipH="1">
            <a:off x="5699759" y="1326016"/>
            <a:ext cx="6492241" cy="5004482"/>
          </a:xfrm>
          <a:custGeom>
            <a:avLst/>
            <a:gdLst>
              <a:gd name="connsiteX0" fmla="*/ 6492241 w 6492241"/>
              <a:gd name="connsiteY0" fmla="*/ 0 h 5004482"/>
              <a:gd name="connsiteX1" fmla="*/ 0 w 6492241"/>
              <a:gd name="connsiteY1" fmla="*/ 0 h 5004482"/>
              <a:gd name="connsiteX2" fmla="*/ 0 w 6492241"/>
              <a:gd name="connsiteY2" fmla="*/ 5004482 h 5004482"/>
              <a:gd name="connsiteX3" fmla="*/ 6492241 w 6492241"/>
              <a:gd name="connsiteY3" fmla="*/ 5004482 h 5004482"/>
            </a:gdLst>
            <a:ahLst/>
            <a:cxnLst>
              <a:cxn ang="0">
                <a:pos x="connsiteX0" y="connsiteY0"/>
              </a:cxn>
              <a:cxn ang="0">
                <a:pos x="connsiteX1" y="connsiteY1"/>
              </a:cxn>
              <a:cxn ang="0">
                <a:pos x="connsiteX2" y="connsiteY2"/>
              </a:cxn>
              <a:cxn ang="0">
                <a:pos x="connsiteX3" y="connsiteY3"/>
              </a:cxn>
            </a:cxnLst>
            <a:rect l="l" t="t" r="r" b="b"/>
            <a:pathLst>
              <a:path w="6492241" h="5004482">
                <a:moveTo>
                  <a:pt x="6492241" y="0"/>
                </a:moveTo>
                <a:lnTo>
                  <a:pt x="0" y="0"/>
                </a:lnTo>
                <a:lnTo>
                  <a:pt x="0" y="5004482"/>
                </a:lnTo>
                <a:lnTo>
                  <a:pt x="6492241" y="5004482"/>
                </a:lnTo>
                <a:close/>
              </a:path>
            </a:pathLst>
          </a:custGeom>
          <a:effectLst>
            <a:outerShdw blurRad="292100" sx="102000" sy="102000" algn="ctr" rotWithShape="0">
              <a:schemeClr val="accent4">
                <a:alpha val="22000"/>
              </a:schemeClr>
            </a:outerShdw>
          </a:effectLst>
        </p:spPr>
      </p:pic>
    </p:spTree>
    <p:extLst>
      <p:ext uri="{BB962C8B-B14F-4D97-AF65-F5344CB8AC3E}">
        <p14:creationId xmlns:p14="http://schemas.microsoft.com/office/powerpoint/2010/main" val="334165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文本框 567">
            <a:extLst>
              <a:ext uri="{FF2B5EF4-FFF2-40B4-BE49-F238E27FC236}">
                <a16:creationId xmlns:a16="http://schemas.microsoft.com/office/drawing/2014/main" id="{8E8970E3-E5D5-B913-70C0-D056F0423E27}"/>
              </a:ext>
            </a:extLst>
          </p:cNvPr>
          <p:cNvSpPr txBox="1"/>
          <p:nvPr/>
        </p:nvSpPr>
        <p:spPr>
          <a:xfrm>
            <a:off x="5193150" y="2112867"/>
            <a:ext cx="6334005" cy="1316133"/>
          </a:xfrm>
          <a:prstGeom prst="rect">
            <a:avLst/>
          </a:prstGeom>
          <a:noFill/>
        </p:spPr>
        <p:txBody>
          <a:bodyPr wrap="square" lIns="0" tIns="0" rIns="0" bIns="0" rtlCol="0" anchor="t">
            <a:noAutofit/>
          </a:bodyPr>
          <a:lstStyle/>
          <a:p>
            <a:pPr algn="r"/>
            <a:r>
              <a:rPr lang="zh-CN" altLang="en-US"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rPr>
              <a:t>感谢您的聆听</a:t>
            </a:r>
            <a:endParaRPr lang="en-US" sz="7200" dirty="0">
              <a:gradFill flip="none" rotWithShape="1">
                <a:gsLst>
                  <a:gs pos="0">
                    <a:schemeClr val="accent1">
                      <a:lumMod val="20000"/>
                      <a:lumOff val="80000"/>
                    </a:schemeClr>
                  </a:gs>
                  <a:gs pos="100000">
                    <a:srgbClr val="FFFFFF"/>
                  </a:gs>
                </a:gsLst>
                <a:lin ang="16200000" scaled="1"/>
                <a:tileRect/>
              </a:gradFill>
              <a:effectLst>
                <a:outerShdw blurRad="50800" dist="76200" dir="3000000" algn="ctr" rotWithShape="0">
                  <a:schemeClr val="accent1">
                    <a:alpha val="74000"/>
                  </a:schemeClr>
                </a:outerShdw>
              </a:effectLst>
              <a:latin typeface="庞门正道标题体3.0" panose="02010600030101010101" pitchFamily="2" charset="-122"/>
              <a:ea typeface="庞门正道标题体3.0" panose="02010600030101010101" pitchFamily="2" charset="-122"/>
            </a:endParaRPr>
          </a:p>
        </p:txBody>
      </p:sp>
      <p:sp>
        <p:nvSpPr>
          <p:cNvPr id="573" name="文本框 572">
            <a:extLst>
              <a:ext uri="{FF2B5EF4-FFF2-40B4-BE49-F238E27FC236}">
                <a16:creationId xmlns:a16="http://schemas.microsoft.com/office/drawing/2014/main" id="{D540E477-DA9C-E846-A5DD-9DE42B430346}"/>
              </a:ext>
            </a:extLst>
          </p:cNvPr>
          <p:cNvSpPr txBox="1"/>
          <p:nvPr/>
        </p:nvSpPr>
        <p:spPr>
          <a:xfrm>
            <a:off x="8390566" y="3852889"/>
            <a:ext cx="3106109" cy="307777"/>
          </a:xfrm>
          <a:prstGeom prst="rect">
            <a:avLst/>
          </a:prstGeom>
          <a:noFill/>
        </p:spPr>
        <p:txBody>
          <a:bodyPr wrap="square" lIns="0" tIns="0" rIns="0" bIns="0" rtlCol="0" anchor="t">
            <a:noAutofit/>
          </a:bodyPr>
          <a:lstStyle/>
          <a:p>
            <a:pPr algn="r"/>
            <a:r>
              <a:rPr lang="zh-CN" altLang="en-US" sz="2000" dirty="0">
                <a:solidFill>
                  <a:schemeClr val="bg1"/>
                </a:solidFill>
                <a:latin typeface="+mn-ea"/>
              </a:rPr>
              <a:t>演讲人：</a:t>
            </a:r>
            <a:r>
              <a:rPr lang="en-US" altLang="zh-CN" sz="2000" dirty="0" err="1">
                <a:solidFill>
                  <a:schemeClr val="bg1"/>
                </a:solidFill>
                <a:latin typeface="+mn-ea"/>
              </a:rPr>
              <a:t>OfficePLUS</a:t>
            </a:r>
            <a:endParaRPr lang="en-US" sz="2000" dirty="0">
              <a:solidFill>
                <a:schemeClr val="bg1"/>
              </a:solidFill>
              <a:latin typeface="+mn-ea"/>
            </a:endParaRPr>
          </a:p>
        </p:txBody>
      </p:sp>
      <p:sp>
        <p:nvSpPr>
          <p:cNvPr id="574" name="文本框 573">
            <a:extLst>
              <a:ext uri="{FF2B5EF4-FFF2-40B4-BE49-F238E27FC236}">
                <a16:creationId xmlns:a16="http://schemas.microsoft.com/office/drawing/2014/main" id="{BFD5CECC-6880-196A-7629-E6D6FE30E1BF}"/>
              </a:ext>
            </a:extLst>
          </p:cNvPr>
          <p:cNvSpPr txBox="1"/>
          <p:nvPr/>
        </p:nvSpPr>
        <p:spPr>
          <a:xfrm>
            <a:off x="7400828" y="3375209"/>
            <a:ext cx="4095847" cy="357175"/>
          </a:xfrm>
          <a:prstGeom prst="rect">
            <a:avLst/>
          </a:prstGeom>
          <a:noFill/>
        </p:spPr>
        <p:txBody>
          <a:bodyPr wrap="square" lIns="0" tIns="0" rIns="0" bIns="0" rtlCol="0" anchor="t">
            <a:noAutofit/>
          </a:bodyPr>
          <a:lstStyle/>
          <a:p>
            <a:pPr algn="r"/>
            <a:r>
              <a:rPr lang="zh-CN" altLang="en-US" sz="2000" dirty="0">
                <a:solidFill>
                  <a:schemeClr val="bg1"/>
                </a:solidFill>
                <a:latin typeface="+mj-ea"/>
                <a:ea typeface="+mj-ea"/>
              </a:rPr>
              <a:t>蓝色清透口腔健康推广</a:t>
            </a:r>
            <a:r>
              <a:rPr lang="en-US" altLang="zh-CN" sz="2000" dirty="0">
                <a:solidFill>
                  <a:schemeClr val="bg1"/>
                </a:solidFill>
                <a:latin typeface="+mj-ea"/>
                <a:ea typeface="+mj-ea"/>
              </a:rPr>
              <a:t>PPT</a:t>
            </a:r>
            <a:r>
              <a:rPr lang="zh-CN" altLang="en-US" sz="2000" dirty="0">
                <a:solidFill>
                  <a:schemeClr val="bg1"/>
                </a:solidFill>
                <a:latin typeface="+mj-ea"/>
                <a:ea typeface="+mj-ea"/>
              </a:rPr>
              <a:t>模板</a:t>
            </a:r>
            <a:endParaRPr lang="en-US" sz="2000" dirty="0">
              <a:solidFill>
                <a:schemeClr val="bg1"/>
              </a:solidFill>
              <a:latin typeface="+mj-ea"/>
              <a:ea typeface="+mj-ea"/>
            </a:endParaRPr>
          </a:p>
        </p:txBody>
      </p:sp>
    </p:spTree>
    <p:extLst>
      <p:ext uri="{BB962C8B-B14F-4D97-AF65-F5344CB8AC3E}">
        <p14:creationId xmlns:p14="http://schemas.microsoft.com/office/powerpoint/2010/main" val="335624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a:extLst>
              <a:ext uri="{FF2B5EF4-FFF2-40B4-BE49-F238E27FC236}">
                <a16:creationId xmlns:a16="http://schemas.microsoft.com/office/drawing/2014/main" id="{24382671-CB9E-6E00-E6DC-696B6D1D9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 y="0"/>
            <a:ext cx="12177849" cy="6848203"/>
          </a:xfrm>
          <a:prstGeom prst="rect">
            <a:avLst/>
          </a:prstGeom>
        </p:spPr>
      </p:pic>
    </p:spTree>
    <p:extLst>
      <p:ext uri="{BB962C8B-B14F-4D97-AF65-F5344CB8AC3E}">
        <p14:creationId xmlns:p14="http://schemas.microsoft.com/office/powerpoint/2010/main" val="2761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87E3E8E4-C961-1E17-8B4B-087FEDBD089B}"/>
              </a:ext>
            </a:extLst>
          </p:cNvPr>
          <p:cNvGrpSpPr/>
          <p:nvPr/>
        </p:nvGrpSpPr>
        <p:grpSpPr>
          <a:xfrm>
            <a:off x="2133872" y="1500494"/>
            <a:ext cx="6293848" cy="2791052"/>
            <a:chOff x="2857496" y="980560"/>
            <a:chExt cx="6293848" cy="2791052"/>
          </a:xfrm>
        </p:grpSpPr>
        <p:sp>
          <p:nvSpPr>
            <p:cNvPr id="14" name="文本框 13">
              <a:extLst>
                <a:ext uri="{FF2B5EF4-FFF2-40B4-BE49-F238E27FC236}">
                  <a16:creationId xmlns:a16="http://schemas.microsoft.com/office/drawing/2014/main" id="{AB7EBBCC-48AE-D37A-990D-06840D67CE21}"/>
                </a:ext>
              </a:extLst>
            </p:cNvPr>
            <p:cNvSpPr txBox="1"/>
            <p:nvPr/>
          </p:nvSpPr>
          <p:spPr>
            <a:xfrm>
              <a:off x="2857496" y="3340725"/>
              <a:ext cx="6293847" cy="430887"/>
            </a:xfrm>
            <a:prstGeom prst="rect">
              <a:avLst/>
            </a:prstGeom>
            <a:noFill/>
            <a:effectLst/>
          </p:spPr>
          <p:txBody>
            <a:bodyPr wrap="square" lIns="0" tIns="0" rIns="0" bIns="0" rtlCol="0" anchor="t">
              <a:noAutofit/>
            </a:bodyPr>
            <a:lstStyle/>
            <a:p>
              <a:pPr algn="dist"/>
              <a:r>
                <a:rPr lang="en-US" altLang="zh-CN" sz="2800" dirty="0">
                  <a:solidFill>
                    <a:schemeClr val="bg1"/>
                  </a:solidFill>
                </a:rPr>
                <a:t>Classification and composition </a:t>
              </a:r>
              <a:endParaRPr lang="zh-CN" altLang="en-US" sz="2800" dirty="0">
                <a:solidFill>
                  <a:schemeClr val="bg1"/>
                </a:solidFill>
              </a:endParaRPr>
            </a:p>
          </p:txBody>
        </p:sp>
        <p:sp>
          <p:nvSpPr>
            <p:cNvPr id="15" name="文本框 14">
              <a:extLst>
                <a:ext uri="{FF2B5EF4-FFF2-40B4-BE49-F238E27FC236}">
                  <a16:creationId xmlns:a16="http://schemas.microsoft.com/office/drawing/2014/main" id="{7575EA8E-D91C-35C1-4D38-21EFD0A13C71}"/>
                </a:ext>
              </a:extLst>
            </p:cNvPr>
            <p:cNvSpPr txBox="1"/>
            <p:nvPr/>
          </p:nvSpPr>
          <p:spPr>
            <a:xfrm>
              <a:off x="4680028" y="980560"/>
              <a:ext cx="2648782" cy="2123658"/>
            </a:xfrm>
            <a:prstGeom prst="rect">
              <a:avLst/>
            </a:prstGeom>
            <a:noFill/>
            <a:effectLst/>
          </p:spPr>
          <p:txBody>
            <a:bodyPr wrap="square" lIns="0" tIns="0" rIns="0" bIns="0" rtlCol="0" anchor="t">
              <a:noAutofit/>
            </a:bodyPr>
            <a:lstStyle/>
            <a:p>
              <a:pPr algn="ctr"/>
              <a:r>
                <a:rPr lang="en-US" altLang="zh-CN"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rPr>
                <a:t>01</a:t>
              </a:r>
              <a:endParaRPr lang="zh-CN" altLang="en-US"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endParaRPr>
            </a:p>
          </p:txBody>
        </p:sp>
        <p:sp>
          <p:nvSpPr>
            <p:cNvPr id="16" name="文本框 15">
              <a:extLst>
                <a:ext uri="{FF2B5EF4-FFF2-40B4-BE49-F238E27FC236}">
                  <a16:creationId xmlns:a16="http://schemas.microsoft.com/office/drawing/2014/main" id="{1E679E1C-5060-983A-00DC-DD4ADD7EC647}"/>
                </a:ext>
              </a:extLst>
            </p:cNvPr>
            <p:cNvSpPr txBox="1"/>
            <p:nvPr/>
          </p:nvSpPr>
          <p:spPr>
            <a:xfrm>
              <a:off x="2857496" y="2409410"/>
              <a:ext cx="6293848" cy="923330"/>
            </a:xfrm>
            <a:prstGeom prst="rect">
              <a:avLst/>
            </a:prstGeom>
            <a:noFill/>
            <a:effectLst/>
          </p:spPr>
          <p:txBody>
            <a:bodyPr wrap="square" lIns="0" tIns="0" rIns="0" bIns="0" rtlCol="0" anchor="t">
              <a:noAutofit/>
            </a:bodyPr>
            <a:lstStyle/>
            <a:p>
              <a:pPr algn="dist"/>
              <a:r>
                <a:rPr lang="zh-CN" altLang="en-US" sz="6000" dirty="0">
                  <a:solidFill>
                    <a:schemeClr val="bg1">
                      <a:lumMod val="100000"/>
                    </a:schemeClr>
                  </a:solidFill>
                  <a:effectLst/>
                  <a:latin typeface="+mj-ea"/>
                  <a:ea typeface="+mj-ea"/>
                </a:rPr>
                <a:t>牙齿的分类与组成</a:t>
              </a:r>
            </a:p>
          </p:txBody>
        </p:sp>
      </p:grpSp>
      <p:pic>
        <p:nvPicPr>
          <p:cNvPr id="34" name="图片 33" descr="卡通人物&#10;&#10;描述已自动生成">
            <a:extLst>
              <a:ext uri="{FF2B5EF4-FFF2-40B4-BE49-F238E27FC236}">
                <a16:creationId xmlns:a16="http://schemas.microsoft.com/office/drawing/2014/main" id="{2BE616AB-FE67-8BA0-DA0D-44860142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127" y="1898397"/>
            <a:ext cx="3884973" cy="4518278"/>
          </a:xfrm>
          <a:prstGeom prst="rect">
            <a:avLst/>
          </a:prstGeom>
        </p:spPr>
      </p:pic>
    </p:spTree>
    <p:extLst>
      <p:ext uri="{BB962C8B-B14F-4D97-AF65-F5344CB8AC3E}">
        <p14:creationId xmlns:p14="http://schemas.microsoft.com/office/powerpoint/2010/main" val="10598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 name="组合 326">
            <a:extLst>
              <a:ext uri="{FF2B5EF4-FFF2-40B4-BE49-F238E27FC236}">
                <a16:creationId xmlns:a16="http://schemas.microsoft.com/office/drawing/2014/main" id="{A9902AF6-7644-53AC-A4B2-06BBD7C014F3}"/>
              </a:ext>
            </a:extLst>
          </p:cNvPr>
          <p:cNvGrpSpPr/>
          <p:nvPr/>
        </p:nvGrpSpPr>
        <p:grpSpPr>
          <a:xfrm>
            <a:off x="6708209" y="2667551"/>
            <a:ext cx="3659080" cy="3093037"/>
            <a:chOff x="6708209" y="2667551"/>
            <a:chExt cx="3659080" cy="3093037"/>
          </a:xfrm>
        </p:grpSpPr>
        <p:sp>
          <p:nvSpPr>
            <p:cNvPr id="326" name="任意多边形: 形状 325">
              <a:extLst>
                <a:ext uri="{FF2B5EF4-FFF2-40B4-BE49-F238E27FC236}">
                  <a16:creationId xmlns:a16="http://schemas.microsoft.com/office/drawing/2014/main" id="{6D4080FD-E05D-6268-4F09-842DE792698F}"/>
                </a:ext>
              </a:extLst>
            </p:cNvPr>
            <p:cNvSpPr/>
            <p:nvPr/>
          </p:nvSpPr>
          <p:spPr>
            <a:xfrm>
              <a:off x="6708209" y="2667551"/>
              <a:ext cx="3659080" cy="3093037"/>
            </a:xfrm>
            <a:custGeom>
              <a:avLst/>
              <a:gdLst>
                <a:gd name="connsiteX0" fmla="*/ 103617 w 3659080"/>
                <a:gd name="connsiteY0" fmla="*/ 0 h 3093037"/>
                <a:gd name="connsiteX1" fmla="*/ 3555463 w 3659080"/>
                <a:gd name="connsiteY1" fmla="*/ 0 h 3093037"/>
                <a:gd name="connsiteX2" fmla="*/ 3659080 w 3659080"/>
                <a:gd name="connsiteY2" fmla="*/ 103617 h 3093037"/>
                <a:gd name="connsiteX3" fmla="*/ 3659080 w 3659080"/>
                <a:gd name="connsiteY3" fmla="*/ 2989420 h 3093037"/>
                <a:gd name="connsiteX4" fmla="*/ 3555463 w 3659080"/>
                <a:gd name="connsiteY4" fmla="*/ 3093037 h 3093037"/>
                <a:gd name="connsiteX5" fmla="*/ 103617 w 3659080"/>
                <a:gd name="connsiteY5" fmla="*/ 3093037 h 3093037"/>
                <a:gd name="connsiteX6" fmla="*/ 0 w 3659080"/>
                <a:gd name="connsiteY6" fmla="*/ 2989420 h 3093037"/>
                <a:gd name="connsiteX7" fmla="*/ 0 w 3659080"/>
                <a:gd name="connsiteY7" fmla="*/ 2913063 h 3093037"/>
                <a:gd name="connsiteX8" fmla="*/ 41225 w 3659080"/>
                <a:gd name="connsiteY8" fmla="*/ 2907088 h 3093037"/>
                <a:gd name="connsiteX9" fmla="*/ 174770 w 3659080"/>
                <a:gd name="connsiteY9" fmla="*/ 2762439 h 3093037"/>
                <a:gd name="connsiteX10" fmla="*/ 41225 w 3659080"/>
                <a:gd name="connsiteY10" fmla="*/ 2617791 h 3093037"/>
                <a:gd name="connsiteX11" fmla="*/ 0 w 3659080"/>
                <a:gd name="connsiteY11" fmla="*/ 2611816 h 3093037"/>
                <a:gd name="connsiteX12" fmla="*/ 0 w 3659080"/>
                <a:gd name="connsiteY12" fmla="*/ 103617 h 3093037"/>
                <a:gd name="connsiteX13" fmla="*/ 103617 w 3659080"/>
                <a:gd name="connsiteY13" fmla="*/ 0 h 309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9080" h="3093037">
                  <a:moveTo>
                    <a:pt x="103617" y="0"/>
                  </a:moveTo>
                  <a:lnTo>
                    <a:pt x="3555463" y="0"/>
                  </a:lnTo>
                  <a:cubicBezTo>
                    <a:pt x="3612689" y="0"/>
                    <a:pt x="3659080" y="46391"/>
                    <a:pt x="3659080" y="103617"/>
                  </a:cubicBezTo>
                  <a:lnTo>
                    <a:pt x="3659080" y="2989420"/>
                  </a:lnTo>
                  <a:cubicBezTo>
                    <a:pt x="3659080" y="3046646"/>
                    <a:pt x="3612689" y="3093037"/>
                    <a:pt x="3555463" y="3093037"/>
                  </a:cubicBezTo>
                  <a:lnTo>
                    <a:pt x="103617" y="3093037"/>
                  </a:lnTo>
                  <a:cubicBezTo>
                    <a:pt x="46391" y="3093037"/>
                    <a:pt x="0" y="3046646"/>
                    <a:pt x="0" y="2989420"/>
                  </a:cubicBezTo>
                  <a:lnTo>
                    <a:pt x="0" y="2913063"/>
                  </a:lnTo>
                  <a:lnTo>
                    <a:pt x="41225" y="2907088"/>
                  </a:lnTo>
                  <a:cubicBezTo>
                    <a:pt x="119704" y="2883256"/>
                    <a:pt x="174770" y="2827464"/>
                    <a:pt x="174770" y="2762439"/>
                  </a:cubicBezTo>
                  <a:cubicBezTo>
                    <a:pt x="174770" y="2697414"/>
                    <a:pt x="119704" y="2641623"/>
                    <a:pt x="41225" y="2617791"/>
                  </a:cubicBezTo>
                  <a:lnTo>
                    <a:pt x="0" y="2611816"/>
                  </a:lnTo>
                  <a:lnTo>
                    <a:pt x="0" y="103617"/>
                  </a:lnTo>
                  <a:cubicBezTo>
                    <a:pt x="0" y="46391"/>
                    <a:pt x="46391" y="0"/>
                    <a:pt x="103617"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1270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文本框 155">
              <a:extLst>
                <a:ext uri="{FF2B5EF4-FFF2-40B4-BE49-F238E27FC236}">
                  <a16:creationId xmlns:a16="http://schemas.microsoft.com/office/drawing/2014/main" id="{74429B84-31CA-1D35-7278-75EE2A379F0A}"/>
                </a:ext>
              </a:extLst>
            </p:cNvPr>
            <p:cNvSpPr txBox="1"/>
            <p:nvPr/>
          </p:nvSpPr>
          <p:spPr>
            <a:xfrm>
              <a:off x="7220572" y="3594024"/>
              <a:ext cx="2660580" cy="1889215"/>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乳牙会被恒牙替换，大概在小孩子</a:t>
              </a:r>
              <a:r>
                <a:rPr lang="en-US" altLang="zh-CN" sz="1600" dirty="0">
                  <a:solidFill>
                    <a:schemeClr val="bg1"/>
                  </a:solidFill>
                  <a:latin typeface="+mn-ea"/>
                </a:rPr>
                <a:t>6</a:t>
              </a:r>
              <a:r>
                <a:rPr lang="zh-CN" altLang="en-US" sz="1600" dirty="0">
                  <a:solidFill>
                    <a:schemeClr val="bg1"/>
                  </a:solidFill>
                  <a:latin typeface="+mn-ea"/>
                </a:rPr>
                <a:t>岁左右的时候，第一颗恒牙开始萌出，在</a:t>
              </a:r>
              <a:r>
                <a:rPr lang="en-US" altLang="zh-CN" sz="1600" dirty="0">
                  <a:solidFill>
                    <a:schemeClr val="bg1"/>
                  </a:solidFill>
                  <a:latin typeface="+mn-ea"/>
                </a:rPr>
                <a:t>6</a:t>
              </a:r>
              <a:r>
                <a:rPr lang="zh-CN" altLang="en-US" sz="1600" dirty="0">
                  <a:solidFill>
                    <a:schemeClr val="bg1"/>
                  </a:solidFill>
                  <a:latin typeface="+mn-ea"/>
                </a:rPr>
                <a:t>岁到</a:t>
              </a:r>
              <a:r>
                <a:rPr lang="en-US" altLang="zh-CN" sz="1600" dirty="0">
                  <a:solidFill>
                    <a:schemeClr val="bg1"/>
                  </a:solidFill>
                  <a:latin typeface="+mn-ea"/>
                </a:rPr>
                <a:t>12</a:t>
              </a:r>
              <a:r>
                <a:rPr lang="zh-CN" altLang="en-US" sz="1600" dirty="0">
                  <a:solidFill>
                    <a:schemeClr val="bg1"/>
                  </a:solidFill>
                  <a:latin typeface="+mn-ea"/>
                </a:rPr>
                <a:t>、</a:t>
              </a:r>
              <a:r>
                <a:rPr lang="en-US" altLang="zh-CN" sz="1600" dirty="0">
                  <a:solidFill>
                    <a:schemeClr val="bg1"/>
                  </a:solidFill>
                  <a:latin typeface="+mn-ea"/>
                </a:rPr>
                <a:t>13</a:t>
              </a:r>
              <a:r>
                <a:rPr lang="zh-CN" altLang="en-US" sz="1600" dirty="0">
                  <a:solidFill>
                    <a:schemeClr val="bg1"/>
                  </a:solidFill>
                  <a:latin typeface="+mn-ea"/>
                </a:rPr>
                <a:t>岁的时候，恒牙逐渐萌出完毕，乳牙逐渐被替换掉，此时口腔内的牙齿全部为恒牙。</a:t>
              </a:r>
              <a:endParaRPr lang="en-US" sz="1600" dirty="0">
                <a:solidFill>
                  <a:schemeClr val="bg1"/>
                </a:solidFill>
                <a:latin typeface="+mn-ea"/>
              </a:endParaRPr>
            </a:p>
          </p:txBody>
        </p:sp>
        <p:sp>
          <p:nvSpPr>
            <p:cNvPr id="171" name="文本框 170">
              <a:extLst>
                <a:ext uri="{FF2B5EF4-FFF2-40B4-BE49-F238E27FC236}">
                  <a16:creationId xmlns:a16="http://schemas.microsoft.com/office/drawing/2014/main" id="{34A3CFE8-1FBD-B2E7-D5AE-D246E1AD8528}"/>
                </a:ext>
              </a:extLst>
            </p:cNvPr>
            <p:cNvSpPr txBox="1"/>
            <p:nvPr/>
          </p:nvSpPr>
          <p:spPr>
            <a:xfrm>
              <a:off x="7415116" y="3152987"/>
              <a:ext cx="849597" cy="344927"/>
            </a:xfrm>
            <a:prstGeom prst="rect">
              <a:avLst/>
            </a:prstGeom>
            <a:noFill/>
          </p:spPr>
          <p:txBody>
            <a:bodyPr wrap="square" lIns="0" tIns="0" rIns="0" bIns="0" rtlCol="0" anchor="t">
              <a:noAutofit/>
            </a:bodyPr>
            <a:lstStyle/>
            <a:p>
              <a:pPr algn="just">
                <a:lnSpc>
                  <a:spcPct val="130000"/>
                </a:lnSpc>
              </a:pPr>
              <a:r>
                <a:rPr lang="zh-CN" altLang="en-US" dirty="0">
                  <a:solidFill>
                    <a:schemeClr val="accent1"/>
                  </a:solidFill>
                  <a:effectLst/>
                  <a:latin typeface="MiSans Medium" panose="00000600000000000000" pitchFamily="2" charset="-122"/>
                  <a:ea typeface="MiSans Medium" panose="00000600000000000000" pitchFamily="2" charset="-122"/>
                </a:rPr>
                <a:t>数量</a:t>
              </a:r>
              <a:endParaRPr lang="en-US" dirty="0">
                <a:solidFill>
                  <a:schemeClr val="accent1"/>
                </a:solidFill>
                <a:effectLst/>
                <a:latin typeface="MiSans Medium" panose="00000600000000000000" pitchFamily="2" charset="-122"/>
                <a:ea typeface="MiSans Medium" panose="00000600000000000000" pitchFamily="2" charset="-122"/>
              </a:endParaRPr>
            </a:p>
          </p:txBody>
        </p:sp>
        <p:sp>
          <p:nvSpPr>
            <p:cNvPr id="172" name="文本框 171">
              <a:extLst>
                <a:ext uri="{FF2B5EF4-FFF2-40B4-BE49-F238E27FC236}">
                  <a16:creationId xmlns:a16="http://schemas.microsoft.com/office/drawing/2014/main" id="{96F28177-FAD5-BBA6-2CAC-1B84FDA829FB}"/>
                </a:ext>
              </a:extLst>
            </p:cNvPr>
            <p:cNvSpPr txBox="1"/>
            <p:nvPr/>
          </p:nvSpPr>
          <p:spPr>
            <a:xfrm>
              <a:off x="7978218" y="3158536"/>
              <a:ext cx="1630524" cy="333828"/>
            </a:xfrm>
            <a:prstGeom prst="rect">
              <a:avLst/>
            </a:prstGeom>
            <a:noFill/>
          </p:spPr>
          <p:txBody>
            <a:bodyPr wrap="square" lIns="0" tIns="0" rIns="0" bIns="0" rtlCol="0" anchor="t">
              <a:noAutofit/>
            </a:bodyPr>
            <a:lstStyle/>
            <a:p>
              <a:pPr algn="just">
                <a:lnSpc>
                  <a:spcPct val="130000"/>
                </a:lnSpc>
              </a:pPr>
              <a:r>
                <a:rPr lang="en-US" altLang="zh-CN" dirty="0">
                  <a:solidFill>
                    <a:schemeClr val="accent3">
                      <a:lumMod val="20000"/>
                      <a:lumOff val="80000"/>
                    </a:schemeClr>
                  </a:solidFill>
                  <a:effectLst/>
                  <a:latin typeface="MiSans Medium" panose="00000600000000000000" pitchFamily="2" charset="-122"/>
                  <a:ea typeface="MiSans Medium" panose="00000600000000000000" pitchFamily="2" charset="-122"/>
                </a:rPr>
                <a:t>28-32</a:t>
              </a:r>
              <a:r>
                <a:rPr lang="zh-CN" altLang="en-US" dirty="0">
                  <a:solidFill>
                    <a:schemeClr val="accent3">
                      <a:lumMod val="20000"/>
                      <a:lumOff val="80000"/>
                    </a:schemeClr>
                  </a:solidFill>
                  <a:effectLst/>
                  <a:latin typeface="MiSans Medium" panose="00000600000000000000" pitchFamily="2" charset="-122"/>
                  <a:ea typeface="MiSans Medium" panose="00000600000000000000" pitchFamily="2" charset="-122"/>
                </a:rPr>
                <a:t>颗</a:t>
              </a:r>
              <a:endParaRPr lang="en-US" dirty="0">
                <a:solidFill>
                  <a:schemeClr val="accent3">
                    <a:lumMod val="20000"/>
                    <a:lumOff val="80000"/>
                  </a:schemeClr>
                </a:solidFill>
                <a:effectLst/>
                <a:latin typeface="MiSans Medium" panose="00000600000000000000" pitchFamily="2" charset="-122"/>
                <a:ea typeface="MiSans Medium" panose="00000600000000000000" pitchFamily="2" charset="-122"/>
              </a:endParaRPr>
            </a:p>
          </p:txBody>
        </p:sp>
        <p:sp>
          <p:nvSpPr>
            <p:cNvPr id="173" name="椭圆 172">
              <a:extLst>
                <a:ext uri="{FF2B5EF4-FFF2-40B4-BE49-F238E27FC236}">
                  <a16:creationId xmlns:a16="http://schemas.microsoft.com/office/drawing/2014/main" id="{FC01BBA6-85C9-79F8-33BD-BCC11A378D72}"/>
                </a:ext>
              </a:extLst>
            </p:cNvPr>
            <p:cNvSpPr/>
            <p:nvPr/>
          </p:nvSpPr>
          <p:spPr>
            <a:xfrm>
              <a:off x="7214236" y="3257927"/>
              <a:ext cx="135046" cy="135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328" name="组合 327">
            <a:extLst>
              <a:ext uri="{FF2B5EF4-FFF2-40B4-BE49-F238E27FC236}">
                <a16:creationId xmlns:a16="http://schemas.microsoft.com/office/drawing/2014/main" id="{2025775E-E7F6-5EF8-377C-BBAA6F8C27B1}"/>
              </a:ext>
            </a:extLst>
          </p:cNvPr>
          <p:cNvGrpSpPr/>
          <p:nvPr/>
        </p:nvGrpSpPr>
        <p:grpSpPr>
          <a:xfrm>
            <a:off x="1744008" y="2667551"/>
            <a:ext cx="3687742" cy="3093037"/>
            <a:chOff x="1744008" y="2667551"/>
            <a:chExt cx="3687742" cy="3093037"/>
          </a:xfrm>
        </p:grpSpPr>
        <p:sp>
          <p:nvSpPr>
            <p:cNvPr id="324" name="任意多边形: 形状 323">
              <a:extLst>
                <a:ext uri="{FF2B5EF4-FFF2-40B4-BE49-F238E27FC236}">
                  <a16:creationId xmlns:a16="http://schemas.microsoft.com/office/drawing/2014/main" id="{6D06B2E9-6D09-D2F0-A0C5-12FECFB41602}"/>
                </a:ext>
              </a:extLst>
            </p:cNvPr>
            <p:cNvSpPr/>
            <p:nvPr/>
          </p:nvSpPr>
          <p:spPr>
            <a:xfrm>
              <a:off x="1744008" y="2667551"/>
              <a:ext cx="3687742" cy="3093037"/>
            </a:xfrm>
            <a:custGeom>
              <a:avLst/>
              <a:gdLst>
                <a:gd name="connsiteX0" fmla="*/ 103617 w 3687742"/>
                <a:gd name="connsiteY0" fmla="*/ 0 h 3093037"/>
                <a:gd name="connsiteX1" fmla="*/ 3584125 w 3687742"/>
                <a:gd name="connsiteY1" fmla="*/ 0 h 3093037"/>
                <a:gd name="connsiteX2" fmla="*/ 3687742 w 3687742"/>
                <a:gd name="connsiteY2" fmla="*/ 103617 h 3093037"/>
                <a:gd name="connsiteX3" fmla="*/ 3687742 w 3687742"/>
                <a:gd name="connsiteY3" fmla="*/ 2989420 h 3093037"/>
                <a:gd name="connsiteX4" fmla="*/ 3584125 w 3687742"/>
                <a:gd name="connsiteY4" fmla="*/ 3093037 h 3093037"/>
                <a:gd name="connsiteX5" fmla="*/ 103617 w 3687742"/>
                <a:gd name="connsiteY5" fmla="*/ 3093037 h 3093037"/>
                <a:gd name="connsiteX6" fmla="*/ 0 w 3687742"/>
                <a:gd name="connsiteY6" fmla="*/ 2989420 h 3093037"/>
                <a:gd name="connsiteX7" fmla="*/ 0 w 3687742"/>
                <a:gd name="connsiteY7" fmla="*/ 2920214 h 3093037"/>
                <a:gd name="connsiteX8" fmla="*/ 42146 w 3687742"/>
                <a:gd name="connsiteY8" fmla="*/ 2914105 h 3093037"/>
                <a:gd name="connsiteX9" fmla="*/ 175692 w 3687742"/>
                <a:gd name="connsiteY9" fmla="*/ 2769456 h 3093037"/>
                <a:gd name="connsiteX10" fmla="*/ 42146 w 3687742"/>
                <a:gd name="connsiteY10" fmla="*/ 2624808 h 3093037"/>
                <a:gd name="connsiteX11" fmla="*/ 0 w 3687742"/>
                <a:gd name="connsiteY11" fmla="*/ 2618699 h 3093037"/>
                <a:gd name="connsiteX12" fmla="*/ 0 w 3687742"/>
                <a:gd name="connsiteY12" fmla="*/ 103617 h 3093037"/>
                <a:gd name="connsiteX13" fmla="*/ 103617 w 3687742"/>
                <a:gd name="connsiteY13" fmla="*/ 0 h 309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742" h="3093037">
                  <a:moveTo>
                    <a:pt x="103617" y="0"/>
                  </a:moveTo>
                  <a:lnTo>
                    <a:pt x="3584125" y="0"/>
                  </a:lnTo>
                  <a:cubicBezTo>
                    <a:pt x="3641351" y="0"/>
                    <a:pt x="3687742" y="46391"/>
                    <a:pt x="3687742" y="103617"/>
                  </a:cubicBezTo>
                  <a:lnTo>
                    <a:pt x="3687742" y="2989420"/>
                  </a:lnTo>
                  <a:cubicBezTo>
                    <a:pt x="3687742" y="3046646"/>
                    <a:pt x="3641351" y="3093037"/>
                    <a:pt x="3584125" y="3093037"/>
                  </a:cubicBezTo>
                  <a:lnTo>
                    <a:pt x="103617" y="3093037"/>
                  </a:lnTo>
                  <a:cubicBezTo>
                    <a:pt x="46391" y="3093037"/>
                    <a:pt x="0" y="3046646"/>
                    <a:pt x="0" y="2989420"/>
                  </a:cubicBezTo>
                  <a:lnTo>
                    <a:pt x="0" y="2920214"/>
                  </a:lnTo>
                  <a:lnTo>
                    <a:pt x="42146" y="2914105"/>
                  </a:lnTo>
                  <a:cubicBezTo>
                    <a:pt x="120626" y="2890273"/>
                    <a:pt x="175692" y="2834481"/>
                    <a:pt x="175692" y="2769456"/>
                  </a:cubicBezTo>
                  <a:cubicBezTo>
                    <a:pt x="175692" y="2704431"/>
                    <a:pt x="120626" y="2648640"/>
                    <a:pt x="42146" y="2624808"/>
                  </a:cubicBezTo>
                  <a:lnTo>
                    <a:pt x="0" y="2618699"/>
                  </a:lnTo>
                  <a:lnTo>
                    <a:pt x="0" y="103617"/>
                  </a:lnTo>
                  <a:cubicBezTo>
                    <a:pt x="0" y="46391"/>
                    <a:pt x="46391" y="0"/>
                    <a:pt x="103617"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1270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1" name="文本框 140">
              <a:extLst>
                <a:ext uri="{FF2B5EF4-FFF2-40B4-BE49-F238E27FC236}">
                  <a16:creationId xmlns:a16="http://schemas.microsoft.com/office/drawing/2014/main" id="{465CB82E-86AC-BE5D-0E15-6BBC094FDA70}"/>
                </a:ext>
              </a:extLst>
            </p:cNvPr>
            <p:cNvSpPr txBox="1"/>
            <p:nvPr/>
          </p:nvSpPr>
          <p:spPr>
            <a:xfrm>
              <a:off x="2262993" y="3594024"/>
              <a:ext cx="2761718" cy="1131397"/>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是指新生儿从</a:t>
              </a:r>
              <a:r>
                <a:rPr lang="en-US" altLang="zh-CN" sz="1600" dirty="0">
                  <a:solidFill>
                    <a:schemeClr val="bg1"/>
                  </a:solidFill>
                  <a:latin typeface="+mn-ea"/>
                </a:rPr>
                <a:t>6</a:t>
              </a:r>
              <a:r>
                <a:rPr lang="zh-CN" altLang="en-US" sz="1600" dirty="0">
                  <a:solidFill>
                    <a:schemeClr val="bg1"/>
                  </a:solidFill>
                  <a:latin typeface="+mn-ea"/>
                </a:rPr>
                <a:t>个月左右开始萌出，到</a:t>
              </a:r>
              <a:r>
                <a:rPr lang="en-US" altLang="zh-CN" sz="1600" dirty="0">
                  <a:solidFill>
                    <a:schemeClr val="bg1"/>
                  </a:solidFill>
                  <a:latin typeface="+mn-ea"/>
                </a:rPr>
                <a:t>2</a:t>
              </a:r>
              <a:r>
                <a:rPr lang="zh-CN" altLang="en-US" sz="1600" dirty="0">
                  <a:solidFill>
                    <a:schemeClr val="bg1"/>
                  </a:solidFill>
                  <a:latin typeface="+mn-ea"/>
                </a:rPr>
                <a:t>岁的时候逐渐萌出完毕，并且使用的牙齿。</a:t>
              </a:r>
              <a:endParaRPr lang="en-US" sz="1600" dirty="0">
                <a:solidFill>
                  <a:schemeClr val="bg1"/>
                </a:solidFill>
                <a:latin typeface="+mn-ea"/>
              </a:endParaRPr>
            </a:p>
          </p:txBody>
        </p:sp>
        <p:sp>
          <p:nvSpPr>
            <p:cNvPr id="167" name="文本框 166">
              <a:extLst>
                <a:ext uri="{FF2B5EF4-FFF2-40B4-BE49-F238E27FC236}">
                  <a16:creationId xmlns:a16="http://schemas.microsoft.com/office/drawing/2014/main" id="{3F63B457-3456-ADFC-C9A6-D22D229E8729}"/>
                </a:ext>
              </a:extLst>
            </p:cNvPr>
            <p:cNvSpPr txBox="1"/>
            <p:nvPr/>
          </p:nvSpPr>
          <p:spPr>
            <a:xfrm>
              <a:off x="2463873" y="3158537"/>
              <a:ext cx="849597" cy="344927"/>
            </a:xfrm>
            <a:prstGeom prst="rect">
              <a:avLst/>
            </a:prstGeom>
            <a:noFill/>
          </p:spPr>
          <p:txBody>
            <a:bodyPr wrap="square" lIns="0" tIns="0" rIns="0" bIns="0" rtlCol="0" anchor="t">
              <a:noAutofit/>
            </a:bodyPr>
            <a:lstStyle/>
            <a:p>
              <a:pPr algn="just">
                <a:lnSpc>
                  <a:spcPct val="130000"/>
                </a:lnSpc>
              </a:pPr>
              <a:r>
                <a:rPr lang="zh-CN" altLang="en-US" dirty="0">
                  <a:solidFill>
                    <a:schemeClr val="accent1">
                      <a:lumMod val="100000"/>
                    </a:schemeClr>
                  </a:solidFill>
                  <a:effectLst/>
                  <a:latin typeface="MiSans Medium" panose="00000600000000000000" pitchFamily="2" charset="-122"/>
                  <a:ea typeface="MiSans Medium" panose="00000600000000000000" pitchFamily="2" charset="-122"/>
                </a:rPr>
                <a:t>数量</a:t>
              </a:r>
              <a:endParaRPr lang="en-US" dirty="0">
                <a:solidFill>
                  <a:schemeClr val="accent1">
                    <a:lumMod val="100000"/>
                  </a:schemeClr>
                </a:solidFill>
                <a:effectLst/>
                <a:latin typeface="MiSans Medium" panose="00000600000000000000" pitchFamily="2" charset="-122"/>
                <a:ea typeface="MiSans Medium" panose="00000600000000000000" pitchFamily="2" charset="-122"/>
              </a:endParaRPr>
            </a:p>
          </p:txBody>
        </p:sp>
        <p:sp>
          <p:nvSpPr>
            <p:cNvPr id="168" name="文本框 167">
              <a:extLst>
                <a:ext uri="{FF2B5EF4-FFF2-40B4-BE49-F238E27FC236}">
                  <a16:creationId xmlns:a16="http://schemas.microsoft.com/office/drawing/2014/main" id="{7F2705E5-DEF5-883D-55F0-3A7C11A56FDC}"/>
                </a:ext>
              </a:extLst>
            </p:cNvPr>
            <p:cNvSpPr txBox="1"/>
            <p:nvPr/>
          </p:nvSpPr>
          <p:spPr>
            <a:xfrm>
              <a:off x="3095824" y="3164086"/>
              <a:ext cx="1630524" cy="333828"/>
            </a:xfrm>
            <a:prstGeom prst="rect">
              <a:avLst/>
            </a:prstGeom>
            <a:noFill/>
          </p:spPr>
          <p:txBody>
            <a:bodyPr wrap="square" lIns="0" tIns="0" rIns="0" bIns="0" rtlCol="0" anchor="t">
              <a:noAutofit/>
            </a:bodyPr>
            <a:lstStyle/>
            <a:p>
              <a:pPr algn="just">
                <a:lnSpc>
                  <a:spcPct val="130000"/>
                </a:lnSpc>
              </a:pPr>
              <a:r>
                <a:rPr lang="en-US" altLang="zh-CN" dirty="0">
                  <a:solidFill>
                    <a:schemeClr val="accent3">
                      <a:lumMod val="20000"/>
                      <a:lumOff val="80000"/>
                    </a:schemeClr>
                  </a:solidFill>
                  <a:effectLst/>
                  <a:latin typeface="MiSans Medium" panose="00000600000000000000" pitchFamily="2" charset="-122"/>
                  <a:ea typeface="MiSans Medium" panose="00000600000000000000" pitchFamily="2" charset="-122"/>
                </a:rPr>
                <a:t>20</a:t>
              </a:r>
              <a:r>
                <a:rPr lang="zh-CN" altLang="en-US" dirty="0">
                  <a:solidFill>
                    <a:schemeClr val="accent3">
                      <a:lumMod val="20000"/>
                      <a:lumOff val="80000"/>
                    </a:schemeClr>
                  </a:solidFill>
                  <a:effectLst/>
                  <a:latin typeface="MiSans Medium" panose="00000600000000000000" pitchFamily="2" charset="-122"/>
                  <a:ea typeface="MiSans Medium" panose="00000600000000000000" pitchFamily="2" charset="-122"/>
                </a:rPr>
                <a:t>颗</a:t>
              </a:r>
              <a:endParaRPr lang="en-US" dirty="0">
                <a:solidFill>
                  <a:schemeClr val="accent3">
                    <a:lumMod val="20000"/>
                    <a:lumOff val="80000"/>
                  </a:schemeClr>
                </a:solidFill>
                <a:effectLst/>
                <a:latin typeface="MiSans Medium" panose="00000600000000000000" pitchFamily="2" charset="-122"/>
                <a:ea typeface="MiSans Medium" panose="00000600000000000000" pitchFamily="2" charset="-122"/>
              </a:endParaRPr>
            </a:p>
          </p:txBody>
        </p:sp>
        <p:sp>
          <p:nvSpPr>
            <p:cNvPr id="169" name="椭圆 168">
              <a:extLst>
                <a:ext uri="{FF2B5EF4-FFF2-40B4-BE49-F238E27FC236}">
                  <a16:creationId xmlns:a16="http://schemas.microsoft.com/office/drawing/2014/main" id="{4E58C365-CDC2-7BCF-131A-0FD1365F6CB5}"/>
                </a:ext>
              </a:extLst>
            </p:cNvPr>
            <p:cNvSpPr/>
            <p:nvPr/>
          </p:nvSpPr>
          <p:spPr>
            <a:xfrm>
              <a:off x="2262993" y="3263477"/>
              <a:ext cx="135046" cy="135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136" name="标题 135">
            <a:extLst>
              <a:ext uri="{FF2B5EF4-FFF2-40B4-BE49-F238E27FC236}">
                <a16:creationId xmlns:a16="http://schemas.microsoft.com/office/drawing/2014/main" id="{C39877A4-1CA4-8FD7-5321-590D7D36DE1D}"/>
              </a:ext>
            </a:extLst>
          </p:cNvPr>
          <p:cNvSpPr>
            <a:spLocks noGrp="1"/>
          </p:cNvSpPr>
          <p:nvPr>
            <p:ph type="title"/>
          </p:nvPr>
        </p:nvSpPr>
        <p:spPr/>
        <p:txBody>
          <a:bodyPr/>
          <a:lstStyle/>
          <a:p>
            <a:r>
              <a:rPr lang="zh-CN" altLang="en-US" dirty="0">
                <a:solidFill>
                  <a:schemeClr val="bg1">
                    <a:lumMod val="100000"/>
                  </a:schemeClr>
                </a:solidFill>
                <a:effectLst/>
                <a:latin typeface="+mj-ea"/>
                <a:ea typeface="+mj-ea"/>
              </a:rPr>
              <a:t>牙齿的分类</a:t>
            </a:r>
            <a:endParaRPr lang="en-US" sz="2800" dirty="0"/>
          </a:p>
        </p:txBody>
      </p:sp>
      <p:grpSp>
        <p:nvGrpSpPr>
          <p:cNvPr id="139" name="组合 138">
            <a:extLst>
              <a:ext uri="{FF2B5EF4-FFF2-40B4-BE49-F238E27FC236}">
                <a16:creationId xmlns:a16="http://schemas.microsoft.com/office/drawing/2014/main" id="{F71985DC-B399-921E-0310-DB7B0FFA7EBE}"/>
              </a:ext>
            </a:extLst>
          </p:cNvPr>
          <p:cNvGrpSpPr/>
          <p:nvPr/>
        </p:nvGrpSpPr>
        <p:grpSpPr>
          <a:xfrm>
            <a:off x="1733473" y="2275402"/>
            <a:ext cx="1885486" cy="594360"/>
            <a:chOff x="1600200" y="2103120"/>
            <a:chExt cx="1885486" cy="594360"/>
          </a:xfrm>
        </p:grpSpPr>
        <p:sp>
          <p:nvSpPr>
            <p:cNvPr id="137" name="矩形: 圆顶角 136">
              <a:extLst>
                <a:ext uri="{FF2B5EF4-FFF2-40B4-BE49-F238E27FC236}">
                  <a16:creationId xmlns:a16="http://schemas.microsoft.com/office/drawing/2014/main" id="{5CA6A47F-FE0D-BF97-13D3-E0F9D93FEA6B}"/>
                </a:ext>
              </a:extLst>
            </p:cNvPr>
            <p:cNvSpPr/>
            <p:nvPr/>
          </p:nvSpPr>
          <p:spPr>
            <a:xfrm>
              <a:off x="1600200" y="2103120"/>
              <a:ext cx="1885486"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文本框 137">
              <a:extLst>
                <a:ext uri="{FF2B5EF4-FFF2-40B4-BE49-F238E27FC236}">
                  <a16:creationId xmlns:a16="http://schemas.microsoft.com/office/drawing/2014/main" id="{39D8DA96-5A13-ACE5-565D-8AB012026A28}"/>
                </a:ext>
              </a:extLst>
            </p:cNvPr>
            <p:cNvSpPr txBox="1"/>
            <p:nvPr/>
          </p:nvSpPr>
          <p:spPr>
            <a:xfrm>
              <a:off x="2118145" y="2178685"/>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乳牙</a:t>
              </a:r>
              <a:endParaRPr lang="en-US" sz="2800" dirty="0">
                <a:solidFill>
                  <a:schemeClr val="accent1"/>
                </a:solidFill>
                <a:latin typeface="+mj-ea"/>
                <a:ea typeface="+mj-ea"/>
              </a:endParaRPr>
            </a:p>
          </p:txBody>
        </p:sp>
      </p:grpSp>
      <p:sp>
        <p:nvSpPr>
          <p:cNvPr id="140" name="文本框 139">
            <a:extLst>
              <a:ext uri="{FF2B5EF4-FFF2-40B4-BE49-F238E27FC236}">
                <a16:creationId xmlns:a16="http://schemas.microsoft.com/office/drawing/2014/main" id="{18EF6D77-7672-1A24-C593-E8E1DD5F035B}"/>
              </a:ext>
            </a:extLst>
          </p:cNvPr>
          <p:cNvSpPr txBox="1"/>
          <p:nvPr/>
        </p:nvSpPr>
        <p:spPr>
          <a:xfrm>
            <a:off x="2396928" y="1644192"/>
            <a:ext cx="3699071" cy="289011"/>
          </a:xfrm>
          <a:prstGeom prst="rect">
            <a:avLst/>
          </a:prstGeom>
          <a:noFill/>
        </p:spPr>
        <p:txBody>
          <a:bodyPr wrap="square" lIns="0" tIns="0" rIns="0" bIns="0" rtlCol="0" anchor="t">
            <a:noAutofit/>
          </a:bodyPr>
          <a:lstStyle/>
          <a:p>
            <a:pPr algn="l"/>
            <a:r>
              <a:rPr lang="zh-CN" altLang="en-US" sz="2400" dirty="0">
                <a:solidFill>
                  <a:schemeClr val="bg1"/>
                </a:solidFill>
                <a:latin typeface="+mn-ea"/>
              </a:rPr>
              <a:t>人类一生当中的两副牙齿</a:t>
            </a:r>
            <a:endParaRPr lang="en-US" sz="2400" dirty="0">
              <a:solidFill>
                <a:schemeClr val="bg1"/>
              </a:solidFill>
              <a:latin typeface="+mn-ea"/>
            </a:endParaRPr>
          </a:p>
        </p:txBody>
      </p:sp>
      <p:grpSp>
        <p:nvGrpSpPr>
          <p:cNvPr id="150" name="组合 149">
            <a:extLst>
              <a:ext uri="{FF2B5EF4-FFF2-40B4-BE49-F238E27FC236}">
                <a16:creationId xmlns:a16="http://schemas.microsoft.com/office/drawing/2014/main" id="{B9D431F1-BD6A-08BE-2824-4BC574D72E41}"/>
              </a:ext>
            </a:extLst>
          </p:cNvPr>
          <p:cNvGrpSpPr/>
          <p:nvPr/>
        </p:nvGrpSpPr>
        <p:grpSpPr>
          <a:xfrm>
            <a:off x="1817715" y="1618571"/>
            <a:ext cx="371199" cy="371199"/>
            <a:chOff x="28575" y="28575"/>
            <a:chExt cx="171449" cy="171449"/>
          </a:xfrm>
        </p:grpSpPr>
        <p:sp>
          <p:nvSpPr>
            <p:cNvPr id="145" name="任意多边形: 形状 144">
              <a:extLst>
                <a:ext uri="{FF2B5EF4-FFF2-40B4-BE49-F238E27FC236}">
                  <a16:creationId xmlns:a16="http://schemas.microsoft.com/office/drawing/2014/main" id="{83721FDC-31C8-3A40-8AA5-5F697E4ECC01}"/>
                </a:ext>
              </a:extLst>
            </p:cNvPr>
            <p:cNvSpPr/>
            <p:nvPr/>
          </p:nvSpPr>
          <p:spPr>
            <a:xfrm>
              <a:off x="28575" y="157162"/>
              <a:ext cx="42862" cy="42862"/>
            </a:xfrm>
            <a:custGeom>
              <a:avLst/>
              <a:gdLst>
                <a:gd name="connsiteX0" fmla="*/ 0 w 42862"/>
                <a:gd name="connsiteY0" fmla="*/ 0 h 42862"/>
                <a:gd name="connsiteX1" fmla="*/ 0 w 42862"/>
                <a:gd name="connsiteY1" fmla="*/ 28575 h 42862"/>
                <a:gd name="connsiteX2" fmla="*/ 14288 w 42862"/>
                <a:gd name="connsiteY2" fmla="*/ 42863 h 42862"/>
                <a:gd name="connsiteX3" fmla="*/ 42863 w 42862"/>
                <a:gd name="connsiteY3" fmla="*/ 42863 h 42862"/>
              </a:gdLst>
              <a:ahLst/>
              <a:cxnLst>
                <a:cxn ang="0">
                  <a:pos x="connsiteX0" y="connsiteY0"/>
                </a:cxn>
                <a:cxn ang="0">
                  <a:pos x="connsiteX1" y="connsiteY1"/>
                </a:cxn>
                <a:cxn ang="0">
                  <a:pos x="connsiteX2" y="connsiteY2"/>
                </a:cxn>
                <a:cxn ang="0">
                  <a:pos x="connsiteX3" y="connsiteY3"/>
                </a:cxn>
              </a:cxnLst>
              <a:rect l="l" t="t" r="r" b="b"/>
              <a:pathLst>
                <a:path w="42862" h="42862">
                  <a:moveTo>
                    <a:pt x="0" y="0"/>
                  </a:moveTo>
                  <a:lnTo>
                    <a:pt x="0" y="28575"/>
                  </a:lnTo>
                  <a:cubicBezTo>
                    <a:pt x="0" y="36466"/>
                    <a:pt x="6397" y="42863"/>
                    <a:pt x="14288" y="42863"/>
                  </a:cubicBezTo>
                  <a:lnTo>
                    <a:pt x="42863" y="42863"/>
                  </a:lnTo>
                </a:path>
              </a:pathLst>
            </a:custGeom>
            <a:noFill/>
            <a:ln w="41275" cap="rnd">
              <a:solidFill>
                <a:schemeClr val="bg1"/>
              </a:solidFill>
              <a:prstDash val="solid"/>
              <a:round/>
            </a:ln>
          </p:spPr>
          <p:txBody>
            <a:bodyPr rtlCol="0" anchor="ctr"/>
            <a:lstStyle/>
            <a:p>
              <a:endParaRPr lang="en-US"/>
            </a:p>
          </p:txBody>
        </p:sp>
        <p:sp>
          <p:nvSpPr>
            <p:cNvPr id="146" name="任意多边形: 形状 145">
              <a:extLst>
                <a:ext uri="{FF2B5EF4-FFF2-40B4-BE49-F238E27FC236}">
                  <a16:creationId xmlns:a16="http://schemas.microsoft.com/office/drawing/2014/main" id="{EE5A911B-18CE-E3ED-5589-EF5E9DADC191}"/>
                </a:ext>
              </a:extLst>
            </p:cNvPr>
            <p:cNvSpPr/>
            <p:nvPr/>
          </p:nvSpPr>
          <p:spPr>
            <a:xfrm>
              <a:off x="157162" y="157162"/>
              <a:ext cx="42862" cy="42862"/>
            </a:xfrm>
            <a:custGeom>
              <a:avLst/>
              <a:gdLst>
                <a:gd name="connsiteX0" fmla="*/ 0 w 42862"/>
                <a:gd name="connsiteY0" fmla="*/ 42863 h 42862"/>
                <a:gd name="connsiteX1" fmla="*/ 28575 w 42862"/>
                <a:gd name="connsiteY1" fmla="*/ 42863 h 42862"/>
                <a:gd name="connsiteX2" fmla="*/ 42863 w 42862"/>
                <a:gd name="connsiteY2" fmla="*/ 28575 h 42862"/>
                <a:gd name="connsiteX3" fmla="*/ 42863 w 42862"/>
                <a:gd name="connsiteY3" fmla="*/ 0 h 42862"/>
              </a:gdLst>
              <a:ahLst/>
              <a:cxnLst>
                <a:cxn ang="0">
                  <a:pos x="connsiteX0" y="connsiteY0"/>
                </a:cxn>
                <a:cxn ang="0">
                  <a:pos x="connsiteX1" y="connsiteY1"/>
                </a:cxn>
                <a:cxn ang="0">
                  <a:pos x="connsiteX2" y="connsiteY2"/>
                </a:cxn>
                <a:cxn ang="0">
                  <a:pos x="connsiteX3" y="connsiteY3"/>
                </a:cxn>
              </a:cxnLst>
              <a:rect l="l" t="t" r="r" b="b"/>
              <a:pathLst>
                <a:path w="42862" h="42862">
                  <a:moveTo>
                    <a:pt x="0" y="42863"/>
                  </a:moveTo>
                  <a:lnTo>
                    <a:pt x="28575" y="42863"/>
                  </a:lnTo>
                  <a:cubicBezTo>
                    <a:pt x="36466" y="42863"/>
                    <a:pt x="42863" y="36466"/>
                    <a:pt x="42863" y="28575"/>
                  </a:cubicBezTo>
                  <a:lnTo>
                    <a:pt x="42863" y="0"/>
                  </a:lnTo>
                </a:path>
              </a:pathLst>
            </a:custGeom>
            <a:noFill/>
            <a:ln w="41275" cap="rnd">
              <a:solidFill>
                <a:schemeClr val="bg1"/>
              </a:solidFill>
              <a:prstDash val="solid"/>
              <a:round/>
            </a:ln>
          </p:spPr>
          <p:txBody>
            <a:bodyPr rtlCol="0" anchor="ctr"/>
            <a:lstStyle/>
            <a:p>
              <a:endParaRPr lang="en-US"/>
            </a:p>
          </p:txBody>
        </p:sp>
        <p:sp>
          <p:nvSpPr>
            <p:cNvPr id="147" name="任意多边形: 形状 146">
              <a:extLst>
                <a:ext uri="{FF2B5EF4-FFF2-40B4-BE49-F238E27FC236}">
                  <a16:creationId xmlns:a16="http://schemas.microsoft.com/office/drawing/2014/main" id="{20806C55-F46E-5983-861D-6D2539B14E09}"/>
                </a:ext>
              </a:extLst>
            </p:cNvPr>
            <p:cNvSpPr/>
            <p:nvPr/>
          </p:nvSpPr>
          <p:spPr>
            <a:xfrm>
              <a:off x="157162" y="28575"/>
              <a:ext cx="42862" cy="42862"/>
            </a:xfrm>
            <a:custGeom>
              <a:avLst/>
              <a:gdLst>
                <a:gd name="connsiteX0" fmla="*/ 42863 w 42862"/>
                <a:gd name="connsiteY0" fmla="*/ 42863 h 42862"/>
                <a:gd name="connsiteX1" fmla="*/ 42863 w 42862"/>
                <a:gd name="connsiteY1" fmla="*/ 14288 h 42862"/>
                <a:gd name="connsiteX2" fmla="*/ 28575 w 42862"/>
                <a:gd name="connsiteY2" fmla="*/ 0 h 42862"/>
                <a:gd name="connsiteX3" fmla="*/ 0 w 42862"/>
                <a:gd name="connsiteY3" fmla="*/ 0 h 42862"/>
              </a:gdLst>
              <a:ahLst/>
              <a:cxnLst>
                <a:cxn ang="0">
                  <a:pos x="connsiteX0" y="connsiteY0"/>
                </a:cxn>
                <a:cxn ang="0">
                  <a:pos x="connsiteX1" y="connsiteY1"/>
                </a:cxn>
                <a:cxn ang="0">
                  <a:pos x="connsiteX2" y="connsiteY2"/>
                </a:cxn>
                <a:cxn ang="0">
                  <a:pos x="connsiteX3" y="connsiteY3"/>
                </a:cxn>
              </a:cxnLst>
              <a:rect l="l" t="t" r="r" b="b"/>
              <a:pathLst>
                <a:path w="42862" h="42862">
                  <a:moveTo>
                    <a:pt x="42863" y="42863"/>
                  </a:moveTo>
                  <a:lnTo>
                    <a:pt x="42863" y="14288"/>
                  </a:lnTo>
                  <a:cubicBezTo>
                    <a:pt x="42863" y="6397"/>
                    <a:pt x="36466" y="0"/>
                    <a:pt x="28575" y="0"/>
                  </a:cubicBezTo>
                  <a:lnTo>
                    <a:pt x="0" y="0"/>
                  </a:lnTo>
                </a:path>
              </a:pathLst>
            </a:custGeom>
            <a:noFill/>
            <a:ln w="41275" cap="rnd">
              <a:solidFill>
                <a:schemeClr val="bg1"/>
              </a:solidFill>
              <a:prstDash val="solid"/>
              <a:round/>
            </a:ln>
          </p:spPr>
          <p:txBody>
            <a:bodyPr rtlCol="0" anchor="ctr"/>
            <a:lstStyle/>
            <a:p>
              <a:endParaRPr lang="en-US"/>
            </a:p>
          </p:txBody>
        </p:sp>
        <p:sp>
          <p:nvSpPr>
            <p:cNvPr id="148" name="任意多边形: 形状 147">
              <a:extLst>
                <a:ext uri="{FF2B5EF4-FFF2-40B4-BE49-F238E27FC236}">
                  <a16:creationId xmlns:a16="http://schemas.microsoft.com/office/drawing/2014/main" id="{3D7526AD-64CC-9394-B77E-0D8887E45529}"/>
                </a:ext>
              </a:extLst>
            </p:cNvPr>
            <p:cNvSpPr/>
            <p:nvPr/>
          </p:nvSpPr>
          <p:spPr>
            <a:xfrm>
              <a:off x="28575" y="28575"/>
              <a:ext cx="42862" cy="42862"/>
            </a:xfrm>
            <a:custGeom>
              <a:avLst/>
              <a:gdLst>
                <a:gd name="connsiteX0" fmla="*/ 0 w 42862"/>
                <a:gd name="connsiteY0" fmla="*/ 42863 h 42862"/>
                <a:gd name="connsiteX1" fmla="*/ 0 w 42862"/>
                <a:gd name="connsiteY1" fmla="*/ 14288 h 42862"/>
                <a:gd name="connsiteX2" fmla="*/ 14288 w 42862"/>
                <a:gd name="connsiteY2" fmla="*/ 0 h 42862"/>
                <a:gd name="connsiteX3" fmla="*/ 42863 w 42862"/>
                <a:gd name="connsiteY3" fmla="*/ 0 h 42862"/>
              </a:gdLst>
              <a:ahLst/>
              <a:cxnLst>
                <a:cxn ang="0">
                  <a:pos x="connsiteX0" y="connsiteY0"/>
                </a:cxn>
                <a:cxn ang="0">
                  <a:pos x="connsiteX1" y="connsiteY1"/>
                </a:cxn>
                <a:cxn ang="0">
                  <a:pos x="connsiteX2" y="connsiteY2"/>
                </a:cxn>
                <a:cxn ang="0">
                  <a:pos x="connsiteX3" y="connsiteY3"/>
                </a:cxn>
              </a:cxnLst>
              <a:rect l="l" t="t" r="r" b="b"/>
              <a:pathLst>
                <a:path w="42862" h="42862">
                  <a:moveTo>
                    <a:pt x="0" y="42863"/>
                  </a:moveTo>
                  <a:lnTo>
                    <a:pt x="0" y="14288"/>
                  </a:lnTo>
                  <a:cubicBezTo>
                    <a:pt x="0" y="6397"/>
                    <a:pt x="6397" y="0"/>
                    <a:pt x="14288" y="0"/>
                  </a:cubicBezTo>
                  <a:lnTo>
                    <a:pt x="42863" y="0"/>
                  </a:lnTo>
                </a:path>
              </a:pathLst>
            </a:custGeom>
            <a:noFill/>
            <a:ln w="41275" cap="rnd">
              <a:solidFill>
                <a:schemeClr val="bg1"/>
              </a:solidFill>
              <a:prstDash val="solid"/>
              <a:round/>
            </a:ln>
          </p:spPr>
          <p:txBody>
            <a:bodyPr rtlCol="0" anchor="ctr"/>
            <a:lstStyle/>
            <a:p>
              <a:endParaRPr lang="en-US"/>
            </a:p>
          </p:txBody>
        </p:sp>
        <p:sp>
          <p:nvSpPr>
            <p:cNvPr id="149" name="任意多边形: 形状 148">
              <a:extLst>
                <a:ext uri="{FF2B5EF4-FFF2-40B4-BE49-F238E27FC236}">
                  <a16:creationId xmlns:a16="http://schemas.microsoft.com/office/drawing/2014/main" id="{43D2C0F1-1456-26D1-39D9-6F6F0E89630F}"/>
                </a:ext>
              </a:extLst>
            </p:cNvPr>
            <p:cNvSpPr/>
            <p:nvPr/>
          </p:nvSpPr>
          <p:spPr>
            <a:xfrm>
              <a:off x="62166" y="82597"/>
              <a:ext cx="104268" cy="79328"/>
            </a:xfrm>
            <a:custGeom>
              <a:avLst/>
              <a:gdLst>
                <a:gd name="connsiteX0" fmla="*/ 99759 w 104268"/>
                <a:gd name="connsiteY0" fmla="*/ 31703 h 79328"/>
                <a:gd name="connsiteX1" fmla="*/ 52134 w 104268"/>
                <a:gd name="connsiteY1" fmla="*/ 79328 h 79328"/>
                <a:gd name="connsiteX2" fmla="*/ 4509 w 104268"/>
                <a:gd name="connsiteY2" fmla="*/ 31703 h 79328"/>
                <a:gd name="connsiteX3" fmla="*/ 4509 w 104268"/>
                <a:gd name="connsiteY3" fmla="*/ 7891 h 79328"/>
                <a:gd name="connsiteX4" fmla="*/ 33084 w 104268"/>
                <a:gd name="connsiteY4" fmla="*/ 3128 h 79328"/>
                <a:gd name="connsiteX5" fmla="*/ 52134 w 104268"/>
                <a:gd name="connsiteY5" fmla="*/ 12653 h 79328"/>
                <a:gd name="connsiteX6" fmla="*/ 71184 w 104268"/>
                <a:gd name="connsiteY6" fmla="*/ 3128 h 79328"/>
                <a:gd name="connsiteX7" fmla="*/ 99760 w 104268"/>
                <a:gd name="connsiteY7" fmla="*/ 7891 h 79328"/>
                <a:gd name="connsiteX8" fmla="*/ 99759 w 104268"/>
                <a:gd name="connsiteY8" fmla="*/ 31703 h 7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68" h="79328">
                  <a:moveTo>
                    <a:pt x="99759" y="31703"/>
                  </a:moveTo>
                  <a:lnTo>
                    <a:pt x="52134" y="79328"/>
                  </a:lnTo>
                  <a:cubicBezTo>
                    <a:pt x="52134" y="79328"/>
                    <a:pt x="9272" y="36466"/>
                    <a:pt x="4509" y="31703"/>
                  </a:cubicBezTo>
                  <a:cubicBezTo>
                    <a:pt x="-254" y="26941"/>
                    <a:pt x="-2635" y="17416"/>
                    <a:pt x="4509" y="7891"/>
                  </a:cubicBezTo>
                  <a:cubicBezTo>
                    <a:pt x="11653" y="-1634"/>
                    <a:pt x="25940" y="-1634"/>
                    <a:pt x="33084" y="3128"/>
                  </a:cubicBezTo>
                  <a:cubicBezTo>
                    <a:pt x="40228" y="7891"/>
                    <a:pt x="42609" y="12653"/>
                    <a:pt x="52134" y="12653"/>
                  </a:cubicBezTo>
                  <a:cubicBezTo>
                    <a:pt x="61659" y="12653"/>
                    <a:pt x="64041" y="7891"/>
                    <a:pt x="71184" y="3128"/>
                  </a:cubicBezTo>
                  <a:cubicBezTo>
                    <a:pt x="78328" y="-1634"/>
                    <a:pt x="92617" y="-1634"/>
                    <a:pt x="99760" y="7891"/>
                  </a:cubicBezTo>
                  <a:cubicBezTo>
                    <a:pt x="106904" y="17416"/>
                    <a:pt x="104521" y="26941"/>
                    <a:pt x="99759" y="31703"/>
                  </a:cubicBezTo>
                  <a:close/>
                </a:path>
              </a:pathLst>
            </a:custGeom>
            <a:noFill/>
            <a:ln w="41275" cap="rnd">
              <a:solidFill>
                <a:schemeClr val="bg1"/>
              </a:solidFill>
              <a:prstDash val="solid"/>
              <a:round/>
            </a:ln>
          </p:spPr>
          <p:txBody>
            <a:bodyPr rtlCol="0" anchor="ctr"/>
            <a:lstStyle/>
            <a:p>
              <a:endParaRPr lang="en-US"/>
            </a:p>
          </p:txBody>
        </p:sp>
      </p:grpSp>
      <p:grpSp>
        <p:nvGrpSpPr>
          <p:cNvPr id="153" name="组合 152">
            <a:extLst>
              <a:ext uri="{FF2B5EF4-FFF2-40B4-BE49-F238E27FC236}">
                <a16:creationId xmlns:a16="http://schemas.microsoft.com/office/drawing/2014/main" id="{D32B2AF1-90E4-528D-E510-23C51388AE1E}"/>
              </a:ext>
            </a:extLst>
          </p:cNvPr>
          <p:cNvGrpSpPr/>
          <p:nvPr/>
        </p:nvGrpSpPr>
        <p:grpSpPr>
          <a:xfrm>
            <a:off x="6696633" y="2275402"/>
            <a:ext cx="1885486" cy="594360"/>
            <a:chOff x="1600200" y="2103120"/>
            <a:chExt cx="1885486" cy="594360"/>
          </a:xfrm>
        </p:grpSpPr>
        <p:sp>
          <p:nvSpPr>
            <p:cNvPr id="154" name="矩形: 圆顶角 153">
              <a:extLst>
                <a:ext uri="{FF2B5EF4-FFF2-40B4-BE49-F238E27FC236}">
                  <a16:creationId xmlns:a16="http://schemas.microsoft.com/office/drawing/2014/main" id="{C80867B1-63F5-1E89-43DF-AF1090506192}"/>
                </a:ext>
              </a:extLst>
            </p:cNvPr>
            <p:cNvSpPr/>
            <p:nvPr/>
          </p:nvSpPr>
          <p:spPr>
            <a:xfrm>
              <a:off x="1600200" y="2103120"/>
              <a:ext cx="1885486"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文本框 154">
              <a:extLst>
                <a:ext uri="{FF2B5EF4-FFF2-40B4-BE49-F238E27FC236}">
                  <a16:creationId xmlns:a16="http://schemas.microsoft.com/office/drawing/2014/main" id="{55F8DAAD-5F0F-579D-3A83-EB69F019547E}"/>
                </a:ext>
              </a:extLst>
            </p:cNvPr>
            <p:cNvSpPr txBox="1"/>
            <p:nvPr/>
          </p:nvSpPr>
          <p:spPr>
            <a:xfrm>
              <a:off x="2118145" y="2178685"/>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恒牙</a:t>
              </a:r>
              <a:endParaRPr lang="en-US" sz="2800" dirty="0">
                <a:solidFill>
                  <a:schemeClr val="accent1"/>
                </a:solidFill>
                <a:latin typeface="+mj-ea"/>
                <a:ea typeface="+mj-ea"/>
              </a:endParaRPr>
            </a:p>
          </p:txBody>
        </p:sp>
      </p:grpSp>
      <p:sp>
        <p:nvSpPr>
          <p:cNvPr id="159" name="任意多边形: 形状 158">
            <a:extLst>
              <a:ext uri="{FF2B5EF4-FFF2-40B4-BE49-F238E27FC236}">
                <a16:creationId xmlns:a16="http://schemas.microsoft.com/office/drawing/2014/main" id="{35FCD4CC-3E40-F27C-4CD1-E7122B741D95}"/>
              </a:ext>
            </a:extLst>
          </p:cNvPr>
          <p:cNvSpPr/>
          <p:nvPr/>
        </p:nvSpPr>
        <p:spPr>
          <a:xfrm>
            <a:off x="5666672" y="3077274"/>
            <a:ext cx="778993" cy="557345"/>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alpha val="70000"/>
                </a:schemeClr>
              </a:gs>
            </a:gsLst>
            <a:lin ang="0" scaled="0"/>
          </a:gradFill>
          <a:ln w="3575" cap="flat">
            <a:noFill/>
            <a:prstDash val="solid"/>
            <a:miter/>
          </a:ln>
        </p:spPr>
        <p:txBody>
          <a:bodyPr wrap="square" rtlCol="0" anchor="ctr">
            <a:noAutofit/>
          </a:bodyPr>
          <a:lstStyle/>
          <a:p>
            <a:endParaRPr lang="zh-CN" altLang="en-US"/>
          </a:p>
        </p:txBody>
      </p:sp>
      <p:sp>
        <p:nvSpPr>
          <p:cNvPr id="160" name="任意多边形: 形状 159">
            <a:extLst>
              <a:ext uri="{FF2B5EF4-FFF2-40B4-BE49-F238E27FC236}">
                <a16:creationId xmlns:a16="http://schemas.microsoft.com/office/drawing/2014/main" id="{766B4EEB-F2A4-11A6-2B8B-8BC700F169A8}"/>
              </a:ext>
            </a:extLst>
          </p:cNvPr>
          <p:cNvSpPr/>
          <p:nvPr/>
        </p:nvSpPr>
        <p:spPr>
          <a:xfrm>
            <a:off x="5666672" y="3997456"/>
            <a:ext cx="778993" cy="557345"/>
          </a:xfrm>
          <a:custGeom>
            <a:avLst/>
            <a:gdLst>
              <a:gd name="connsiteX0" fmla="*/ 575267 w 895671"/>
              <a:gd name="connsiteY0" fmla="*/ 0 h 640825"/>
              <a:gd name="connsiteX1" fmla="*/ 621606 w 895671"/>
              <a:gd name="connsiteY1" fmla="*/ 19203 h 640825"/>
              <a:gd name="connsiteX2" fmla="*/ 876468 w 895671"/>
              <a:gd name="connsiteY2" fmla="*/ 274066 h 640825"/>
              <a:gd name="connsiteX3" fmla="*/ 876468 w 895671"/>
              <a:gd name="connsiteY3" fmla="*/ 366744 h 640825"/>
              <a:gd name="connsiteX4" fmla="*/ 621606 w 895671"/>
              <a:gd name="connsiteY4" fmla="*/ 621607 h 640825"/>
              <a:gd name="connsiteX5" fmla="*/ 575267 w 895671"/>
              <a:gd name="connsiteY5" fmla="*/ 640825 h 640825"/>
              <a:gd name="connsiteX6" fmla="*/ 528929 w 895671"/>
              <a:gd name="connsiteY6" fmla="*/ 621607 h 640825"/>
              <a:gd name="connsiteX7" fmla="*/ 528929 w 895671"/>
              <a:gd name="connsiteY7" fmla="*/ 528928 h 640825"/>
              <a:gd name="connsiteX8" fmla="*/ 737453 w 895671"/>
              <a:gd name="connsiteY8" fmla="*/ 320404 h 640825"/>
              <a:gd name="connsiteX9" fmla="*/ 528929 w 895671"/>
              <a:gd name="connsiteY9" fmla="*/ 111880 h 640825"/>
              <a:gd name="connsiteX10" fmla="*/ 528929 w 895671"/>
              <a:gd name="connsiteY10" fmla="*/ 19203 h 640825"/>
              <a:gd name="connsiteX11" fmla="*/ 575267 w 895671"/>
              <a:gd name="connsiteY11" fmla="*/ 0 h 640825"/>
              <a:gd name="connsiteX12" fmla="*/ 320404 w 895671"/>
              <a:gd name="connsiteY12" fmla="*/ 0 h 640825"/>
              <a:gd name="connsiteX13" fmla="*/ 366744 w 895671"/>
              <a:gd name="connsiteY13" fmla="*/ 19203 h 640825"/>
              <a:gd name="connsiteX14" fmla="*/ 621607 w 895671"/>
              <a:gd name="connsiteY14" fmla="*/ 274066 h 640825"/>
              <a:gd name="connsiteX15" fmla="*/ 621607 w 895671"/>
              <a:gd name="connsiteY15" fmla="*/ 366744 h 640825"/>
              <a:gd name="connsiteX16" fmla="*/ 366744 w 895671"/>
              <a:gd name="connsiteY16" fmla="*/ 621607 h 640825"/>
              <a:gd name="connsiteX17" fmla="*/ 320404 w 895671"/>
              <a:gd name="connsiteY17" fmla="*/ 640825 h 640825"/>
              <a:gd name="connsiteX18" fmla="*/ 274066 w 895671"/>
              <a:gd name="connsiteY18" fmla="*/ 621607 h 640825"/>
              <a:gd name="connsiteX19" fmla="*/ 274066 w 895671"/>
              <a:gd name="connsiteY19" fmla="*/ 528928 h 640825"/>
              <a:gd name="connsiteX20" fmla="*/ 482590 w 895671"/>
              <a:gd name="connsiteY20" fmla="*/ 320404 h 640825"/>
              <a:gd name="connsiteX21" fmla="*/ 274066 w 895671"/>
              <a:gd name="connsiteY21" fmla="*/ 111880 h 640825"/>
              <a:gd name="connsiteX22" fmla="*/ 274066 w 895671"/>
              <a:gd name="connsiteY22" fmla="*/ 19203 h 640825"/>
              <a:gd name="connsiteX23" fmla="*/ 320404 w 895671"/>
              <a:gd name="connsiteY23" fmla="*/ 0 h 640825"/>
              <a:gd name="connsiteX24" fmla="*/ 65541 w 895671"/>
              <a:gd name="connsiteY24" fmla="*/ 0 h 640825"/>
              <a:gd name="connsiteX25" fmla="*/ 111879 w 895671"/>
              <a:gd name="connsiteY25" fmla="*/ 19203 h 640825"/>
              <a:gd name="connsiteX26" fmla="*/ 366744 w 895671"/>
              <a:gd name="connsiteY26" fmla="*/ 274066 h 640825"/>
              <a:gd name="connsiteX27" fmla="*/ 366744 w 895671"/>
              <a:gd name="connsiteY27" fmla="*/ 366744 h 640825"/>
              <a:gd name="connsiteX28" fmla="*/ 111879 w 895671"/>
              <a:gd name="connsiteY28" fmla="*/ 621607 h 640825"/>
              <a:gd name="connsiteX29" fmla="*/ 65541 w 895671"/>
              <a:gd name="connsiteY29" fmla="*/ 640825 h 640825"/>
              <a:gd name="connsiteX30" fmla="*/ 19203 w 895671"/>
              <a:gd name="connsiteY30" fmla="*/ 621607 h 640825"/>
              <a:gd name="connsiteX31" fmla="*/ 19203 w 895671"/>
              <a:gd name="connsiteY31" fmla="*/ 528928 h 640825"/>
              <a:gd name="connsiteX32" fmla="*/ 227727 w 895671"/>
              <a:gd name="connsiteY32" fmla="*/ 320404 h 640825"/>
              <a:gd name="connsiteX33" fmla="*/ 19203 w 895671"/>
              <a:gd name="connsiteY33" fmla="*/ 111880 h 640825"/>
              <a:gd name="connsiteX34" fmla="*/ 19203 w 895671"/>
              <a:gd name="connsiteY34" fmla="*/ 19203 h 640825"/>
              <a:gd name="connsiteX35" fmla="*/ 65541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575267" y="0"/>
                </a:moveTo>
                <a:cubicBezTo>
                  <a:pt x="592035" y="0"/>
                  <a:pt x="608803" y="6401"/>
                  <a:pt x="621606" y="19203"/>
                </a:cubicBezTo>
                <a:lnTo>
                  <a:pt x="876468" y="274066"/>
                </a:lnTo>
                <a:cubicBezTo>
                  <a:pt x="902073" y="299670"/>
                  <a:pt x="902073" y="341138"/>
                  <a:pt x="876468" y="366744"/>
                </a:cubicBezTo>
                <a:lnTo>
                  <a:pt x="621606" y="621607"/>
                </a:lnTo>
                <a:cubicBezTo>
                  <a:pt x="608836" y="634441"/>
                  <a:pt x="592052"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1" y="6401"/>
                  <a:pt x="558499" y="0"/>
                  <a:pt x="575267"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path>
            </a:pathLst>
          </a:custGeom>
          <a:gradFill>
            <a:gsLst>
              <a:gs pos="0">
                <a:schemeClr val="accent1">
                  <a:alpha val="0"/>
                </a:schemeClr>
              </a:gs>
              <a:gs pos="100000">
                <a:schemeClr val="accent1">
                  <a:alpha val="70000"/>
                </a:schemeClr>
              </a:gs>
            </a:gsLst>
            <a:lin ang="0" scaled="0"/>
          </a:gradFill>
          <a:ln w="3575" cap="flat">
            <a:noFill/>
            <a:prstDash val="solid"/>
            <a:miter/>
          </a:ln>
        </p:spPr>
        <p:txBody>
          <a:bodyPr wrap="square" rtlCol="0" anchor="ctr">
            <a:noAutofit/>
          </a:bodyPr>
          <a:lstStyle/>
          <a:p>
            <a:endParaRPr lang="zh-CN" altLang="en-US"/>
          </a:p>
        </p:txBody>
      </p:sp>
      <p:grpSp>
        <p:nvGrpSpPr>
          <p:cNvPr id="260" name="组合 259">
            <a:extLst>
              <a:ext uri="{FF2B5EF4-FFF2-40B4-BE49-F238E27FC236}">
                <a16:creationId xmlns:a16="http://schemas.microsoft.com/office/drawing/2014/main" id="{284DAE64-1ECB-9C73-32CA-61A1CF61A688}"/>
              </a:ext>
            </a:extLst>
          </p:cNvPr>
          <p:cNvGrpSpPr/>
          <p:nvPr/>
        </p:nvGrpSpPr>
        <p:grpSpPr>
          <a:xfrm>
            <a:off x="8738068" y="969652"/>
            <a:ext cx="2530204" cy="2784628"/>
            <a:chOff x="8646628" y="969652"/>
            <a:chExt cx="2530204" cy="2784628"/>
          </a:xfrm>
        </p:grpSpPr>
        <p:sp>
          <p:nvSpPr>
            <p:cNvPr id="185" name="任意多边形: 形状 184">
              <a:extLst>
                <a:ext uri="{FF2B5EF4-FFF2-40B4-BE49-F238E27FC236}">
                  <a16:creationId xmlns:a16="http://schemas.microsoft.com/office/drawing/2014/main" id="{A7391BFE-E81A-B1DB-1E0A-5378710ED87C}"/>
                </a:ext>
              </a:extLst>
            </p:cNvPr>
            <p:cNvSpPr/>
            <p:nvPr/>
          </p:nvSpPr>
          <p:spPr>
            <a:xfrm>
              <a:off x="9560098" y="3497399"/>
              <a:ext cx="1085770" cy="256881"/>
            </a:xfrm>
            <a:custGeom>
              <a:avLst/>
              <a:gdLst>
                <a:gd name="connsiteX0" fmla="*/ 945314 w 945313"/>
                <a:gd name="connsiteY0" fmla="*/ 81524 h 163048"/>
                <a:gd name="connsiteX1" fmla="*/ 472657 w 945313"/>
                <a:gd name="connsiteY1" fmla="*/ 163048 h 163048"/>
                <a:gd name="connsiteX2" fmla="*/ 0 w 945313"/>
                <a:gd name="connsiteY2" fmla="*/ 81524 h 163048"/>
                <a:gd name="connsiteX3" fmla="*/ 472657 w 945313"/>
                <a:gd name="connsiteY3" fmla="*/ 0 h 163048"/>
                <a:gd name="connsiteX4" fmla="*/ 945314 w 945313"/>
                <a:gd name="connsiteY4" fmla="*/ 81524 h 16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13" h="163048">
                  <a:moveTo>
                    <a:pt x="945314" y="81524"/>
                  </a:moveTo>
                  <a:cubicBezTo>
                    <a:pt x="945314" y="126549"/>
                    <a:pt x="733698" y="163048"/>
                    <a:pt x="472657" y="163048"/>
                  </a:cubicBezTo>
                  <a:cubicBezTo>
                    <a:pt x="211616" y="163048"/>
                    <a:pt x="0" y="126549"/>
                    <a:pt x="0" y="81524"/>
                  </a:cubicBezTo>
                  <a:cubicBezTo>
                    <a:pt x="0" y="36500"/>
                    <a:pt x="211616" y="0"/>
                    <a:pt x="472657" y="0"/>
                  </a:cubicBezTo>
                  <a:cubicBezTo>
                    <a:pt x="733698" y="0"/>
                    <a:pt x="945314" y="36500"/>
                    <a:pt x="945314" y="81524"/>
                  </a:cubicBezTo>
                  <a:close/>
                </a:path>
              </a:pathLst>
            </a:custGeom>
            <a:gradFill flip="none" rotWithShape="1">
              <a:gsLst>
                <a:gs pos="0">
                  <a:schemeClr val="accent1">
                    <a:alpha val="90000"/>
                  </a:schemeClr>
                </a:gs>
                <a:gs pos="100000">
                  <a:schemeClr val="accent3">
                    <a:alpha val="0"/>
                  </a:schemeClr>
                </a:gs>
              </a:gsLst>
              <a:path path="shape">
                <a:fillToRect l="50000" t="50000" r="50000" b="50000"/>
              </a:path>
              <a:tileRect/>
            </a:gradFill>
            <a:ln w="3653" cap="flat">
              <a:noFill/>
              <a:prstDash val="solid"/>
              <a:miter/>
            </a:ln>
          </p:spPr>
          <p:txBody>
            <a:bodyPr rtlCol="0" anchor="ctr"/>
            <a:lstStyle/>
            <a:p>
              <a:endParaRPr lang="en-US" dirty="0"/>
            </a:p>
          </p:txBody>
        </p:sp>
        <p:sp>
          <p:nvSpPr>
            <p:cNvPr id="186" name="任意多边形: 形状 185">
              <a:extLst>
                <a:ext uri="{FF2B5EF4-FFF2-40B4-BE49-F238E27FC236}">
                  <a16:creationId xmlns:a16="http://schemas.microsoft.com/office/drawing/2014/main" id="{D849B78D-CC53-D854-28E3-CE03751DA003}"/>
                </a:ext>
              </a:extLst>
            </p:cNvPr>
            <p:cNvSpPr/>
            <p:nvPr/>
          </p:nvSpPr>
          <p:spPr>
            <a:xfrm>
              <a:off x="9087022" y="2695859"/>
              <a:ext cx="558101" cy="347574"/>
            </a:xfrm>
            <a:custGeom>
              <a:avLst/>
              <a:gdLst>
                <a:gd name="connsiteX0" fmla="*/ 1282 w 558101"/>
                <a:gd name="connsiteY0" fmla="*/ 31401 h 347574"/>
                <a:gd name="connsiteX1" fmla="*/ 74562 w 558101"/>
                <a:gd name="connsiteY1" fmla="*/ 0 h 347574"/>
                <a:gd name="connsiteX2" fmla="*/ 529522 w 558101"/>
                <a:gd name="connsiteY2" fmla="*/ 239626 h 347574"/>
                <a:gd name="connsiteX3" fmla="*/ 558101 w 558101"/>
                <a:gd name="connsiteY3" fmla="*/ 315178 h 347574"/>
                <a:gd name="connsiteX4" fmla="*/ 0 w 558101"/>
                <a:gd name="connsiteY4" fmla="*/ 31913 h 34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01" h="347574">
                  <a:moveTo>
                    <a:pt x="1282" y="31401"/>
                  </a:moveTo>
                  <a:lnTo>
                    <a:pt x="74562" y="0"/>
                  </a:lnTo>
                  <a:cubicBezTo>
                    <a:pt x="281322" y="375377"/>
                    <a:pt x="529522" y="239626"/>
                    <a:pt x="529522" y="239626"/>
                  </a:cubicBezTo>
                  <a:lnTo>
                    <a:pt x="558101" y="315178"/>
                  </a:lnTo>
                  <a:cubicBezTo>
                    <a:pt x="211120" y="467747"/>
                    <a:pt x="0" y="31913"/>
                    <a:pt x="0" y="31913"/>
                  </a:cubicBezTo>
                  <a:close/>
                </a:path>
              </a:pathLst>
            </a:custGeom>
            <a:solidFill>
              <a:srgbClr val="E6F8FF"/>
            </a:solidFill>
            <a:ln w="3653" cap="flat">
              <a:noFill/>
              <a:prstDash val="solid"/>
              <a:miter/>
            </a:ln>
          </p:spPr>
          <p:txBody>
            <a:bodyPr rtlCol="0" anchor="ctr"/>
            <a:lstStyle/>
            <a:p>
              <a:endParaRPr lang="en-US"/>
            </a:p>
          </p:txBody>
        </p:sp>
        <p:sp>
          <p:nvSpPr>
            <p:cNvPr id="187" name="任意多边形: 形状 186">
              <a:extLst>
                <a:ext uri="{FF2B5EF4-FFF2-40B4-BE49-F238E27FC236}">
                  <a16:creationId xmlns:a16="http://schemas.microsoft.com/office/drawing/2014/main" id="{2B0A1012-3A78-8D96-C9F0-911D2FFAE30E}"/>
                </a:ext>
              </a:extLst>
            </p:cNvPr>
            <p:cNvSpPr/>
            <p:nvPr/>
          </p:nvSpPr>
          <p:spPr>
            <a:xfrm>
              <a:off x="9087169" y="2727773"/>
              <a:ext cx="558101" cy="315720"/>
            </a:xfrm>
            <a:custGeom>
              <a:avLst/>
              <a:gdLst>
                <a:gd name="connsiteX0" fmla="*/ 0 w 558101"/>
                <a:gd name="connsiteY0" fmla="*/ 0 h 315720"/>
                <a:gd name="connsiteX1" fmla="*/ 558101 w 558101"/>
                <a:gd name="connsiteY1" fmla="*/ 283264 h 315720"/>
                <a:gd name="connsiteX2" fmla="*/ 551506 w 558101"/>
                <a:gd name="connsiteY2" fmla="*/ 265860 h 315720"/>
                <a:gd name="connsiteX3" fmla="*/ 0 w 558101"/>
                <a:gd name="connsiteY3" fmla="*/ 0 h 315720"/>
              </a:gdLst>
              <a:ahLst/>
              <a:cxnLst>
                <a:cxn ang="0">
                  <a:pos x="connsiteX0" y="connsiteY0"/>
                </a:cxn>
                <a:cxn ang="0">
                  <a:pos x="connsiteX1" y="connsiteY1"/>
                </a:cxn>
                <a:cxn ang="0">
                  <a:pos x="connsiteX2" y="connsiteY2"/>
                </a:cxn>
                <a:cxn ang="0">
                  <a:pos x="connsiteX3" y="connsiteY3"/>
                </a:cxn>
              </a:cxnLst>
              <a:rect l="l" t="t" r="r" b="b"/>
              <a:pathLst>
                <a:path w="558101" h="315720">
                  <a:moveTo>
                    <a:pt x="0" y="0"/>
                  </a:moveTo>
                  <a:cubicBezTo>
                    <a:pt x="0" y="0"/>
                    <a:pt x="211120" y="436017"/>
                    <a:pt x="558101" y="283264"/>
                  </a:cubicBezTo>
                  <a:lnTo>
                    <a:pt x="551506" y="265860"/>
                  </a:lnTo>
                  <a:cubicBezTo>
                    <a:pt x="193789" y="326426"/>
                    <a:pt x="0" y="0"/>
                    <a:pt x="0" y="0"/>
                  </a:cubicBezTo>
                  <a:close/>
                </a:path>
              </a:pathLst>
            </a:custGeom>
            <a:solidFill>
              <a:srgbClr val="E0E9FF"/>
            </a:solidFill>
            <a:ln w="3653" cap="flat">
              <a:no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93931D73-4E36-BC22-3DB1-FC3ACD286A66}"/>
                </a:ext>
              </a:extLst>
            </p:cNvPr>
            <p:cNvSpPr/>
            <p:nvPr/>
          </p:nvSpPr>
          <p:spPr>
            <a:xfrm>
              <a:off x="9397944" y="1990605"/>
              <a:ext cx="1387807" cy="1601082"/>
            </a:xfrm>
            <a:custGeom>
              <a:avLst/>
              <a:gdLst>
                <a:gd name="connsiteX0" fmla="*/ 1386356 w 1387807"/>
                <a:gd name="connsiteY0" fmla="*/ 463760 h 1601082"/>
                <a:gd name="connsiteX1" fmla="*/ 997495 w 1387807"/>
                <a:gd name="connsiteY1" fmla="*/ 556 h 1601082"/>
                <a:gd name="connsiteX2" fmla="*/ 693199 w 1387807"/>
                <a:gd name="connsiteY2" fmla="*/ 125133 h 1601082"/>
                <a:gd name="connsiteX3" fmla="*/ 374980 w 1387807"/>
                <a:gd name="connsiteY3" fmla="*/ 80 h 1601082"/>
                <a:gd name="connsiteX4" fmla="*/ 4000 w 1387807"/>
                <a:gd name="connsiteY4" fmla="*/ 477134 h 1601082"/>
                <a:gd name="connsiteX5" fmla="*/ 181814 w 1387807"/>
                <a:gd name="connsiteY5" fmla="*/ 858190 h 1601082"/>
                <a:gd name="connsiteX6" fmla="*/ 131727 w 1387807"/>
                <a:gd name="connsiteY6" fmla="*/ 1179304 h 1601082"/>
                <a:gd name="connsiteX7" fmla="*/ 535097 w 1387807"/>
                <a:gd name="connsiteY7" fmla="*/ 1600334 h 1601082"/>
                <a:gd name="connsiteX8" fmla="*/ 564409 w 1387807"/>
                <a:gd name="connsiteY8" fmla="*/ 1282336 h 1601082"/>
                <a:gd name="connsiteX9" fmla="*/ 682171 w 1387807"/>
                <a:gd name="connsiteY9" fmla="*/ 1126285 h 1601082"/>
                <a:gd name="connsiteX10" fmla="*/ 705181 w 1387807"/>
                <a:gd name="connsiteY10" fmla="*/ 1126285 h 1601082"/>
                <a:gd name="connsiteX11" fmla="*/ 822978 w 1387807"/>
                <a:gd name="connsiteY11" fmla="*/ 1282336 h 1601082"/>
                <a:gd name="connsiteX12" fmla="*/ 852290 w 1387807"/>
                <a:gd name="connsiteY12" fmla="*/ 1600334 h 1601082"/>
                <a:gd name="connsiteX13" fmla="*/ 1255661 w 1387807"/>
                <a:gd name="connsiteY13" fmla="*/ 1179304 h 1601082"/>
                <a:gd name="connsiteX14" fmla="*/ 1198576 w 1387807"/>
                <a:gd name="connsiteY14" fmla="*/ 844963 h 1601082"/>
                <a:gd name="connsiteX15" fmla="*/ 1386356 w 1387807"/>
                <a:gd name="connsiteY15" fmla="*/ 463760 h 160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7807" h="1601082">
                  <a:moveTo>
                    <a:pt x="1386356" y="463760"/>
                  </a:moveTo>
                  <a:cubicBezTo>
                    <a:pt x="1356128" y="70686"/>
                    <a:pt x="1107892" y="483"/>
                    <a:pt x="997495" y="556"/>
                  </a:cubicBezTo>
                  <a:cubicBezTo>
                    <a:pt x="865005" y="556"/>
                    <a:pt x="790332" y="125133"/>
                    <a:pt x="693199" y="125133"/>
                  </a:cubicBezTo>
                  <a:cubicBezTo>
                    <a:pt x="596067" y="125133"/>
                    <a:pt x="529565" y="4477"/>
                    <a:pt x="374980" y="80"/>
                  </a:cubicBezTo>
                  <a:cubicBezTo>
                    <a:pt x="220396" y="-4317"/>
                    <a:pt x="48188" y="172288"/>
                    <a:pt x="4000" y="477134"/>
                  </a:cubicBezTo>
                  <a:cubicBezTo>
                    <a:pt x="-22638" y="661067"/>
                    <a:pt x="89078" y="787035"/>
                    <a:pt x="181814" y="858190"/>
                  </a:cubicBezTo>
                  <a:cubicBezTo>
                    <a:pt x="129701" y="956624"/>
                    <a:pt x="112066" y="1069677"/>
                    <a:pt x="131727" y="1179304"/>
                  </a:cubicBezTo>
                  <a:cubicBezTo>
                    <a:pt x="172947" y="1408964"/>
                    <a:pt x="358419" y="1585605"/>
                    <a:pt x="535097" y="1600334"/>
                  </a:cubicBezTo>
                  <a:cubicBezTo>
                    <a:pt x="711776" y="1615064"/>
                    <a:pt x="561588" y="1408964"/>
                    <a:pt x="564409" y="1282336"/>
                  </a:cubicBezTo>
                  <a:cubicBezTo>
                    <a:pt x="566608" y="1188097"/>
                    <a:pt x="635088" y="1126285"/>
                    <a:pt x="682171" y="1126285"/>
                  </a:cubicBezTo>
                  <a:lnTo>
                    <a:pt x="705181" y="1126285"/>
                  </a:lnTo>
                  <a:cubicBezTo>
                    <a:pt x="752300" y="1126285"/>
                    <a:pt x="820780" y="1188097"/>
                    <a:pt x="822978" y="1282336"/>
                  </a:cubicBezTo>
                  <a:cubicBezTo>
                    <a:pt x="825910" y="1408964"/>
                    <a:pt x="675759" y="1615064"/>
                    <a:pt x="852290" y="1600334"/>
                  </a:cubicBezTo>
                  <a:cubicBezTo>
                    <a:pt x="1028822" y="1585605"/>
                    <a:pt x="1214441" y="1408964"/>
                    <a:pt x="1255661" y="1179304"/>
                  </a:cubicBezTo>
                  <a:cubicBezTo>
                    <a:pt x="1276242" y="1064609"/>
                    <a:pt x="1256045" y="946332"/>
                    <a:pt x="1198576" y="844963"/>
                  </a:cubicBezTo>
                  <a:cubicBezTo>
                    <a:pt x="1312306" y="769705"/>
                    <a:pt x="1400279" y="644872"/>
                    <a:pt x="1386356" y="463760"/>
                  </a:cubicBezTo>
                  <a:close/>
                </a:path>
              </a:pathLst>
            </a:custGeom>
            <a:solidFill>
              <a:srgbClr val="E6F8FF"/>
            </a:solidFill>
            <a:ln w="3653" cap="flat">
              <a:noFill/>
              <a:prstDash val="solid"/>
              <a:miter/>
            </a:ln>
          </p:spPr>
          <p:txBody>
            <a:bodyPr rtlCol="0" anchor="ctr"/>
            <a:lstStyle/>
            <a:p>
              <a:endParaRPr lang="en-US"/>
            </a:p>
          </p:txBody>
        </p:sp>
        <p:sp>
          <p:nvSpPr>
            <p:cNvPr id="189" name="任意多边形: 形状 188">
              <a:extLst>
                <a:ext uri="{FF2B5EF4-FFF2-40B4-BE49-F238E27FC236}">
                  <a16:creationId xmlns:a16="http://schemas.microsoft.com/office/drawing/2014/main" id="{B4766894-6F80-8078-B870-382B480C26B1}"/>
                </a:ext>
              </a:extLst>
            </p:cNvPr>
            <p:cNvSpPr/>
            <p:nvPr/>
          </p:nvSpPr>
          <p:spPr>
            <a:xfrm>
              <a:off x="9521877" y="2845094"/>
              <a:ext cx="142299" cy="463130"/>
            </a:xfrm>
            <a:custGeom>
              <a:avLst/>
              <a:gdLst>
                <a:gd name="connsiteX0" fmla="*/ 7794 w 142299"/>
                <a:gd name="connsiteY0" fmla="*/ 324814 h 463130"/>
                <a:gd name="connsiteX1" fmla="*/ 52275 w 142299"/>
                <a:gd name="connsiteY1" fmla="*/ 463130 h 463130"/>
                <a:gd name="connsiteX2" fmla="*/ 128706 w 142299"/>
                <a:gd name="connsiteY2" fmla="*/ 30375 h 463130"/>
                <a:gd name="connsiteX3" fmla="*/ 142299 w 142299"/>
                <a:gd name="connsiteY3" fmla="*/ 0 h 463130"/>
                <a:gd name="connsiteX4" fmla="*/ 58027 w 142299"/>
                <a:gd name="connsiteY4" fmla="*/ 3664 h 463130"/>
                <a:gd name="connsiteX5" fmla="*/ 7794 w 142299"/>
                <a:gd name="connsiteY5" fmla="*/ 324814 h 46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99" h="463130">
                  <a:moveTo>
                    <a:pt x="7794" y="324814"/>
                  </a:moveTo>
                  <a:cubicBezTo>
                    <a:pt x="16437" y="372684"/>
                    <a:pt x="31393" y="419195"/>
                    <a:pt x="52275" y="463130"/>
                  </a:cubicBezTo>
                  <a:cubicBezTo>
                    <a:pt x="43811" y="241238"/>
                    <a:pt x="128706" y="30375"/>
                    <a:pt x="128706" y="30375"/>
                  </a:cubicBezTo>
                  <a:lnTo>
                    <a:pt x="142299" y="0"/>
                  </a:lnTo>
                  <a:lnTo>
                    <a:pt x="58027" y="3664"/>
                  </a:lnTo>
                  <a:cubicBezTo>
                    <a:pt x="5855" y="102090"/>
                    <a:pt x="-11831" y="215158"/>
                    <a:pt x="7794" y="324814"/>
                  </a:cubicBezTo>
                  <a:close/>
                </a:path>
              </a:pathLst>
            </a:custGeom>
            <a:solidFill>
              <a:srgbClr val="E0E9FF"/>
            </a:solidFill>
            <a:ln w="3653" cap="flat">
              <a:noFill/>
              <a:prstDash val="solid"/>
              <a:miter/>
            </a:ln>
          </p:spPr>
          <p:txBody>
            <a:bodyPr rtlCol="0" anchor="ctr"/>
            <a:lstStyle/>
            <a:p>
              <a:endParaRPr lang="en-US"/>
            </a:p>
          </p:txBody>
        </p:sp>
        <p:sp>
          <p:nvSpPr>
            <p:cNvPr id="190" name="任意多边形: 形状 189">
              <a:extLst>
                <a:ext uri="{FF2B5EF4-FFF2-40B4-BE49-F238E27FC236}">
                  <a16:creationId xmlns:a16="http://schemas.microsoft.com/office/drawing/2014/main" id="{F21B65D6-6802-0188-94B2-3804EAF127A5}"/>
                </a:ext>
              </a:extLst>
            </p:cNvPr>
            <p:cNvSpPr/>
            <p:nvPr/>
          </p:nvSpPr>
          <p:spPr>
            <a:xfrm>
              <a:off x="9732620" y="1990579"/>
              <a:ext cx="445726" cy="169190"/>
            </a:xfrm>
            <a:custGeom>
              <a:avLst/>
              <a:gdLst>
                <a:gd name="connsiteX0" fmla="*/ 40304 w 445726"/>
                <a:gd name="connsiteY0" fmla="*/ 69 h 169190"/>
                <a:gd name="connsiteX1" fmla="*/ 0 w 445726"/>
                <a:gd name="connsiteY1" fmla="*/ 3037 h 169190"/>
                <a:gd name="connsiteX2" fmla="*/ 159348 w 445726"/>
                <a:gd name="connsiteY2" fmla="*/ 116438 h 169190"/>
                <a:gd name="connsiteX3" fmla="*/ 445726 w 445726"/>
                <a:gd name="connsiteY3" fmla="*/ 96139 h 169190"/>
                <a:gd name="connsiteX4" fmla="*/ 358560 w 445726"/>
                <a:gd name="connsiteY4" fmla="*/ 125122 h 169190"/>
                <a:gd name="connsiteX5" fmla="*/ 40304 w 445726"/>
                <a:gd name="connsiteY5" fmla="*/ 69 h 16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26" h="169190">
                  <a:moveTo>
                    <a:pt x="40304" y="69"/>
                  </a:moveTo>
                  <a:cubicBezTo>
                    <a:pt x="26806" y="-283"/>
                    <a:pt x="13304" y="710"/>
                    <a:pt x="0" y="3037"/>
                  </a:cubicBezTo>
                  <a:cubicBezTo>
                    <a:pt x="46166" y="24728"/>
                    <a:pt x="99441" y="60379"/>
                    <a:pt x="159348" y="116438"/>
                  </a:cubicBezTo>
                  <a:cubicBezTo>
                    <a:pt x="297700" y="245997"/>
                    <a:pt x="445690" y="96139"/>
                    <a:pt x="445726" y="96139"/>
                  </a:cubicBezTo>
                  <a:cubicBezTo>
                    <a:pt x="417220" y="112920"/>
                    <a:pt x="388971" y="125122"/>
                    <a:pt x="358560" y="125122"/>
                  </a:cubicBezTo>
                  <a:cubicBezTo>
                    <a:pt x="261353" y="125122"/>
                    <a:pt x="194888" y="4466"/>
                    <a:pt x="40304" y="69"/>
                  </a:cubicBezTo>
                  <a:close/>
                </a:path>
              </a:pathLst>
            </a:custGeom>
            <a:solidFill>
              <a:srgbClr val="E0E9FF"/>
            </a:solidFill>
            <a:ln w="3653" cap="flat">
              <a:noFill/>
              <a:prstDash val="solid"/>
              <a:miter/>
            </a:ln>
          </p:spPr>
          <p:txBody>
            <a:bodyPr rtlCol="0" anchor="ctr"/>
            <a:lstStyle/>
            <a:p>
              <a:endParaRPr lang="en-US"/>
            </a:p>
          </p:txBody>
        </p:sp>
        <p:sp>
          <p:nvSpPr>
            <p:cNvPr id="191" name="任意多边形: 形状 190">
              <a:extLst>
                <a:ext uri="{FF2B5EF4-FFF2-40B4-BE49-F238E27FC236}">
                  <a16:creationId xmlns:a16="http://schemas.microsoft.com/office/drawing/2014/main" id="{F5610263-0449-74C8-8A6D-B3DDD6065073}"/>
                </a:ext>
              </a:extLst>
            </p:cNvPr>
            <p:cNvSpPr/>
            <p:nvPr/>
          </p:nvSpPr>
          <p:spPr>
            <a:xfrm>
              <a:off x="9398054" y="2428130"/>
              <a:ext cx="532239" cy="441654"/>
            </a:xfrm>
            <a:custGeom>
              <a:avLst/>
              <a:gdLst>
                <a:gd name="connsiteX0" fmla="*/ 10705 w 532239"/>
                <a:gd name="connsiteY0" fmla="*/ 0 h 441654"/>
                <a:gd name="connsiteX1" fmla="*/ 4000 w 532239"/>
                <a:gd name="connsiteY1" fmla="*/ 39571 h 441654"/>
                <a:gd name="connsiteX2" fmla="*/ 181814 w 532239"/>
                <a:gd name="connsiteY2" fmla="*/ 420628 h 441654"/>
                <a:gd name="connsiteX3" fmla="*/ 365527 w 532239"/>
                <a:gd name="connsiteY3" fmla="*/ 441586 h 441654"/>
                <a:gd name="connsiteX4" fmla="*/ 532239 w 532239"/>
                <a:gd name="connsiteY4" fmla="*/ 417110 h 441654"/>
                <a:gd name="connsiteX5" fmla="*/ 206143 w 532239"/>
                <a:gd name="connsiteY5" fmla="*/ 244059 h 441654"/>
                <a:gd name="connsiteX6" fmla="*/ 10705 w 532239"/>
                <a:gd name="connsiteY6" fmla="*/ 0 h 4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39" h="441654">
                  <a:moveTo>
                    <a:pt x="10705" y="0"/>
                  </a:moveTo>
                  <a:cubicBezTo>
                    <a:pt x="8250" y="12971"/>
                    <a:pt x="5978" y="26088"/>
                    <a:pt x="4000" y="39571"/>
                  </a:cubicBezTo>
                  <a:cubicBezTo>
                    <a:pt x="-22638" y="223504"/>
                    <a:pt x="89078" y="349473"/>
                    <a:pt x="181814" y="420628"/>
                  </a:cubicBezTo>
                  <a:cubicBezTo>
                    <a:pt x="238569" y="436090"/>
                    <a:pt x="273890" y="442392"/>
                    <a:pt x="365527" y="441586"/>
                  </a:cubicBezTo>
                  <a:cubicBezTo>
                    <a:pt x="420231" y="441146"/>
                    <a:pt x="498824" y="429568"/>
                    <a:pt x="532239" y="417110"/>
                  </a:cubicBezTo>
                  <a:cubicBezTo>
                    <a:pt x="468816" y="407328"/>
                    <a:pt x="335995" y="346468"/>
                    <a:pt x="206143" y="244059"/>
                  </a:cubicBezTo>
                  <a:cubicBezTo>
                    <a:pt x="123391" y="178518"/>
                    <a:pt x="56571" y="95077"/>
                    <a:pt x="10705" y="0"/>
                  </a:cubicBezTo>
                  <a:close/>
                </a:path>
              </a:pathLst>
            </a:custGeom>
            <a:solidFill>
              <a:srgbClr val="E0E9FF"/>
            </a:solidFill>
            <a:ln w="3653" cap="flat">
              <a:noFill/>
              <a:prstDash val="solid"/>
              <a:miter/>
            </a:ln>
          </p:spPr>
          <p:txBody>
            <a:bodyPr rtlCol="0" anchor="ctr"/>
            <a:lstStyle/>
            <a:p>
              <a:endParaRPr lang="en-US"/>
            </a:p>
          </p:txBody>
        </p:sp>
        <p:sp>
          <p:nvSpPr>
            <p:cNvPr id="192" name="任意多边形: 形状 191">
              <a:extLst>
                <a:ext uri="{FF2B5EF4-FFF2-40B4-BE49-F238E27FC236}">
                  <a16:creationId xmlns:a16="http://schemas.microsoft.com/office/drawing/2014/main" id="{60F18A37-4EA9-3B5F-DC47-06DF038348E7}"/>
                </a:ext>
              </a:extLst>
            </p:cNvPr>
            <p:cNvSpPr/>
            <p:nvPr/>
          </p:nvSpPr>
          <p:spPr>
            <a:xfrm>
              <a:off x="10262692" y="1991308"/>
              <a:ext cx="523089" cy="1598275"/>
            </a:xfrm>
            <a:custGeom>
              <a:avLst/>
              <a:gdLst>
                <a:gd name="connsiteX0" fmla="*/ 162132 w 523089"/>
                <a:gd name="connsiteY0" fmla="*/ 851771 h 1598275"/>
                <a:gd name="connsiteX1" fmla="*/ 0 w 523089"/>
                <a:gd name="connsiteY1" fmla="*/ 1598276 h 1598275"/>
                <a:gd name="connsiteX2" fmla="*/ 391243 w 523089"/>
                <a:gd name="connsiteY2" fmla="*/ 1178601 h 1598275"/>
                <a:gd name="connsiteX3" fmla="*/ 334157 w 523089"/>
                <a:gd name="connsiteY3" fmla="*/ 844260 h 1598275"/>
                <a:gd name="connsiteX4" fmla="*/ 521608 w 523089"/>
                <a:gd name="connsiteY4" fmla="*/ 463204 h 1598275"/>
                <a:gd name="connsiteX5" fmla="*/ 132747 w 523089"/>
                <a:gd name="connsiteY5" fmla="*/ 0 h 1598275"/>
                <a:gd name="connsiteX6" fmla="*/ 107465 w 523089"/>
                <a:gd name="connsiteY6" fmla="*/ 1612 h 1598275"/>
                <a:gd name="connsiteX7" fmla="*/ 162132 w 523089"/>
                <a:gd name="connsiteY7" fmla="*/ 851771 h 159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89" h="1598275">
                  <a:moveTo>
                    <a:pt x="162132" y="851771"/>
                  </a:moveTo>
                  <a:cubicBezTo>
                    <a:pt x="162132" y="851771"/>
                    <a:pt x="290043" y="1335677"/>
                    <a:pt x="0" y="1598276"/>
                  </a:cubicBezTo>
                  <a:cubicBezTo>
                    <a:pt x="172941" y="1576731"/>
                    <a:pt x="350975" y="1402984"/>
                    <a:pt x="391243" y="1178601"/>
                  </a:cubicBezTo>
                  <a:cubicBezTo>
                    <a:pt x="411823" y="1063906"/>
                    <a:pt x="391627" y="945629"/>
                    <a:pt x="334157" y="844260"/>
                  </a:cubicBezTo>
                  <a:cubicBezTo>
                    <a:pt x="447742" y="769002"/>
                    <a:pt x="535678" y="644169"/>
                    <a:pt x="521608" y="463204"/>
                  </a:cubicBezTo>
                  <a:cubicBezTo>
                    <a:pt x="491380" y="70129"/>
                    <a:pt x="243143" y="-73"/>
                    <a:pt x="132747" y="0"/>
                  </a:cubicBezTo>
                  <a:cubicBezTo>
                    <a:pt x="124294" y="29"/>
                    <a:pt x="115852" y="568"/>
                    <a:pt x="107465" y="1612"/>
                  </a:cubicBezTo>
                  <a:cubicBezTo>
                    <a:pt x="221929" y="125859"/>
                    <a:pt x="465109" y="464816"/>
                    <a:pt x="162132" y="851771"/>
                  </a:cubicBezTo>
                  <a:close/>
                </a:path>
              </a:pathLst>
            </a:custGeom>
            <a:solidFill>
              <a:srgbClr val="E0E9FF"/>
            </a:solidFill>
            <a:ln w="3653" cap="flat">
              <a:noFill/>
              <a:prstDash val="solid"/>
              <a:miter/>
            </a:ln>
          </p:spPr>
          <p:txBody>
            <a:bodyPr rtlCol="0" anchor="ctr"/>
            <a:lstStyle/>
            <a:p>
              <a:endParaRPr lang="en-US"/>
            </a:p>
          </p:txBody>
        </p:sp>
        <p:sp>
          <p:nvSpPr>
            <p:cNvPr id="193" name="任意多边形: 形状 192">
              <a:extLst>
                <a:ext uri="{FF2B5EF4-FFF2-40B4-BE49-F238E27FC236}">
                  <a16:creationId xmlns:a16="http://schemas.microsoft.com/office/drawing/2014/main" id="{EF584C36-1297-4527-4E96-B7C01CB7FF9D}"/>
                </a:ext>
              </a:extLst>
            </p:cNvPr>
            <p:cNvSpPr/>
            <p:nvPr/>
          </p:nvSpPr>
          <p:spPr>
            <a:xfrm>
              <a:off x="9872271" y="3118502"/>
              <a:ext cx="194323" cy="456571"/>
            </a:xfrm>
            <a:custGeom>
              <a:avLst/>
              <a:gdLst>
                <a:gd name="connsiteX0" fmla="*/ 132109 w 194323"/>
                <a:gd name="connsiteY0" fmla="*/ 456572 h 456571"/>
                <a:gd name="connsiteX1" fmla="*/ 90302 w 194323"/>
                <a:gd name="connsiteY1" fmla="*/ 154438 h 456571"/>
                <a:gd name="connsiteX2" fmla="*/ 194324 w 194323"/>
                <a:gd name="connsiteY2" fmla="*/ 0 h 456571"/>
                <a:gd name="connsiteX3" fmla="*/ 132109 w 194323"/>
                <a:gd name="connsiteY3" fmla="*/ 456572 h 456571"/>
              </a:gdLst>
              <a:ahLst/>
              <a:cxnLst>
                <a:cxn ang="0">
                  <a:pos x="connsiteX0" y="connsiteY0"/>
                </a:cxn>
                <a:cxn ang="0">
                  <a:pos x="connsiteX1" y="connsiteY1"/>
                </a:cxn>
                <a:cxn ang="0">
                  <a:pos x="connsiteX2" y="connsiteY2"/>
                </a:cxn>
                <a:cxn ang="0">
                  <a:pos x="connsiteX3" y="connsiteY3"/>
                </a:cxn>
              </a:cxnLst>
              <a:rect l="l" t="t" r="r" b="b"/>
              <a:pathLst>
                <a:path w="194323" h="456571">
                  <a:moveTo>
                    <a:pt x="132109" y="456572"/>
                  </a:moveTo>
                  <a:cubicBezTo>
                    <a:pt x="182819" y="406668"/>
                    <a:pt x="87957" y="255345"/>
                    <a:pt x="90302" y="154438"/>
                  </a:cubicBezTo>
                  <a:cubicBezTo>
                    <a:pt x="92281" y="69067"/>
                    <a:pt x="148707" y="10296"/>
                    <a:pt x="194324" y="0"/>
                  </a:cubicBezTo>
                  <a:cubicBezTo>
                    <a:pt x="-146099" y="44884"/>
                    <a:pt x="46627" y="347128"/>
                    <a:pt x="132109" y="456572"/>
                  </a:cubicBezTo>
                  <a:close/>
                </a:path>
              </a:pathLst>
            </a:custGeom>
            <a:solidFill>
              <a:srgbClr val="E0E9FF"/>
            </a:solidFill>
            <a:ln w="3653" cap="flat">
              <a:noFill/>
              <a:prstDash val="solid"/>
              <a:miter/>
            </a:ln>
          </p:spPr>
          <p:txBody>
            <a:bodyPr rtlCol="0" anchor="ctr"/>
            <a:lstStyle/>
            <a:p>
              <a:endParaRPr lang="en-US"/>
            </a:p>
          </p:txBody>
        </p:sp>
        <p:sp>
          <p:nvSpPr>
            <p:cNvPr id="194" name="任意多边形: 形状 193">
              <a:extLst>
                <a:ext uri="{FF2B5EF4-FFF2-40B4-BE49-F238E27FC236}">
                  <a16:creationId xmlns:a16="http://schemas.microsoft.com/office/drawing/2014/main" id="{19614AD3-DC28-564D-5F02-7922299656FA}"/>
                </a:ext>
              </a:extLst>
            </p:cNvPr>
            <p:cNvSpPr/>
            <p:nvPr/>
          </p:nvSpPr>
          <p:spPr>
            <a:xfrm>
              <a:off x="10201796" y="2539956"/>
              <a:ext cx="364541" cy="309995"/>
            </a:xfrm>
            <a:custGeom>
              <a:avLst/>
              <a:gdLst>
                <a:gd name="connsiteX0" fmla="*/ 223028 w 364541"/>
                <a:gd name="connsiteY0" fmla="*/ 303123 h 309995"/>
                <a:gd name="connsiteX1" fmla="*/ 0 w 364541"/>
                <a:gd name="connsiteY1" fmla="*/ 303123 h 309995"/>
                <a:gd name="connsiteX2" fmla="*/ 362737 w 364541"/>
                <a:gd name="connsiteY2" fmla="*/ 0 h 309995"/>
                <a:gd name="connsiteX3" fmla="*/ 223028 w 364541"/>
                <a:gd name="connsiteY3" fmla="*/ 303123 h 309995"/>
              </a:gdLst>
              <a:ahLst/>
              <a:cxnLst>
                <a:cxn ang="0">
                  <a:pos x="connsiteX0" y="connsiteY0"/>
                </a:cxn>
                <a:cxn ang="0">
                  <a:pos x="connsiteX1" y="connsiteY1"/>
                </a:cxn>
                <a:cxn ang="0">
                  <a:pos x="connsiteX2" y="connsiteY2"/>
                </a:cxn>
                <a:cxn ang="0">
                  <a:pos x="connsiteX3" y="connsiteY3"/>
                </a:cxn>
              </a:cxnLst>
              <a:rect l="l" t="t" r="r" b="b"/>
              <a:pathLst>
                <a:path w="364541" h="309995">
                  <a:moveTo>
                    <a:pt x="223028" y="303123"/>
                  </a:moveTo>
                  <a:cubicBezTo>
                    <a:pt x="223028" y="303123"/>
                    <a:pt x="94971" y="318585"/>
                    <a:pt x="0" y="303123"/>
                  </a:cubicBezTo>
                  <a:cubicBezTo>
                    <a:pt x="0" y="303123"/>
                    <a:pt x="290592" y="248933"/>
                    <a:pt x="362737" y="0"/>
                  </a:cubicBezTo>
                  <a:cubicBezTo>
                    <a:pt x="362810" y="0"/>
                    <a:pt x="390876" y="276632"/>
                    <a:pt x="223028" y="303123"/>
                  </a:cubicBezTo>
                  <a:close/>
                </a:path>
              </a:pathLst>
            </a:custGeom>
            <a:solidFill>
              <a:srgbClr val="E0E9FF"/>
            </a:solidFill>
            <a:ln w="3653" cap="flat">
              <a:noFill/>
              <a:prstDash val="solid"/>
              <a:miter/>
            </a:ln>
          </p:spPr>
          <p:txBody>
            <a:bodyPr rtlCol="0" anchor="ctr"/>
            <a:lstStyle/>
            <a:p>
              <a:endParaRPr lang="en-US"/>
            </a:p>
          </p:txBody>
        </p:sp>
        <p:sp>
          <p:nvSpPr>
            <p:cNvPr id="195" name="任意多边形: 形状 194">
              <a:extLst>
                <a:ext uri="{FF2B5EF4-FFF2-40B4-BE49-F238E27FC236}">
                  <a16:creationId xmlns:a16="http://schemas.microsoft.com/office/drawing/2014/main" id="{3F17C602-E126-6B21-9A70-3803FDC52B86}"/>
                </a:ext>
              </a:extLst>
            </p:cNvPr>
            <p:cNvSpPr/>
            <p:nvPr/>
          </p:nvSpPr>
          <p:spPr>
            <a:xfrm>
              <a:off x="9479777" y="2053174"/>
              <a:ext cx="328085" cy="460442"/>
            </a:xfrm>
            <a:custGeom>
              <a:avLst/>
              <a:gdLst>
                <a:gd name="connsiteX0" fmla="*/ 2885 w 328085"/>
                <a:gd name="connsiteY0" fmla="*/ 348283 h 460442"/>
                <a:gd name="connsiteX1" fmla="*/ 73637 w 328085"/>
                <a:gd name="connsiteY1" fmla="*/ 456224 h 460442"/>
                <a:gd name="connsiteX2" fmla="*/ 306155 w 328085"/>
                <a:gd name="connsiteY2" fmla="*/ 265696 h 460442"/>
                <a:gd name="connsiteX3" fmla="*/ 276843 w 328085"/>
                <a:gd name="connsiteY3" fmla="*/ 3647 h 460442"/>
                <a:gd name="connsiteX4" fmla="*/ 2885 w 328085"/>
                <a:gd name="connsiteY4" fmla="*/ 348283 h 46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85" h="460442">
                  <a:moveTo>
                    <a:pt x="2885" y="348283"/>
                  </a:moveTo>
                  <a:cubicBezTo>
                    <a:pt x="4461" y="357150"/>
                    <a:pt x="19630" y="437098"/>
                    <a:pt x="73637" y="456224"/>
                  </a:cubicBezTo>
                  <a:cubicBezTo>
                    <a:pt x="149225" y="483008"/>
                    <a:pt x="264935" y="377815"/>
                    <a:pt x="306155" y="265696"/>
                  </a:cubicBezTo>
                  <a:cubicBezTo>
                    <a:pt x="342355" y="167208"/>
                    <a:pt x="334514" y="26730"/>
                    <a:pt x="276843" y="3647"/>
                  </a:cubicBezTo>
                  <a:cubicBezTo>
                    <a:pt x="192168" y="-29989"/>
                    <a:pt x="-27636" y="175672"/>
                    <a:pt x="2885" y="348283"/>
                  </a:cubicBezTo>
                  <a:close/>
                </a:path>
              </a:pathLst>
            </a:custGeom>
            <a:solidFill>
              <a:srgbClr val="FFFFFF"/>
            </a:solidFill>
            <a:ln w="3653" cap="flat">
              <a:noFill/>
              <a:prstDash val="solid"/>
              <a:miter/>
            </a:ln>
          </p:spPr>
          <p:txBody>
            <a:bodyPr rtlCol="0" anchor="ctr"/>
            <a:lstStyle/>
            <a:p>
              <a:endParaRPr lang="en-US"/>
            </a:p>
          </p:txBody>
        </p:sp>
        <p:sp>
          <p:nvSpPr>
            <p:cNvPr id="196" name="任意多边形: 形状 195">
              <a:extLst>
                <a:ext uri="{FF2B5EF4-FFF2-40B4-BE49-F238E27FC236}">
                  <a16:creationId xmlns:a16="http://schemas.microsoft.com/office/drawing/2014/main" id="{36EE6D2D-80B2-F185-B534-2000C8B68EED}"/>
                </a:ext>
              </a:extLst>
            </p:cNvPr>
            <p:cNvSpPr/>
            <p:nvPr/>
          </p:nvSpPr>
          <p:spPr>
            <a:xfrm>
              <a:off x="10364926" y="2132608"/>
              <a:ext cx="158001" cy="398384"/>
            </a:xfrm>
            <a:custGeom>
              <a:avLst/>
              <a:gdLst>
                <a:gd name="connsiteX0" fmla="*/ 45169 w 158001"/>
                <a:gd name="connsiteY0" fmla="*/ 268849 h 398384"/>
                <a:gd name="connsiteX1" fmla="*/ 109949 w 158001"/>
                <a:gd name="connsiteY1" fmla="*/ 398371 h 398384"/>
                <a:gd name="connsiteX2" fmla="*/ 157984 w 158001"/>
                <a:gd name="connsiteY2" fmla="*/ 262986 h 398384"/>
                <a:gd name="connsiteX3" fmla="*/ 12779 w 158001"/>
                <a:gd name="connsiteY3" fmla="*/ 900 h 398384"/>
                <a:gd name="connsiteX4" fmla="*/ 45169 w 158001"/>
                <a:gd name="connsiteY4" fmla="*/ 268849 h 39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01" h="398384">
                  <a:moveTo>
                    <a:pt x="45169" y="268849"/>
                  </a:moveTo>
                  <a:cubicBezTo>
                    <a:pt x="61254" y="322930"/>
                    <a:pt x="84008" y="399544"/>
                    <a:pt x="109949" y="398371"/>
                  </a:cubicBezTo>
                  <a:cubicBezTo>
                    <a:pt x="134901" y="397272"/>
                    <a:pt x="157288" y="324505"/>
                    <a:pt x="157984" y="262986"/>
                  </a:cubicBezTo>
                  <a:cubicBezTo>
                    <a:pt x="159596" y="120860"/>
                    <a:pt x="46012" y="-12254"/>
                    <a:pt x="12779" y="900"/>
                  </a:cubicBezTo>
                  <a:cubicBezTo>
                    <a:pt x="-23311" y="15226"/>
                    <a:pt x="26593" y="206231"/>
                    <a:pt x="45169" y="268849"/>
                  </a:cubicBezTo>
                  <a:close/>
                </a:path>
              </a:pathLst>
            </a:custGeom>
            <a:solidFill>
              <a:srgbClr val="FFFFFF"/>
            </a:solidFill>
            <a:ln w="3653" cap="flat">
              <a:noFill/>
              <a:prstDash val="solid"/>
              <a:miter/>
            </a:ln>
          </p:spPr>
          <p:txBody>
            <a:bodyPr rtlCol="0" anchor="ctr"/>
            <a:lstStyle/>
            <a:p>
              <a:endParaRPr lang="en-US"/>
            </a:p>
          </p:txBody>
        </p:sp>
        <p:sp>
          <p:nvSpPr>
            <p:cNvPr id="197" name="任意多边形: 形状 196">
              <a:extLst>
                <a:ext uri="{FF2B5EF4-FFF2-40B4-BE49-F238E27FC236}">
                  <a16:creationId xmlns:a16="http://schemas.microsoft.com/office/drawing/2014/main" id="{4C49F2E2-B2DC-1F82-41C0-11C2853339F1}"/>
                </a:ext>
              </a:extLst>
            </p:cNvPr>
            <p:cNvSpPr/>
            <p:nvPr/>
          </p:nvSpPr>
          <p:spPr>
            <a:xfrm>
              <a:off x="10238732" y="2585255"/>
              <a:ext cx="227391" cy="194825"/>
            </a:xfrm>
            <a:custGeom>
              <a:avLst/>
              <a:gdLst>
                <a:gd name="connsiteX0" fmla="*/ 620 w 227391"/>
                <a:gd name="connsiteY0" fmla="*/ 187072 h 194825"/>
                <a:gd name="connsiteX1" fmla="*/ 191991 w 227391"/>
                <a:gd name="connsiteY1" fmla="*/ 110494 h 194825"/>
                <a:gd name="connsiteX2" fmla="*/ 221303 w 227391"/>
                <a:gd name="connsiteY2" fmla="*/ 1563 h 194825"/>
                <a:gd name="connsiteX3" fmla="*/ 115340 w 227391"/>
                <a:gd name="connsiteY3" fmla="*/ 72242 h 194825"/>
                <a:gd name="connsiteX4" fmla="*/ 620 w 227391"/>
                <a:gd name="connsiteY4" fmla="*/ 187072 h 19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91" h="194825">
                  <a:moveTo>
                    <a:pt x="620" y="187072"/>
                  </a:moveTo>
                  <a:cubicBezTo>
                    <a:pt x="11319" y="207371"/>
                    <a:pt x="133037" y="189820"/>
                    <a:pt x="191991" y="110494"/>
                  </a:cubicBezTo>
                  <a:cubicBezTo>
                    <a:pt x="222513" y="69457"/>
                    <a:pt x="236289" y="11749"/>
                    <a:pt x="221303" y="1563"/>
                  </a:cubicBezTo>
                  <a:cubicBezTo>
                    <a:pt x="208956" y="-6901"/>
                    <a:pt x="177555" y="19334"/>
                    <a:pt x="115340" y="72242"/>
                  </a:cubicBezTo>
                  <a:cubicBezTo>
                    <a:pt x="34732" y="140942"/>
                    <a:pt x="-5572" y="175237"/>
                    <a:pt x="620" y="187072"/>
                  </a:cubicBezTo>
                  <a:close/>
                </a:path>
              </a:pathLst>
            </a:custGeom>
            <a:solidFill>
              <a:srgbClr val="FFFFFF"/>
            </a:solidFill>
            <a:ln w="3653" cap="flat">
              <a:noFill/>
              <a:prstDash val="solid"/>
              <a:miter/>
            </a:ln>
          </p:spPr>
          <p:txBody>
            <a:bodyPr rtlCol="0" anchor="ctr"/>
            <a:lstStyle/>
            <a:p>
              <a:endParaRPr lang="en-US"/>
            </a:p>
          </p:txBody>
        </p:sp>
        <p:sp>
          <p:nvSpPr>
            <p:cNvPr id="198" name="任意多边形: 形状 197">
              <a:extLst>
                <a:ext uri="{FF2B5EF4-FFF2-40B4-BE49-F238E27FC236}">
                  <a16:creationId xmlns:a16="http://schemas.microsoft.com/office/drawing/2014/main" id="{7DDAD677-EBAF-A26C-6AC6-28FE70F000B3}"/>
                </a:ext>
              </a:extLst>
            </p:cNvPr>
            <p:cNvSpPr/>
            <p:nvPr/>
          </p:nvSpPr>
          <p:spPr>
            <a:xfrm>
              <a:off x="9743626" y="3063801"/>
              <a:ext cx="198966" cy="291842"/>
            </a:xfrm>
            <a:custGeom>
              <a:avLst/>
              <a:gdLst>
                <a:gd name="connsiteX0" fmla="*/ 10319 w 198966"/>
                <a:gd name="connsiteY0" fmla="*/ 85552 h 291842"/>
                <a:gd name="connsiteX1" fmla="*/ 95287 w 198966"/>
                <a:gd name="connsiteY1" fmla="*/ 291579 h 291842"/>
                <a:gd name="connsiteX2" fmla="*/ 92356 w 198966"/>
                <a:gd name="connsiteY2" fmla="*/ 150258 h 291842"/>
                <a:gd name="connsiteX3" fmla="*/ 198356 w 198966"/>
                <a:gd name="connsiteY3" fmla="*/ 8938 h 291842"/>
                <a:gd name="connsiteX4" fmla="*/ 10319 w 198966"/>
                <a:gd name="connsiteY4" fmla="*/ 85552 h 29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66" h="291842">
                  <a:moveTo>
                    <a:pt x="10319" y="85552"/>
                  </a:moveTo>
                  <a:cubicBezTo>
                    <a:pt x="-34162" y="183747"/>
                    <a:pt x="78542" y="298064"/>
                    <a:pt x="95287" y="291579"/>
                  </a:cubicBezTo>
                  <a:cubicBezTo>
                    <a:pt x="106755" y="287036"/>
                    <a:pt x="69969" y="226873"/>
                    <a:pt x="92356" y="150258"/>
                  </a:cubicBezTo>
                  <a:cubicBezTo>
                    <a:pt x="119213" y="58292"/>
                    <a:pt x="207113" y="25902"/>
                    <a:pt x="198356" y="8938"/>
                  </a:cubicBezTo>
                  <a:cubicBezTo>
                    <a:pt x="188133" y="-10775"/>
                    <a:pt x="50476" y="-3080"/>
                    <a:pt x="10319" y="85552"/>
                  </a:cubicBezTo>
                  <a:close/>
                </a:path>
              </a:pathLst>
            </a:custGeom>
            <a:solidFill>
              <a:srgbClr val="FFFFFF"/>
            </a:solidFill>
            <a:ln w="3653" cap="flat">
              <a:noFill/>
              <a:prstDash val="solid"/>
              <a:miter/>
            </a:ln>
          </p:spPr>
          <p:txBody>
            <a:bodyPr rtlCol="0" anchor="ctr"/>
            <a:lstStyle/>
            <a:p>
              <a:endParaRPr lang="en-US"/>
            </a:p>
          </p:txBody>
        </p:sp>
        <p:sp>
          <p:nvSpPr>
            <p:cNvPr id="199" name="任意多边形: 形状 198">
              <a:extLst>
                <a:ext uri="{FF2B5EF4-FFF2-40B4-BE49-F238E27FC236}">
                  <a16:creationId xmlns:a16="http://schemas.microsoft.com/office/drawing/2014/main" id="{DC535E81-3AAD-DBBF-13C8-5D45AA1BE426}"/>
                </a:ext>
              </a:extLst>
            </p:cNvPr>
            <p:cNvSpPr/>
            <p:nvPr/>
          </p:nvSpPr>
          <p:spPr>
            <a:xfrm>
              <a:off x="10209084" y="2893122"/>
              <a:ext cx="199643" cy="652064"/>
            </a:xfrm>
            <a:custGeom>
              <a:avLst/>
              <a:gdLst>
                <a:gd name="connsiteX0" fmla="*/ 83250 w 199643"/>
                <a:gd name="connsiteY0" fmla="*/ 409277 h 652064"/>
                <a:gd name="connsiteX1" fmla="*/ 3741 w 199643"/>
                <a:gd name="connsiteY1" fmla="*/ 650698 h 652064"/>
                <a:gd name="connsiteX2" fmla="*/ 118571 w 199643"/>
                <a:gd name="connsiteY2" fmla="*/ 553676 h 652064"/>
                <a:gd name="connsiteX3" fmla="*/ 195148 w 199643"/>
                <a:gd name="connsiteY3" fmla="*/ 185516 h 652064"/>
                <a:gd name="connsiteX4" fmla="*/ 148029 w 199643"/>
                <a:gd name="connsiteY4" fmla="*/ 8 h 652064"/>
                <a:gd name="connsiteX5" fmla="*/ 83250 w 199643"/>
                <a:gd name="connsiteY5" fmla="*/ 409277 h 65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43" h="652064">
                  <a:moveTo>
                    <a:pt x="83250" y="409277"/>
                  </a:moveTo>
                  <a:cubicBezTo>
                    <a:pt x="41187" y="548289"/>
                    <a:pt x="-15092" y="638241"/>
                    <a:pt x="3741" y="650698"/>
                  </a:cubicBezTo>
                  <a:cubicBezTo>
                    <a:pt x="19789" y="661288"/>
                    <a:pt x="79146" y="608562"/>
                    <a:pt x="118571" y="553676"/>
                  </a:cubicBezTo>
                  <a:cubicBezTo>
                    <a:pt x="215081" y="419426"/>
                    <a:pt x="201487" y="260152"/>
                    <a:pt x="195148" y="185516"/>
                  </a:cubicBezTo>
                  <a:cubicBezTo>
                    <a:pt x="187820" y="101244"/>
                    <a:pt x="165030" y="-1018"/>
                    <a:pt x="148029" y="8"/>
                  </a:cubicBezTo>
                  <a:cubicBezTo>
                    <a:pt x="125789" y="1364"/>
                    <a:pt x="153452" y="177272"/>
                    <a:pt x="83250" y="409277"/>
                  </a:cubicBezTo>
                  <a:close/>
                </a:path>
              </a:pathLst>
            </a:custGeom>
            <a:solidFill>
              <a:srgbClr val="FFFFFF"/>
            </a:solidFill>
            <a:ln w="3653" cap="flat">
              <a:noFill/>
              <a:prstDash val="solid"/>
              <a:miter/>
            </a:ln>
          </p:spPr>
          <p:txBody>
            <a:bodyPr rtlCol="0" anchor="ctr"/>
            <a:lstStyle/>
            <a:p>
              <a:endParaRPr lang="en-US"/>
            </a:p>
          </p:txBody>
        </p:sp>
        <p:sp>
          <p:nvSpPr>
            <p:cNvPr id="200" name="任意多边形: 形状 199">
              <a:extLst>
                <a:ext uri="{FF2B5EF4-FFF2-40B4-BE49-F238E27FC236}">
                  <a16:creationId xmlns:a16="http://schemas.microsoft.com/office/drawing/2014/main" id="{6B852E52-47B3-7AF8-CC1D-7797808C2309}"/>
                </a:ext>
              </a:extLst>
            </p:cNvPr>
            <p:cNvSpPr/>
            <p:nvPr/>
          </p:nvSpPr>
          <p:spPr>
            <a:xfrm>
              <a:off x="8646628" y="2123798"/>
              <a:ext cx="741611" cy="846868"/>
            </a:xfrm>
            <a:custGeom>
              <a:avLst/>
              <a:gdLst>
                <a:gd name="connsiteX0" fmla="*/ 741612 w 741611"/>
                <a:gd name="connsiteY0" fmla="*/ 167848 h 846868"/>
                <a:gd name="connsiteX1" fmla="*/ 435741 w 741611"/>
                <a:gd name="connsiteY1" fmla="*/ 763395 h 846868"/>
                <a:gd name="connsiteX2" fmla="*/ 449004 w 741611"/>
                <a:gd name="connsiteY2" fmla="*/ 822606 h 846868"/>
                <a:gd name="connsiteX3" fmla="*/ 374772 w 741611"/>
                <a:gd name="connsiteY3" fmla="*/ 839534 h 846868"/>
                <a:gd name="connsiteX4" fmla="*/ 42336 w 741611"/>
                <a:gd name="connsiteY4" fmla="*/ 644499 h 846868"/>
                <a:gd name="connsiteX5" fmla="*/ 11852 w 741611"/>
                <a:gd name="connsiteY5" fmla="*/ 556562 h 846868"/>
                <a:gd name="connsiteX6" fmla="*/ 68644 w 741611"/>
                <a:gd name="connsiteY6" fmla="*/ 547292 h 846868"/>
                <a:gd name="connsiteX7" fmla="*/ 465712 w 741611"/>
                <a:gd name="connsiteY7" fmla="*/ 0 h 846868"/>
                <a:gd name="connsiteX8" fmla="*/ 741612 w 741611"/>
                <a:gd name="connsiteY8" fmla="*/ 167921 h 8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611" h="846868">
                  <a:moveTo>
                    <a:pt x="741612" y="167848"/>
                  </a:moveTo>
                  <a:cubicBezTo>
                    <a:pt x="638653" y="370065"/>
                    <a:pt x="435741" y="763395"/>
                    <a:pt x="435741" y="763395"/>
                  </a:cubicBezTo>
                  <a:cubicBezTo>
                    <a:pt x="468240" y="785013"/>
                    <a:pt x="460363" y="803956"/>
                    <a:pt x="449004" y="822606"/>
                  </a:cubicBezTo>
                  <a:cubicBezTo>
                    <a:pt x="437646" y="841256"/>
                    <a:pt x="426581" y="856461"/>
                    <a:pt x="374772" y="839534"/>
                  </a:cubicBezTo>
                  <a:cubicBezTo>
                    <a:pt x="322963" y="822606"/>
                    <a:pt x="71905" y="667985"/>
                    <a:pt x="42336" y="644499"/>
                  </a:cubicBezTo>
                  <a:cubicBezTo>
                    <a:pt x="12768" y="621012"/>
                    <a:pt x="-17240" y="586241"/>
                    <a:pt x="11852" y="556562"/>
                  </a:cubicBezTo>
                  <a:cubicBezTo>
                    <a:pt x="40944" y="526884"/>
                    <a:pt x="68644" y="547292"/>
                    <a:pt x="68644" y="547292"/>
                  </a:cubicBezTo>
                  <a:cubicBezTo>
                    <a:pt x="151927" y="417697"/>
                    <a:pt x="465712" y="0"/>
                    <a:pt x="465712" y="0"/>
                  </a:cubicBezTo>
                  <a:cubicBezTo>
                    <a:pt x="528268" y="94073"/>
                    <a:pt x="629314" y="155574"/>
                    <a:pt x="741612" y="167921"/>
                  </a:cubicBezTo>
                  <a:close/>
                </a:path>
              </a:pathLst>
            </a:custGeom>
            <a:solidFill>
              <a:srgbClr val="B784FF"/>
            </a:solidFill>
            <a:ln w="3653" cap="flat">
              <a:noFill/>
              <a:prstDash val="solid"/>
              <a:miter/>
            </a:ln>
          </p:spPr>
          <p:txBody>
            <a:bodyPr rtlCol="0" anchor="ctr"/>
            <a:lstStyle/>
            <a:p>
              <a:endParaRPr lang="en-US"/>
            </a:p>
          </p:txBody>
        </p:sp>
        <p:sp>
          <p:nvSpPr>
            <p:cNvPr id="201" name="任意多边形: 形状 200">
              <a:extLst>
                <a:ext uri="{FF2B5EF4-FFF2-40B4-BE49-F238E27FC236}">
                  <a16:creationId xmlns:a16="http://schemas.microsoft.com/office/drawing/2014/main" id="{23C5FCDC-73C0-24EF-8C2C-322D52BFC6B7}"/>
                </a:ext>
              </a:extLst>
            </p:cNvPr>
            <p:cNvSpPr/>
            <p:nvPr/>
          </p:nvSpPr>
          <p:spPr>
            <a:xfrm>
              <a:off x="8646653" y="2688055"/>
              <a:ext cx="458837" cy="282716"/>
            </a:xfrm>
            <a:custGeom>
              <a:avLst/>
              <a:gdLst>
                <a:gd name="connsiteX0" fmla="*/ 448980 w 458837"/>
                <a:gd name="connsiteY0" fmla="*/ 258349 h 282716"/>
                <a:gd name="connsiteX1" fmla="*/ 446928 w 458837"/>
                <a:gd name="connsiteY1" fmla="*/ 207932 h 282716"/>
                <a:gd name="connsiteX2" fmla="*/ 214264 w 458837"/>
                <a:gd name="connsiteY2" fmla="*/ 159348 h 282716"/>
                <a:gd name="connsiteX3" fmla="*/ 5745 w 458837"/>
                <a:gd name="connsiteY3" fmla="*/ 0 h 282716"/>
                <a:gd name="connsiteX4" fmla="*/ 42385 w 458837"/>
                <a:gd name="connsiteY4" fmla="*/ 80388 h 282716"/>
                <a:gd name="connsiteX5" fmla="*/ 374820 w 458837"/>
                <a:gd name="connsiteY5" fmla="*/ 275423 h 282716"/>
                <a:gd name="connsiteX6" fmla="*/ 448980 w 458837"/>
                <a:gd name="connsiteY6" fmla="*/ 258349 h 2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837" h="282716">
                  <a:moveTo>
                    <a:pt x="448980" y="258349"/>
                  </a:moveTo>
                  <a:cubicBezTo>
                    <a:pt x="458763" y="242264"/>
                    <a:pt x="465944" y="225959"/>
                    <a:pt x="446928" y="207932"/>
                  </a:cubicBezTo>
                  <a:cubicBezTo>
                    <a:pt x="401494" y="241311"/>
                    <a:pt x="346681" y="234166"/>
                    <a:pt x="214264" y="159348"/>
                  </a:cubicBezTo>
                  <a:cubicBezTo>
                    <a:pt x="103024" y="96473"/>
                    <a:pt x="37365" y="34515"/>
                    <a:pt x="5745" y="0"/>
                  </a:cubicBezTo>
                  <a:cubicBezTo>
                    <a:pt x="-12209" y="27956"/>
                    <a:pt x="15235" y="58881"/>
                    <a:pt x="42385" y="80388"/>
                  </a:cubicBezTo>
                  <a:cubicBezTo>
                    <a:pt x="71954" y="103875"/>
                    <a:pt x="323011" y="258532"/>
                    <a:pt x="374820" y="275423"/>
                  </a:cubicBezTo>
                  <a:cubicBezTo>
                    <a:pt x="426629" y="292314"/>
                    <a:pt x="437621" y="277035"/>
                    <a:pt x="448980" y="258349"/>
                  </a:cubicBezTo>
                  <a:close/>
                </a:path>
              </a:pathLst>
            </a:custGeom>
            <a:solidFill>
              <a:srgbClr val="907AE8"/>
            </a:solidFill>
            <a:ln w="3653" cap="flat">
              <a:noFill/>
              <a:prstDash val="solid"/>
              <a:miter/>
            </a:ln>
          </p:spPr>
          <p:txBody>
            <a:bodyPr rtlCol="0" anchor="ctr"/>
            <a:lstStyle/>
            <a:p>
              <a:endParaRPr lang="en-US"/>
            </a:p>
          </p:txBody>
        </p:sp>
        <p:sp>
          <p:nvSpPr>
            <p:cNvPr id="202" name="任意多边形: 形状 201">
              <a:extLst>
                <a:ext uri="{FF2B5EF4-FFF2-40B4-BE49-F238E27FC236}">
                  <a16:creationId xmlns:a16="http://schemas.microsoft.com/office/drawing/2014/main" id="{55D74963-9084-4D37-CFE2-4CAFD00C2B9C}"/>
                </a:ext>
              </a:extLst>
            </p:cNvPr>
            <p:cNvSpPr/>
            <p:nvPr/>
          </p:nvSpPr>
          <p:spPr>
            <a:xfrm>
              <a:off x="8926832" y="2276990"/>
              <a:ext cx="461408" cy="610203"/>
            </a:xfrm>
            <a:custGeom>
              <a:avLst/>
              <a:gdLst>
                <a:gd name="connsiteX0" fmla="*/ 461408 w 461408"/>
                <a:gd name="connsiteY0" fmla="*/ 14656 h 610203"/>
                <a:gd name="connsiteX1" fmla="*/ 390766 w 461408"/>
                <a:gd name="connsiteY1" fmla="*/ 0 h 610203"/>
                <a:gd name="connsiteX2" fmla="*/ 0 w 461408"/>
                <a:gd name="connsiteY2" fmla="*/ 535641 h 610203"/>
                <a:gd name="connsiteX3" fmla="*/ 155537 w 461408"/>
                <a:gd name="connsiteY3" fmla="*/ 610203 h 610203"/>
                <a:gd name="connsiteX4" fmla="*/ 461408 w 461408"/>
                <a:gd name="connsiteY4" fmla="*/ 14656 h 6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08" h="610203">
                  <a:moveTo>
                    <a:pt x="461408" y="14656"/>
                  </a:moveTo>
                  <a:cubicBezTo>
                    <a:pt x="437453" y="11996"/>
                    <a:pt x="413802" y="7086"/>
                    <a:pt x="390766" y="0"/>
                  </a:cubicBezTo>
                  <a:cubicBezTo>
                    <a:pt x="235852" y="317010"/>
                    <a:pt x="0" y="535641"/>
                    <a:pt x="0" y="535641"/>
                  </a:cubicBezTo>
                  <a:cubicBezTo>
                    <a:pt x="85005" y="591041"/>
                    <a:pt x="155537" y="610203"/>
                    <a:pt x="155537" y="610203"/>
                  </a:cubicBezTo>
                  <a:cubicBezTo>
                    <a:pt x="155537" y="610203"/>
                    <a:pt x="358450" y="216872"/>
                    <a:pt x="461408" y="14656"/>
                  </a:cubicBezTo>
                  <a:close/>
                </a:path>
              </a:pathLst>
            </a:custGeom>
            <a:solidFill>
              <a:srgbClr val="907AE8"/>
            </a:solidFill>
            <a:ln w="3653" cap="flat">
              <a:noFill/>
              <a:prstDash val="solid"/>
              <a:miter/>
            </a:ln>
          </p:spPr>
          <p:txBody>
            <a:bodyPr rtlCol="0" anchor="ctr"/>
            <a:lstStyle/>
            <a:p>
              <a:endParaRPr lang="en-US"/>
            </a:p>
          </p:txBody>
        </p:sp>
        <p:sp>
          <p:nvSpPr>
            <p:cNvPr id="203" name="任意多边形: 形状 202">
              <a:extLst>
                <a:ext uri="{FF2B5EF4-FFF2-40B4-BE49-F238E27FC236}">
                  <a16:creationId xmlns:a16="http://schemas.microsoft.com/office/drawing/2014/main" id="{3553E132-BC22-9B02-57F8-F50F306787BC}"/>
                </a:ext>
              </a:extLst>
            </p:cNvPr>
            <p:cNvSpPr/>
            <p:nvPr/>
          </p:nvSpPr>
          <p:spPr>
            <a:xfrm>
              <a:off x="8694422" y="2684303"/>
              <a:ext cx="307324" cy="190172"/>
            </a:xfrm>
            <a:custGeom>
              <a:avLst/>
              <a:gdLst>
                <a:gd name="connsiteX0" fmla="*/ 307229 w 307324"/>
                <a:gd name="connsiteY0" fmla="*/ 188455 h 190172"/>
                <a:gd name="connsiteX1" fmla="*/ 93031 w 307324"/>
                <a:gd name="connsiteY1" fmla="*/ 98284 h 190172"/>
                <a:gd name="connsiteX2" fmla="*/ 331 w 307324"/>
                <a:gd name="connsiteY2" fmla="*/ 455 h 190172"/>
                <a:gd name="connsiteX3" fmla="*/ 102044 w 307324"/>
                <a:gd name="connsiteY3" fmla="*/ 64795 h 190172"/>
                <a:gd name="connsiteX4" fmla="*/ 307229 w 307324"/>
                <a:gd name="connsiteY4" fmla="*/ 188455 h 19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4" h="190172">
                  <a:moveTo>
                    <a:pt x="307229" y="188455"/>
                  </a:moveTo>
                  <a:cubicBezTo>
                    <a:pt x="303565" y="197212"/>
                    <a:pt x="191483" y="173286"/>
                    <a:pt x="93031" y="98284"/>
                  </a:cubicBezTo>
                  <a:cubicBezTo>
                    <a:pt x="39243" y="57283"/>
                    <a:pt x="-4249" y="5804"/>
                    <a:pt x="331" y="455"/>
                  </a:cubicBezTo>
                  <a:cubicBezTo>
                    <a:pt x="3995" y="-3869"/>
                    <a:pt x="38364" y="23025"/>
                    <a:pt x="102044" y="64795"/>
                  </a:cubicBezTo>
                  <a:cubicBezTo>
                    <a:pt x="239041" y="154709"/>
                    <a:pt x="310306" y="181273"/>
                    <a:pt x="307229" y="188455"/>
                  </a:cubicBezTo>
                  <a:close/>
                </a:path>
              </a:pathLst>
            </a:custGeom>
            <a:solidFill>
              <a:srgbClr val="C991FF"/>
            </a:solidFill>
            <a:ln w="3653" cap="flat">
              <a:noFill/>
              <a:prstDash val="solid"/>
              <a:miter/>
            </a:ln>
          </p:spPr>
          <p:txBody>
            <a:bodyPr rtlCol="0" anchor="ctr"/>
            <a:lstStyle/>
            <a:p>
              <a:endParaRPr lang="en-US"/>
            </a:p>
          </p:txBody>
        </p:sp>
        <p:sp>
          <p:nvSpPr>
            <p:cNvPr id="204" name="任意多边形: 形状 203">
              <a:extLst>
                <a:ext uri="{FF2B5EF4-FFF2-40B4-BE49-F238E27FC236}">
                  <a16:creationId xmlns:a16="http://schemas.microsoft.com/office/drawing/2014/main" id="{A5EB2EDB-A3A6-7D14-CBC6-ED762731A765}"/>
                </a:ext>
              </a:extLst>
            </p:cNvPr>
            <p:cNvSpPr/>
            <p:nvPr/>
          </p:nvSpPr>
          <p:spPr>
            <a:xfrm>
              <a:off x="8764160" y="2199092"/>
              <a:ext cx="384599" cy="472690"/>
            </a:xfrm>
            <a:custGeom>
              <a:avLst/>
              <a:gdLst>
                <a:gd name="connsiteX0" fmla="*/ 383538 w 384599"/>
                <a:gd name="connsiteY0" fmla="*/ 130623 h 472690"/>
                <a:gd name="connsiteX1" fmla="*/ 1199 w 384599"/>
                <a:gd name="connsiteY1" fmla="*/ 467712 h 472690"/>
                <a:gd name="connsiteX2" fmla="*/ 168974 w 384599"/>
                <a:gd name="connsiteY2" fmla="*/ 210022 h 472690"/>
                <a:gd name="connsiteX3" fmla="*/ 347448 w 384599"/>
                <a:gd name="connsiteY3" fmla="*/ 844 h 472690"/>
                <a:gd name="connsiteX4" fmla="*/ 383538 w 384599"/>
                <a:gd name="connsiteY4" fmla="*/ 130623 h 47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99" h="472690">
                  <a:moveTo>
                    <a:pt x="383538" y="130623"/>
                  </a:moveTo>
                  <a:cubicBezTo>
                    <a:pt x="363240" y="349694"/>
                    <a:pt x="32160" y="502666"/>
                    <a:pt x="1199" y="467712"/>
                  </a:cubicBezTo>
                  <a:cubicBezTo>
                    <a:pt x="-4333" y="461483"/>
                    <a:pt x="2702" y="452616"/>
                    <a:pt x="168974" y="210022"/>
                  </a:cubicBezTo>
                  <a:cubicBezTo>
                    <a:pt x="280690" y="47047"/>
                    <a:pt x="317733" y="-7656"/>
                    <a:pt x="347448" y="844"/>
                  </a:cubicBezTo>
                  <a:cubicBezTo>
                    <a:pt x="377163" y="9345"/>
                    <a:pt x="388302" y="79510"/>
                    <a:pt x="383538" y="130623"/>
                  </a:cubicBezTo>
                  <a:close/>
                </a:path>
              </a:pathLst>
            </a:custGeom>
            <a:solidFill>
              <a:srgbClr val="C991FF"/>
            </a:solidFill>
            <a:ln w="3653" cap="flat">
              <a:noFill/>
              <a:prstDash val="solid"/>
              <a:miter/>
            </a:ln>
          </p:spPr>
          <p:txBody>
            <a:bodyPr rtlCol="0" anchor="ctr"/>
            <a:lstStyle/>
            <a:p>
              <a:endParaRPr lang="en-US"/>
            </a:p>
          </p:txBody>
        </p:sp>
        <p:sp>
          <p:nvSpPr>
            <p:cNvPr id="205" name="任意多边形: 形状 204">
              <a:extLst>
                <a:ext uri="{FF2B5EF4-FFF2-40B4-BE49-F238E27FC236}">
                  <a16:creationId xmlns:a16="http://schemas.microsoft.com/office/drawing/2014/main" id="{BBE324E5-8F00-AE6B-F07C-3F6325D6C24D}"/>
                </a:ext>
              </a:extLst>
            </p:cNvPr>
            <p:cNvSpPr/>
            <p:nvPr/>
          </p:nvSpPr>
          <p:spPr>
            <a:xfrm>
              <a:off x="8803559" y="2226219"/>
              <a:ext cx="298256" cy="418468"/>
            </a:xfrm>
            <a:custGeom>
              <a:avLst/>
              <a:gdLst>
                <a:gd name="connsiteX0" fmla="*/ 9176 w 298256"/>
                <a:gd name="connsiteY0" fmla="*/ 418235 h 418468"/>
                <a:gd name="connsiteX1" fmla="*/ 241 w 298256"/>
                <a:gd name="connsiteY1" fmla="*/ 404638 h 418468"/>
                <a:gd name="connsiteX2" fmla="*/ 2068 w 298256"/>
                <a:gd name="connsiteY2" fmla="*/ 400391 h 418468"/>
                <a:gd name="connsiteX3" fmla="*/ 277491 w 298256"/>
                <a:gd name="connsiteY3" fmla="*/ 4678 h 418468"/>
                <a:gd name="connsiteX4" fmla="*/ 293580 w 298256"/>
                <a:gd name="connsiteY4" fmla="*/ 2246 h 418468"/>
                <a:gd name="connsiteX5" fmla="*/ 296361 w 298256"/>
                <a:gd name="connsiteY5" fmla="*/ 17832 h 418468"/>
                <a:gd name="connsiteX6" fmla="*/ 20937 w 298256"/>
                <a:gd name="connsiteY6" fmla="*/ 413545 h 418468"/>
                <a:gd name="connsiteX7" fmla="*/ 9176 w 298256"/>
                <a:gd name="connsiteY7" fmla="*/ 418235 h 41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256" h="418468">
                  <a:moveTo>
                    <a:pt x="9176" y="418235"/>
                  </a:moveTo>
                  <a:cubicBezTo>
                    <a:pt x="2954" y="416949"/>
                    <a:pt x="-1047" y="410859"/>
                    <a:pt x="241" y="404638"/>
                  </a:cubicBezTo>
                  <a:cubicBezTo>
                    <a:pt x="556" y="403113"/>
                    <a:pt x="1178" y="401670"/>
                    <a:pt x="2068" y="400391"/>
                  </a:cubicBezTo>
                  <a:lnTo>
                    <a:pt x="277491" y="4678"/>
                  </a:lnTo>
                  <a:cubicBezTo>
                    <a:pt x="281261" y="-436"/>
                    <a:pt x="288465" y="-1525"/>
                    <a:pt x="293580" y="2246"/>
                  </a:cubicBezTo>
                  <a:cubicBezTo>
                    <a:pt x="298501" y="5877"/>
                    <a:pt x="299724" y="12725"/>
                    <a:pt x="296361" y="17832"/>
                  </a:cubicBezTo>
                  <a:lnTo>
                    <a:pt x="20937" y="413545"/>
                  </a:lnTo>
                  <a:cubicBezTo>
                    <a:pt x="18301" y="417311"/>
                    <a:pt x="13681" y="419154"/>
                    <a:pt x="9176" y="418235"/>
                  </a:cubicBezTo>
                  <a:close/>
                </a:path>
              </a:pathLst>
            </a:custGeom>
            <a:solidFill>
              <a:srgbClr val="F0C9DB"/>
            </a:solidFill>
            <a:ln w="3653" cap="flat">
              <a:noFill/>
              <a:prstDash val="solid"/>
              <a:miter/>
            </a:ln>
          </p:spPr>
          <p:txBody>
            <a:bodyPr rtlCol="0" anchor="ctr"/>
            <a:lstStyle/>
            <a:p>
              <a:endParaRPr lang="en-US"/>
            </a:p>
          </p:txBody>
        </p:sp>
        <p:sp>
          <p:nvSpPr>
            <p:cNvPr id="206" name="任意多边形: 形状 205">
              <a:extLst>
                <a:ext uri="{FF2B5EF4-FFF2-40B4-BE49-F238E27FC236}">
                  <a16:creationId xmlns:a16="http://schemas.microsoft.com/office/drawing/2014/main" id="{3EB8772E-0A9F-1D7E-4BED-73297F9A1D88}"/>
                </a:ext>
              </a:extLst>
            </p:cNvPr>
            <p:cNvSpPr/>
            <p:nvPr/>
          </p:nvSpPr>
          <p:spPr>
            <a:xfrm>
              <a:off x="8755653" y="2734646"/>
              <a:ext cx="173575" cy="109253"/>
            </a:xfrm>
            <a:custGeom>
              <a:avLst/>
              <a:gdLst>
                <a:gd name="connsiteX0" fmla="*/ 168065 w 173575"/>
                <a:gd name="connsiteY0" fmla="*/ 109166 h 109253"/>
                <a:gd name="connsiteX1" fmla="*/ 167149 w 173575"/>
                <a:gd name="connsiteY1" fmla="*/ 108873 h 109253"/>
                <a:gd name="connsiteX2" fmla="*/ 1683 w 173575"/>
                <a:gd name="connsiteY2" fmla="*/ 8150 h 109253"/>
                <a:gd name="connsiteX3" fmla="*/ 1041 w 173575"/>
                <a:gd name="connsiteY3" fmla="*/ 1683 h 109253"/>
                <a:gd name="connsiteX4" fmla="*/ 7508 w 173575"/>
                <a:gd name="connsiteY4" fmla="*/ 1042 h 109253"/>
                <a:gd name="connsiteX5" fmla="*/ 170813 w 173575"/>
                <a:gd name="connsiteY5" fmla="*/ 100409 h 109253"/>
                <a:gd name="connsiteX6" fmla="*/ 173185 w 173575"/>
                <a:gd name="connsiteY6" fmla="*/ 106492 h 109253"/>
                <a:gd name="connsiteX7" fmla="*/ 168065 w 173575"/>
                <a:gd name="connsiteY7" fmla="*/ 109166 h 10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75" h="109253">
                  <a:moveTo>
                    <a:pt x="168065" y="109166"/>
                  </a:moveTo>
                  <a:lnTo>
                    <a:pt x="167149" y="108873"/>
                  </a:lnTo>
                  <a:cubicBezTo>
                    <a:pt x="77051" y="69778"/>
                    <a:pt x="2269" y="8773"/>
                    <a:pt x="1683" y="8150"/>
                  </a:cubicBezTo>
                  <a:cubicBezTo>
                    <a:pt x="-280" y="6541"/>
                    <a:pt x="-568" y="3647"/>
                    <a:pt x="1041" y="1683"/>
                  </a:cubicBezTo>
                  <a:cubicBezTo>
                    <a:pt x="2650" y="-281"/>
                    <a:pt x="5546" y="-567"/>
                    <a:pt x="7508" y="1042"/>
                  </a:cubicBezTo>
                  <a:cubicBezTo>
                    <a:pt x="8241" y="1628"/>
                    <a:pt x="81924" y="61864"/>
                    <a:pt x="170813" y="100409"/>
                  </a:cubicBezTo>
                  <a:cubicBezTo>
                    <a:pt x="173148" y="101435"/>
                    <a:pt x="174210" y="104158"/>
                    <a:pt x="173185" y="106492"/>
                  </a:cubicBezTo>
                  <a:cubicBezTo>
                    <a:pt x="172316" y="108474"/>
                    <a:pt x="170188" y="109584"/>
                    <a:pt x="168065" y="109166"/>
                  </a:cubicBezTo>
                  <a:close/>
                </a:path>
              </a:pathLst>
            </a:custGeom>
            <a:solidFill>
              <a:srgbClr val="F0C9DB"/>
            </a:solidFill>
            <a:ln w="3653" cap="flat">
              <a:noFill/>
              <a:prstDash val="solid"/>
              <a:miter/>
            </a:ln>
          </p:spPr>
          <p:txBody>
            <a:bodyPr rtlCol="0" anchor="ctr"/>
            <a:lstStyle/>
            <a:p>
              <a:endParaRPr lang="en-US"/>
            </a:p>
          </p:txBody>
        </p:sp>
        <p:sp>
          <p:nvSpPr>
            <p:cNvPr id="207" name="任意多边形: 形状 206">
              <a:extLst>
                <a:ext uri="{FF2B5EF4-FFF2-40B4-BE49-F238E27FC236}">
                  <a16:creationId xmlns:a16="http://schemas.microsoft.com/office/drawing/2014/main" id="{4988F762-5BFF-B836-7CD7-33EB45ED7B30}"/>
                </a:ext>
              </a:extLst>
            </p:cNvPr>
            <p:cNvSpPr/>
            <p:nvPr/>
          </p:nvSpPr>
          <p:spPr>
            <a:xfrm>
              <a:off x="9112341" y="2091225"/>
              <a:ext cx="275899" cy="201002"/>
            </a:xfrm>
            <a:custGeom>
              <a:avLst/>
              <a:gdLst>
                <a:gd name="connsiteX0" fmla="*/ 0 w 275899"/>
                <a:gd name="connsiteY0" fmla="*/ 32573 h 201002"/>
                <a:gd name="connsiteX1" fmla="*/ 275900 w 275899"/>
                <a:gd name="connsiteY1" fmla="*/ 200494 h 201002"/>
                <a:gd name="connsiteX2" fmla="*/ 260474 w 275899"/>
                <a:gd name="connsiteY2" fmla="*/ 99771 h 201002"/>
                <a:gd name="connsiteX3" fmla="*/ 96547 w 275899"/>
                <a:gd name="connsiteY3" fmla="*/ 0 h 201002"/>
              </a:gdLst>
              <a:ahLst/>
              <a:cxnLst>
                <a:cxn ang="0">
                  <a:pos x="connsiteX0" y="connsiteY0"/>
                </a:cxn>
                <a:cxn ang="0">
                  <a:pos x="connsiteX1" y="connsiteY1"/>
                </a:cxn>
                <a:cxn ang="0">
                  <a:pos x="connsiteX2" y="connsiteY2"/>
                </a:cxn>
                <a:cxn ang="0">
                  <a:pos x="connsiteX3" y="connsiteY3"/>
                </a:cxn>
              </a:cxnLst>
              <a:rect l="l" t="t" r="r" b="b"/>
              <a:pathLst>
                <a:path w="275899" h="201002">
                  <a:moveTo>
                    <a:pt x="0" y="32573"/>
                  </a:moveTo>
                  <a:cubicBezTo>
                    <a:pt x="0" y="32573"/>
                    <a:pt x="66319" y="211743"/>
                    <a:pt x="275900" y="200494"/>
                  </a:cubicBezTo>
                  <a:lnTo>
                    <a:pt x="260474" y="99771"/>
                  </a:lnTo>
                  <a:lnTo>
                    <a:pt x="96547" y="0"/>
                  </a:lnTo>
                  <a:close/>
                </a:path>
              </a:pathLst>
            </a:custGeom>
            <a:solidFill>
              <a:srgbClr val="D5EAFF"/>
            </a:solidFill>
            <a:ln w="3653" cap="flat">
              <a:noFill/>
              <a:prstDash val="solid"/>
              <a:miter/>
            </a:ln>
          </p:spPr>
          <p:txBody>
            <a:bodyPr rtlCol="0" anchor="ctr"/>
            <a:lstStyle/>
            <a:p>
              <a:endParaRPr lang="en-US"/>
            </a:p>
          </p:txBody>
        </p:sp>
        <p:sp>
          <p:nvSpPr>
            <p:cNvPr id="208" name="任意多边形: 形状 207">
              <a:extLst>
                <a:ext uri="{FF2B5EF4-FFF2-40B4-BE49-F238E27FC236}">
                  <a16:creationId xmlns:a16="http://schemas.microsoft.com/office/drawing/2014/main" id="{47D1738E-BF3A-229C-D477-CE8BAE903589}"/>
                </a:ext>
              </a:extLst>
            </p:cNvPr>
            <p:cNvSpPr/>
            <p:nvPr/>
          </p:nvSpPr>
          <p:spPr>
            <a:xfrm>
              <a:off x="9112341" y="2123798"/>
              <a:ext cx="275899" cy="168356"/>
            </a:xfrm>
            <a:custGeom>
              <a:avLst/>
              <a:gdLst>
                <a:gd name="connsiteX0" fmla="*/ 275900 w 275899"/>
                <a:gd name="connsiteY0" fmla="*/ 167848 h 168356"/>
                <a:gd name="connsiteX1" fmla="*/ 260474 w 275899"/>
                <a:gd name="connsiteY1" fmla="*/ 67125 h 168356"/>
                <a:gd name="connsiteX2" fmla="*/ 233361 w 275899"/>
                <a:gd name="connsiteY2" fmla="*/ 50637 h 168356"/>
                <a:gd name="connsiteX3" fmla="*/ 0 w 275899"/>
                <a:gd name="connsiteY3" fmla="*/ 0 h 168356"/>
                <a:gd name="connsiteX4" fmla="*/ 275900 w 275899"/>
                <a:gd name="connsiteY4" fmla="*/ 167848 h 16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99" h="168356">
                  <a:moveTo>
                    <a:pt x="275900" y="167848"/>
                  </a:moveTo>
                  <a:lnTo>
                    <a:pt x="260474" y="67125"/>
                  </a:lnTo>
                  <a:lnTo>
                    <a:pt x="233361" y="50637"/>
                  </a:lnTo>
                  <a:cubicBezTo>
                    <a:pt x="208995" y="212183"/>
                    <a:pt x="0" y="0"/>
                    <a:pt x="0" y="0"/>
                  </a:cubicBezTo>
                  <a:cubicBezTo>
                    <a:pt x="0" y="0"/>
                    <a:pt x="66319" y="179097"/>
                    <a:pt x="275900" y="167848"/>
                  </a:cubicBezTo>
                  <a:close/>
                </a:path>
              </a:pathLst>
            </a:custGeom>
            <a:solidFill>
              <a:srgbClr val="B0CCF3"/>
            </a:solidFill>
            <a:ln w="3653" cap="flat">
              <a:noFill/>
              <a:prstDash val="solid"/>
              <a:miter/>
            </a:ln>
          </p:spPr>
          <p:txBody>
            <a:bodyPr rtlCol="0" anchor="ctr"/>
            <a:lstStyle/>
            <a:p>
              <a:endParaRPr lang="en-US"/>
            </a:p>
          </p:txBody>
        </p:sp>
        <p:sp>
          <p:nvSpPr>
            <p:cNvPr id="209" name="任意多边形: 形状 208">
              <a:extLst>
                <a:ext uri="{FF2B5EF4-FFF2-40B4-BE49-F238E27FC236}">
                  <a16:creationId xmlns:a16="http://schemas.microsoft.com/office/drawing/2014/main" id="{F3160C05-137A-E1AA-55DD-19D4AB5F9681}"/>
                </a:ext>
              </a:extLst>
            </p:cNvPr>
            <p:cNvSpPr/>
            <p:nvPr/>
          </p:nvSpPr>
          <p:spPr>
            <a:xfrm>
              <a:off x="9208887" y="1997317"/>
              <a:ext cx="205990" cy="193606"/>
            </a:xfrm>
            <a:custGeom>
              <a:avLst/>
              <a:gdLst>
                <a:gd name="connsiteX0" fmla="*/ 0 w 205990"/>
                <a:gd name="connsiteY0" fmla="*/ 93835 h 193606"/>
                <a:gd name="connsiteX1" fmla="*/ 86947 w 205990"/>
                <a:gd name="connsiteY1" fmla="*/ 0 h 193606"/>
                <a:gd name="connsiteX2" fmla="*/ 205990 w 205990"/>
                <a:gd name="connsiteY2" fmla="*/ 72474 h 193606"/>
                <a:gd name="connsiteX3" fmla="*/ 163928 w 205990"/>
                <a:gd name="connsiteY3" fmla="*/ 193606 h 193606"/>
                <a:gd name="connsiteX4" fmla="*/ 0 w 205990"/>
                <a:gd name="connsiteY4" fmla="*/ 93835 h 19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90" h="193606">
                  <a:moveTo>
                    <a:pt x="0" y="93835"/>
                  </a:moveTo>
                  <a:lnTo>
                    <a:pt x="86947" y="0"/>
                  </a:lnTo>
                  <a:lnTo>
                    <a:pt x="205990" y="72474"/>
                  </a:lnTo>
                  <a:lnTo>
                    <a:pt x="163928" y="193606"/>
                  </a:lnTo>
                  <a:lnTo>
                    <a:pt x="0" y="93835"/>
                  </a:lnTo>
                  <a:close/>
                </a:path>
              </a:pathLst>
            </a:custGeom>
            <a:solidFill>
              <a:srgbClr val="D5EAFF"/>
            </a:solidFill>
            <a:ln w="3653" cap="flat">
              <a:noFill/>
              <a:prstDash val="solid"/>
              <a:miter/>
            </a:ln>
          </p:spPr>
          <p:txBody>
            <a:bodyPr rtlCol="0" anchor="ctr"/>
            <a:lstStyle/>
            <a:p>
              <a:endParaRPr lang="en-US"/>
            </a:p>
          </p:txBody>
        </p:sp>
        <p:sp>
          <p:nvSpPr>
            <p:cNvPr id="210" name="任意多边形: 形状 209">
              <a:extLst>
                <a:ext uri="{FF2B5EF4-FFF2-40B4-BE49-F238E27FC236}">
                  <a16:creationId xmlns:a16="http://schemas.microsoft.com/office/drawing/2014/main" id="{C44AA3D0-3212-EDFD-C2F8-0CA541BA5F61}"/>
                </a:ext>
              </a:extLst>
            </p:cNvPr>
            <p:cNvSpPr/>
            <p:nvPr/>
          </p:nvSpPr>
          <p:spPr>
            <a:xfrm>
              <a:off x="9345701" y="2059312"/>
              <a:ext cx="69176" cy="131611"/>
            </a:xfrm>
            <a:custGeom>
              <a:avLst/>
              <a:gdLst>
                <a:gd name="connsiteX0" fmla="*/ 69176 w 69176"/>
                <a:gd name="connsiteY0" fmla="*/ 10479 h 131611"/>
                <a:gd name="connsiteX1" fmla="*/ 51992 w 69176"/>
                <a:gd name="connsiteY1" fmla="*/ 0 h 131611"/>
                <a:gd name="connsiteX2" fmla="*/ 0 w 69176"/>
                <a:gd name="connsiteY2" fmla="*/ 115086 h 131611"/>
                <a:gd name="connsiteX3" fmla="*/ 27114 w 69176"/>
                <a:gd name="connsiteY3" fmla="*/ 131611 h 131611"/>
                <a:gd name="connsiteX4" fmla="*/ 69176 w 69176"/>
                <a:gd name="connsiteY4" fmla="*/ 10479 h 13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76" h="131611">
                  <a:moveTo>
                    <a:pt x="69176" y="10479"/>
                  </a:moveTo>
                  <a:lnTo>
                    <a:pt x="51992" y="0"/>
                  </a:lnTo>
                  <a:lnTo>
                    <a:pt x="0" y="115086"/>
                  </a:lnTo>
                  <a:lnTo>
                    <a:pt x="27114" y="131611"/>
                  </a:lnTo>
                  <a:lnTo>
                    <a:pt x="69176" y="10479"/>
                  </a:lnTo>
                  <a:close/>
                </a:path>
              </a:pathLst>
            </a:custGeom>
            <a:solidFill>
              <a:srgbClr val="B0CCF3"/>
            </a:solidFill>
            <a:ln w="3653" cap="flat">
              <a:noFill/>
              <a:prstDash val="solid"/>
              <a:miter/>
            </a:ln>
          </p:spPr>
          <p:txBody>
            <a:bodyPr rtlCol="0" anchor="ctr"/>
            <a:lstStyle/>
            <a:p>
              <a:endParaRPr lang="en-US"/>
            </a:p>
          </p:txBody>
        </p:sp>
        <p:sp>
          <p:nvSpPr>
            <p:cNvPr id="211" name="任意多边形: 形状 210">
              <a:extLst>
                <a:ext uri="{FF2B5EF4-FFF2-40B4-BE49-F238E27FC236}">
                  <a16:creationId xmlns:a16="http://schemas.microsoft.com/office/drawing/2014/main" id="{95ED46C5-B7CE-D2AB-8AA2-83D076E58139}"/>
                </a:ext>
              </a:extLst>
            </p:cNvPr>
            <p:cNvSpPr/>
            <p:nvPr/>
          </p:nvSpPr>
          <p:spPr>
            <a:xfrm>
              <a:off x="9155236" y="2101404"/>
              <a:ext cx="178970" cy="72318"/>
            </a:xfrm>
            <a:custGeom>
              <a:avLst/>
              <a:gdLst>
                <a:gd name="connsiteX0" fmla="*/ 118284 w 178970"/>
                <a:gd name="connsiteY0" fmla="*/ 55370 h 72318"/>
                <a:gd name="connsiteX1" fmla="*/ 61345 w 178970"/>
                <a:gd name="connsiteY1" fmla="*/ 37746 h 72318"/>
                <a:gd name="connsiteX2" fmla="*/ 120 w 178970"/>
                <a:gd name="connsiteY2" fmla="*/ 28110 h 72318"/>
                <a:gd name="connsiteX3" fmla="*/ 51416 w 178970"/>
                <a:gd name="connsiteY3" fmla="*/ 7 h 72318"/>
                <a:gd name="connsiteX4" fmla="*/ 114986 w 178970"/>
                <a:gd name="connsiteY4" fmla="*/ 32983 h 72318"/>
                <a:gd name="connsiteX5" fmla="*/ 178923 w 178970"/>
                <a:gd name="connsiteY5" fmla="*/ 71931 h 72318"/>
                <a:gd name="connsiteX6" fmla="*/ 118284 w 178970"/>
                <a:gd name="connsiteY6" fmla="*/ 55370 h 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70" h="72318">
                  <a:moveTo>
                    <a:pt x="118284" y="55370"/>
                  </a:moveTo>
                  <a:cubicBezTo>
                    <a:pt x="74792" y="41667"/>
                    <a:pt x="74316" y="40531"/>
                    <a:pt x="61345" y="37746"/>
                  </a:cubicBezTo>
                  <a:cubicBezTo>
                    <a:pt x="21920" y="29392"/>
                    <a:pt x="1878" y="34778"/>
                    <a:pt x="120" y="28110"/>
                  </a:cubicBezTo>
                  <a:cubicBezTo>
                    <a:pt x="-1969" y="20086"/>
                    <a:pt x="23606" y="-433"/>
                    <a:pt x="51416" y="7"/>
                  </a:cubicBezTo>
                  <a:cubicBezTo>
                    <a:pt x="69223" y="300"/>
                    <a:pt x="77064" y="9057"/>
                    <a:pt x="114986" y="32983"/>
                  </a:cubicBezTo>
                  <a:cubicBezTo>
                    <a:pt x="156793" y="59217"/>
                    <a:pt x="180169" y="69110"/>
                    <a:pt x="178923" y="71931"/>
                  </a:cubicBezTo>
                  <a:cubicBezTo>
                    <a:pt x="177861" y="73983"/>
                    <a:pt x="158002" y="67791"/>
                    <a:pt x="118284" y="55370"/>
                  </a:cubicBezTo>
                  <a:close/>
                </a:path>
              </a:pathLst>
            </a:custGeom>
            <a:solidFill>
              <a:srgbClr val="ECFFFF"/>
            </a:solidFill>
            <a:ln w="3653" cap="flat">
              <a:noFill/>
              <a:prstDash val="solid"/>
              <a:miter/>
            </a:ln>
          </p:spPr>
          <p:txBody>
            <a:bodyPr rtlCol="0" anchor="ctr"/>
            <a:lstStyle/>
            <a:p>
              <a:endParaRPr lang="en-US"/>
            </a:p>
          </p:txBody>
        </p:sp>
        <p:sp>
          <p:nvSpPr>
            <p:cNvPr id="212" name="任意多边形: 形状 211">
              <a:extLst>
                <a:ext uri="{FF2B5EF4-FFF2-40B4-BE49-F238E27FC236}">
                  <a16:creationId xmlns:a16="http://schemas.microsoft.com/office/drawing/2014/main" id="{2362B4BB-D484-C3CD-53B2-B753583BE591}"/>
                </a:ext>
              </a:extLst>
            </p:cNvPr>
            <p:cNvSpPr/>
            <p:nvPr/>
          </p:nvSpPr>
          <p:spPr>
            <a:xfrm rot="1887409">
              <a:off x="9200725" y="2111448"/>
              <a:ext cx="197773" cy="11391"/>
            </a:xfrm>
            <a:custGeom>
              <a:avLst/>
              <a:gdLst>
                <a:gd name="connsiteX0" fmla="*/ 194195 w 197773"/>
                <a:gd name="connsiteY0" fmla="*/ -1 h 11391"/>
                <a:gd name="connsiteX1" fmla="*/ 197773 w 197773"/>
                <a:gd name="connsiteY1" fmla="*/ -1 h 11391"/>
                <a:gd name="connsiteX2" fmla="*/ 197773 w 197773"/>
                <a:gd name="connsiteY2" fmla="*/ 11390 h 11391"/>
                <a:gd name="connsiteX3" fmla="*/ 194195 w 197773"/>
                <a:gd name="connsiteY3" fmla="*/ 11390 h 11391"/>
                <a:gd name="connsiteX4" fmla="*/ 3577 w 197773"/>
                <a:gd name="connsiteY4" fmla="*/ 11390 h 11391"/>
                <a:gd name="connsiteX5" fmla="*/ -1 w 197773"/>
                <a:gd name="connsiteY5" fmla="*/ 11390 h 11391"/>
                <a:gd name="connsiteX6" fmla="*/ -1 w 197773"/>
                <a:gd name="connsiteY6" fmla="*/ -1 h 11391"/>
                <a:gd name="connsiteX7" fmla="*/ 3577 w 197773"/>
                <a:gd name="connsiteY7" fmla="*/ -1 h 1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73" h="11391">
                  <a:moveTo>
                    <a:pt x="194195" y="-1"/>
                  </a:moveTo>
                  <a:cubicBezTo>
                    <a:pt x="196171" y="-1"/>
                    <a:pt x="197773" y="-1"/>
                    <a:pt x="197773" y="-1"/>
                  </a:cubicBezTo>
                  <a:lnTo>
                    <a:pt x="197773" y="11390"/>
                  </a:lnTo>
                  <a:cubicBezTo>
                    <a:pt x="197773" y="11390"/>
                    <a:pt x="196171" y="11390"/>
                    <a:pt x="194195" y="11390"/>
                  </a:cubicBezTo>
                  <a:lnTo>
                    <a:pt x="3577" y="11390"/>
                  </a:lnTo>
                  <a:cubicBezTo>
                    <a:pt x="1601" y="11390"/>
                    <a:pt x="-1" y="11390"/>
                    <a:pt x="-1" y="11390"/>
                  </a:cubicBezTo>
                  <a:lnTo>
                    <a:pt x="-1" y="-1"/>
                  </a:lnTo>
                  <a:cubicBezTo>
                    <a:pt x="-1" y="-1"/>
                    <a:pt x="1601" y="-1"/>
                    <a:pt x="3577" y="-1"/>
                  </a:cubicBezTo>
                  <a:close/>
                </a:path>
              </a:pathLst>
            </a:custGeom>
            <a:solidFill>
              <a:srgbClr val="A4B5D6"/>
            </a:solidFill>
            <a:ln w="3640" cap="flat">
              <a:noFill/>
              <a:prstDash val="solid"/>
              <a:miter/>
            </a:ln>
          </p:spPr>
          <p:txBody>
            <a:bodyPr rtlCol="0" anchor="ctr"/>
            <a:lstStyle/>
            <a:p>
              <a:endParaRPr lang="en-US"/>
            </a:p>
          </p:txBody>
        </p:sp>
        <p:sp>
          <p:nvSpPr>
            <p:cNvPr id="213" name="任意多边形: 形状 212">
              <a:extLst>
                <a:ext uri="{FF2B5EF4-FFF2-40B4-BE49-F238E27FC236}">
                  <a16:creationId xmlns:a16="http://schemas.microsoft.com/office/drawing/2014/main" id="{64B5AAAA-C8FA-2B0F-99EA-9A17B0A193C0}"/>
                </a:ext>
              </a:extLst>
            </p:cNvPr>
            <p:cNvSpPr/>
            <p:nvPr/>
          </p:nvSpPr>
          <p:spPr>
            <a:xfrm rot="1879798">
              <a:off x="9220383" y="2096299"/>
              <a:ext cx="188256" cy="11431"/>
            </a:xfrm>
            <a:custGeom>
              <a:avLst/>
              <a:gdLst>
                <a:gd name="connsiteX0" fmla="*/ 184666 w 188256"/>
                <a:gd name="connsiteY0" fmla="*/ 0 h 11431"/>
                <a:gd name="connsiteX1" fmla="*/ 188257 w 188256"/>
                <a:gd name="connsiteY1" fmla="*/ 0 h 11431"/>
                <a:gd name="connsiteX2" fmla="*/ 188257 w 188256"/>
                <a:gd name="connsiteY2" fmla="*/ 11432 h 11431"/>
                <a:gd name="connsiteX3" fmla="*/ 184666 w 188256"/>
                <a:gd name="connsiteY3" fmla="*/ 11432 h 11431"/>
                <a:gd name="connsiteX4" fmla="*/ 3591 w 188256"/>
                <a:gd name="connsiteY4" fmla="*/ 11432 h 11431"/>
                <a:gd name="connsiteX5" fmla="*/ 0 w 188256"/>
                <a:gd name="connsiteY5" fmla="*/ 11432 h 11431"/>
                <a:gd name="connsiteX6" fmla="*/ 0 w 188256"/>
                <a:gd name="connsiteY6" fmla="*/ 0 h 11431"/>
                <a:gd name="connsiteX7" fmla="*/ 3591 w 188256"/>
                <a:gd name="connsiteY7" fmla="*/ 0 h 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56" h="11431">
                  <a:moveTo>
                    <a:pt x="184666" y="0"/>
                  </a:moveTo>
                  <a:cubicBezTo>
                    <a:pt x="186649" y="0"/>
                    <a:pt x="188257" y="0"/>
                    <a:pt x="188257" y="0"/>
                  </a:cubicBezTo>
                  <a:lnTo>
                    <a:pt x="188257" y="11432"/>
                  </a:lnTo>
                  <a:cubicBezTo>
                    <a:pt x="188257" y="11432"/>
                    <a:pt x="186649" y="11432"/>
                    <a:pt x="184666" y="11432"/>
                  </a:cubicBezTo>
                  <a:lnTo>
                    <a:pt x="3591" y="11432"/>
                  </a:lnTo>
                  <a:cubicBezTo>
                    <a:pt x="1608" y="11432"/>
                    <a:pt x="0" y="11432"/>
                    <a:pt x="0" y="11432"/>
                  </a:cubicBezTo>
                  <a:lnTo>
                    <a:pt x="0" y="0"/>
                  </a:lnTo>
                  <a:cubicBezTo>
                    <a:pt x="0" y="0"/>
                    <a:pt x="1608" y="0"/>
                    <a:pt x="3591" y="0"/>
                  </a:cubicBezTo>
                  <a:close/>
                </a:path>
              </a:pathLst>
            </a:custGeom>
            <a:solidFill>
              <a:srgbClr val="A4B5D6"/>
            </a:solidFill>
            <a:ln w="3653" cap="flat">
              <a:noFill/>
              <a:prstDash val="solid"/>
              <a:miter/>
            </a:ln>
          </p:spPr>
          <p:txBody>
            <a:bodyPr rtlCol="0" anchor="ctr"/>
            <a:lstStyle/>
            <a:p>
              <a:endParaRPr lang="en-US"/>
            </a:p>
          </p:txBody>
        </p:sp>
        <p:sp>
          <p:nvSpPr>
            <p:cNvPr id="214" name="任意多边形: 形状 213">
              <a:extLst>
                <a:ext uri="{FF2B5EF4-FFF2-40B4-BE49-F238E27FC236}">
                  <a16:creationId xmlns:a16="http://schemas.microsoft.com/office/drawing/2014/main" id="{4436FD6D-705E-0FBE-1BA3-1E632E169357}"/>
                </a:ext>
              </a:extLst>
            </p:cNvPr>
            <p:cNvSpPr/>
            <p:nvPr/>
          </p:nvSpPr>
          <p:spPr>
            <a:xfrm rot="1879798">
              <a:off x="9237113" y="2076383"/>
              <a:ext cx="179096" cy="11431"/>
            </a:xfrm>
            <a:custGeom>
              <a:avLst/>
              <a:gdLst>
                <a:gd name="connsiteX0" fmla="*/ 175506 w 179096"/>
                <a:gd name="connsiteY0" fmla="*/ 0 h 11431"/>
                <a:gd name="connsiteX1" fmla="*/ 179097 w 179096"/>
                <a:gd name="connsiteY1" fmla="*/ 0 h 11431"/>
                <a:gd name="connsiteX2" fmla="*/ 179097 w 179096"/>
                <a:gd name="connsiteY2" fmla="*/ 11432 h 11431"/>
                <a:gd name="connsiteX3" fmla="*/ 175506 w 179096"/>
                <a:gd name="connsiteY3" fmla="*/ 11432 h 11431"/>
                <a:gd name="connsiteX4" fmla="*/ 3591 w 179096"/>
                <a:gd name="connsiteY4" fmla="*/ 11432 h 11431"/>
                <a:gd name="connsiteX5" fmla="*/ 0 w 179096"/>
                <a:gd name="connsiteY5" fmla="*/ 11432 h 11431"/>
                <a:gd name="connsiteX6" fmla="*/ 0 w 179096"/>
                <a:gd name="connsiteY6" fmla="*/ 0 h 11431"/>
                <a:gd name="connsiteX7" fmla="*/ 3591 w 179096"/>
                <a:gd name="connsiteY7" fmla="*/ 0 h 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6" h="11431">
                  <a:moveTo>
                    <a:pt x="175506" y="0"/>
                  </a:moveTo>
                  <a:cubicBezTo>
                    <a:pt x="177489" y="0"/>
                    <a:pt x="179097" y="0"/>
                    <a:pt x="179097" y="0"/>
                  </a:cubicBezTo>
                  <a:lnTo>
                    <a:pt x="179097" y="11432"/>
                  </a:lnTo>
                  <a:cubicBezTo>
                    <a:pt x="179097" y="11432"/>
                    <a:pt x="177489" y="11432"/>
                    <a:pt x="175506" y="11432"/>
                  </a:cubicBezTo>
                  <a:lnTo>
                    <a:pt x="3591" y="11432"/>
                  </a:lnTo>
                  <a:cubicBezTo>
                    <a:pt x="1608" y="11432"/>
                    <a:pt x="0" y="11432"/>
                    <a:pt x="0" y="11432"/>
                  </a:cubicBezTo>
                  <a:lnTo>
                    <a:pt x="0" y="0"/>
                  </a:lnTo>
                  <a:cubicBezTo>
                    <a:pt x="0" y="0"/>
                    <a:pt x="1608" y="0"/>
                    <a:pt x="3591" y="0"/>
                  </a:cubicBezTo>
                  <a:close/>
                </a:path>
              </a:pathLst>
            </a:custGeom>
            <a:solidFill>
              <a:srgbClr val="A4B5D6"/>
            </a:solidFill>
            <a:ln w="3653" cap="flat">
              <a:noFill/>
              <a:prstDash val="solid"/>
              <a:miter/>
            </a:ln>
          </p:spPr>
          <p:txBody>
            <a:bodyPr rtlCol="0" anchor="ctr"/>
            <a:lstStyle/>
            <a:p>
              <a:endParaRPr lang="en-US"/>
            </a:p>
          </p:txBody>
        </p:sp>
        <p:sp>
          <p:nvSpPr>
            <p:cNvPr id="215" name="任意多边形: 形状 214">
              <a:extLst>
                <a:ext uri="{FF2B5EF4-FFF2-40B4-BE49-F238E27FC236}">
                  <a16:creationId xmlns:a16="http://schemas.microsoft.com/office/drawing/2014/main" id="{9194C267-0BA4-E846-AE68-1AEA8F37FD18}"/>
                </a:ext>
              </a:extLst>
            </p:cNvPr>
            <p:cNvSpPr/>
            <p:nvPr/>
          </p:nvSpPr>
          <p:spPr>
            <a:xfrm rot="1879798">
              <a:off x="9256315" y="2056498"/>
              <a:ext cx="164880" cy="11431"/>
            </a:xfrm>
            <a:custGeom>
              <a:avLst/>
              <a:gdLst>
                <a:gd name="connsiteX0" fmla="*/ 161290 w 164880"/>
                <a:gd name="connsiteY0" fmla="*/ 0 h 11431"/>
                <a:gd name="connsiteX1" fmla="*/ 164880 w 164880"/>
                <a:gd name="connsiteY1" fmla="*/ 0 h 11431"/>
                <a:gd name="connsiteX2" fmla="*/ 164880 w 164880"/>
                <a:gd name="connsiteY2" fmla="*/ 11432 h 11431"/>
                <a:gd name="connsiteX3" fmla="*/ 161290 w 164880"/>
                <a:gd name="connsiteY3" fmla="*/ 11432 h 11431"/>
                <a:gd name="connsiteX4" fmla="*/ 3591 w 164880"/>
                <a:gd name="connsiteY4" fmla="*/ 11432 h 11431"/>
                <a:gd name="connsiteX5" fmla="*/ 0 w 164880"/>
                <a:gd name="connsiteY5" fmla="*/ 11432 h 11431"/>
                <a:gd name="connsiteX6" fmla="*/ 0 w 164880"/>
                <a:gd name="connsiteY6" fmla="*/ 0 h 11431"/>
                <a:gd name="connsiteX7" fmla="*/ 3591 w 164880"/>
                <a:gd name="connsiteY7" fmla="*/ 0 h 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880" h="11431">
                  <a:moveTo>
                    <a:pt x="161290" y="0"/>
                  </a:moveTo>
                  <a:cubicBezTo>
                    <a:pt x="163273" y="0"/>
                    <a:pt x="164880" y="0"/>
                    <a:pt x="164880" y="0"/>
                  </a:cubicBezTo>
                  <a:lnTo>
                    <a:pt x="164880" y="11432"/>
                  </a:lnTo>
                  <a:cubicBezTo>
                    <a:pt x="164880" y="11432"/>
                    <a:pt x="163273" y="11432"/>
                    <a:pt x="161290" y="11432"/>
                  </a:cubicBezTo>
                  <a:lnTo>
                    <a:pt x="3591" y="11432"/>
                  </a:lnTo>
                  <a:cubicBezTo>
                    <a:pt x="1608" y="11432"/>
                    <a:pt x="0" y="11432"/>
                    <a:pt x="0" y="11432"/>
                  </a:cubicBezTo>
                  <a:lnTo>
                    <a:pt x="0" y="0"/>
                  </a:lnTo>
                  <a:cubicBezTo>
                    <a:pt x="0" y="0"/>
                    <a:pt x="1608" y="0"/>
                    <a:pt x="3591" y="0"/>
                  </a:cubicBezTo>
                  <a:close/>
                </a:path>
              </a:pathLst>
            </a:custGeom>
            <a:solidFill>
              <a:srgbClr val="A4B5D6"/>
            </a:solidFill>
            <a:ln w="3653" cap="flat">
              <a:noFill/>
              <a:prstDash val="solid"/>
              <a:miter/>
            </a:ln>
          </p:spPr>
          <p:txBody>
            <a:bodyPr rtlCol="0" anchor="ctr"/>
            <a:lstStyle/>
            <a:p>
              <a:endParaRPr lang="en-US"/>
            </a:p>
          </p:txBody>
        </p:sp>
        <p:sp>
          <p:nvSpPr>
            <p:cNvPr id="216" name="任意多边形: 形状 215">
              <a:extLst>
                <a:ext uri="{FF2B5EF4-FFF2-40B4-BE49-F238E27FC236}">
                  <a16:creationId xmlns:a16="http://schemas.microsoft.com/office/drawing/2014/main" id="{FDBD5BC9-2415-7D54-C8D0-297D7B01362A}"/>
                </a:ext>
              </a:extLst>
            </p:cNvPr>
            <p:cNvSpPr/>
            <p:nvPr/>
          </p:nvSpPr>
          <p:spPr>
            <a:xfrm rot="1879798">
              <a:off x="9273113" y="2038260"/>
              <a:ext cx="153411" cy="11431"/>
            </a:xfrm>
            <a:custGeom>
              <a:avLst/>
              <a:gdLst>
                <a:gd name="connsiteX0" fmla="*/ 149821 w 153411"/>
                <a:gd name="connsiteY0" fmla="*/ 0 h 11431"/>
                <a:gd name="connsiteX1" fmla="*/ 153412 w 153411"/>
                <a:gd name="connsiteY1" fmla="*/ 0 h 11431"/>
                <a:gd name="connsiteX2" fmla="*/ 153412 w 153411"/>
                <a:gd name="connsiteY2" fmla="*/ 11432 h 11431"/>
                <a:gd name="connsiteX3" fmla="*/ 149821 w 153411"/>
                <a:gd name="connsiteY3" fmla="*/ 11432 h 11431"/>
                <a:gd name="connsiteX4" fmla="*/ 3591 w 153411"/>
                <a:gd name="connsiteY4" fmla="*/ 11432 h 11431"/>
                <a:gd name="connsiteX5" fmla="*/ 0 w 153411"/>
                <a:gd name="connsiteY5" fmla="*/ 11432 h 11431"/>
                <a:gd name="connsiteX6" fmla="*/ 0 w 153411"/>
                <a:gd name="connsiteY6" fmla="*/ 0 h 11431"/>
                <a:gd name="connsiteX7" fmla="*/ 3591 w 153411"/>
                <a:gd name="connsiteY7" fmla="*/ 0 h 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11" h="11431">
                  <a:moveTo>
                    <a:pt x="149821" y="0"/>
                  </a:moveTo>
                  <a:cubicBezTo>
                    <a:pt x="151804" y="0"/>
                    <a:pt x="153412" y="0"/>
                    <a:pt x="153412" y="0"/>
                  </a:cubicBezTo>
                  <a:lnTo>
                    <a:pt x="153412" y="11432"/>
                  </a:lnTo>
                  <a:cubicBezTo>
                    <a:pt x="153412" y="11432"/>
                    <a:pt x="151804" y="11432"/>
                    <a:pt x="149821" y="11432"/>
                  </a:cubicBezTo>
                  <a:lnTo>
                    <a:pt x="3591" y="11432"/>
                  </a:lnTo>
                  <a:cubicBezTo>
                    <a:pt x="1608" y="11432"/>
                    <a:pt x="0" y="11432"/>
                    <a:pt x="0" y="11432"/>
                  </a:cubicBezTo>
                  <a:lnTo>
                    <a:pt x="0" y="0"/>
                  </a:lnTo>
                  <a:cubicBezTo>
                    <a:pt x="0" y="0"/>
                    <a:pt x="1608" y="0"/>
                    <a:pt x="3591" y="0"/>
                  </a:cubicBezTo>
                  <a:close/>
                </a:path>
              </a:pathLst>
            </a:custGeom>
            <a:solidFill>
              <a:srgbClr val="A4B5D6"/>
            </a:solidFill>
            <a:ln w="3653" cap="flat">
              <a:noFill/>
              <a:prstDash val="solid"/>
              <a:miter/>
            </a:ln>
          </p:spPr>
          <p:txBody>
            <a:bodyPr rtlCol="0" anchor="ctr"/>
            <a:lstStyle/>
            <a:p>
              <a:endParaRPr lang="en-US"/>
            </a:p>
          </p:txBody>
        </p:sp>
        <p:sp>
          <p:nvSpPr>
            <p:cNvPr id="217" name="任意多边形: 形状 216">
              <a:extLst>
                <a:ext uri="{FF2B5EF4-FFF2-40B4-BE49-F238E27FC236}">
                  <a16:creationId xmlns:a16="http://schemas.microsoft.com/office/drawing/2014/main" id="{92F1AD6C-2B0B-D863-A26D-3F51317CC2D6}"/>
                </a:ext>
              </a:extLst>
            </p:cNvPr>
            <p:cNvSpPr/>
            <p:nvPr/>
          </p:nvSpPr>
          <p:spPr>
            <a:xfrm>
              <a:off x="9953549" y="2412214"/>
              <a:ext cx="226388" cy="105269"/>
            </a:xfrm>
            <a:custGeom>
              <a:avLst/>
              <a:gdLst>
                <a:gd name="connsiteX0" fmla="*/ 19467 w 226388"/>
                <a:gd name="connsiteY0" fmla="*/ 7306 h 105269"/>
                <a:gd name="connsiteX1" fmla="*/ 109235 w 226388"/>
                <a:gd name="connsiteY1" fmla="*/ 39403 h 105269"/>
                <a:gd name="connsiteX2" fmla="*/ 209592 w 226388"/>
                <a:gd name="connsiteY2" fmla="*/ 3239 h 105269"/>
                <a:gd name="connsiteX3" fmla="*/ 111836 w 226388"/>
                <a:gd name="connsiteY3" fmla="*/ 105209 h 105269"/>
                <a:gd name="connsiteX4" fmla="*/ 19467 w 226388"/>
                <a:gd name="connsiteY4" fmla="*/ 7306 h 105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8" h="105269">
                  <a:moveTo>
                    <a:pt x="19467" y="7306"/>
                  </a:moveTo>
                  <a:cubicBezTo>
                    <a:pt x="47496" y="-5114"/>
                    <a:pt x="77358" y="40282"/>
                    <a:pt x="109235" y="39403"/>
                  </a:cubicBezTo>
                  <a:cubicBezTo>
                    <a:pt x="141112" y="38524"/>
                    <a:pt x="181452" y="-13249"/>
                    <a:pt x="209592" y="3239"/>
                  </a:cubicBezTo>
                  <a:cubicBezTo>
                    <a:pt x="242568" y="22475"/>
                    <a:pt x="235240" y="102571"/>
                    <a:pt x="111836" y="105209"/>
                  </a:cubicBezTo>
                  <a:cubicBezTo>
                    <a:pt x="-11567" y="107847"/>
                    <a:pt x="-16514" y="23208"/>
                    <a:pt x="19467" y="7306"/>
                  </a:cubicBezTo>
                  <a:close/>
                </a:path>
              </a:pathLst>
            </a:custGeom>
            <a:solidFill>
              <a:srgbClr val="661800"/>
            </a:solidFill>
            <a:ln w="3653" cap="flat">
              <a:noFill/>
              <a:prstDash val="solid"/>
              <a:miter/>
            </a:ln>
          </p:spPr>
          <p:txBody>
            <a:bodyPr rtlCol="0" anchor="ctr"/>
            <a:lstStyle/>
            <a:p>
              <a:endParaRPr lang="en-US"/>
            </a:p>
          </p:txBody>
        </p:sp>
        <p:sp>
          <p:nvSpPr>
            <p:cNvPr id="218" name="任意多边形: 形状 217">
              <a:extLst>
                <a:ext uri="{FF2B5EF4-FFF2-40B4-BE49-F238E27FC236}">
                  <a16:creationId xmlns:a16="http://schemas.microsoft.com/office/drawing/2014/main" id="{C48AD808-B04D-300D-4337-1F4605E73700}"/>
                </a:ext>
              </a:extLst>
            </p:cNvPr>
            <p:cNvSpPr/>
            <p:nvPr/>
          </p:nvSpPr>
          <p:spPr>
            <a:xfrm>
              <a:off x="9723774" y="2350474"/>
              <a:ext cx="143131" cy="122997"/>
            </a:xfrm>
            <a:custGeom>
              <a:avLst/>
              <a:gdLst>
                <a:gd name="connsiteX0" fmla="*/ 138149 w 143131"/>
                <a:gd name="connsiteY0" fmla="*/ 50580 h 122997"/>
                <a:gd name="connsiteX1" fmla="*/ 79159 w 143131"/>
                <a:gd name="connsiteY1" fmla="*/ 108837 h 122997"/>
                <a:gd name="connsiteX2" fmla="*/ 2911 w 143131"/>
                <a:gd name="connsiteY2" fmla="*/ 90517 h 122997"/>
                <a:gd name="connsiteX3" fmla="*/ 50543 w 143131"/>
                <a:gd name="connsiteY3" fmla="*/ 2911 h 122997"/>
                <a:gd name="connsiteX4" fmla="*/ 138149 w 143131"/>
                <a:gd name="connsiteY4" fmla="*/ 50543 h 12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31" h="122997">
                  <a:moveTo>
                    <a:pt x="138149" y="50580"/>
                  </a:moveTo>
                  <a:cubicBezTo>
                    <a:pt x="157569" y="111512"/>
                    <a:pt x="116495" y="97772"/>
                    <a:pt x="79159" y="108837"/>
                  </a:cubicBezTo>
                  <a:cubicBezTo>
                    <a:pt x="41823" y="119902"/>
                    <a:pt x="17897" y="141593"/>
                    <a:pt x="2911" y="90517"/>
                  </a:cubicBezTo>
                  <a:cubicBezTo>
                    <a:pt x="-8129" y="53174"/>
                    <a:pt x="13199" y="13950"/>
                    <a:pt x="50543" y="2911"/>
                  </a:cubicBezTo>
                  <a:cubicBezTo>
                    <a:pt x="87886" y="-8129"/>
                    <a:pt x="127110" y="13199"/>
                    <a:pt x="138149" y="50543"/>
                  </a:cubicBezTo>
                  <a:close/>
                </a:path>
              </a:pathLst>
            </a:custGeom>
            <a:solidFill>
              <a:srgbClr val="46006A"/>
            </a:solidFill>
            <a:ln w="3653" cap="flat">
              <a:noFill/>
              <a:prstDash val="solid"/>
              <a:miter/>
            </a:ln>
          </p:spPr>
          <p:txBody>
            <a:bodyPr rtlCol="0" anchor="ctr"/>
            <a:lstStyle/>
            <a:p>
              <a:endParaRPr lang="en-US"/>
            </a:p>
          </p:txBody>
        </p:sp>
        <p:sp>
          <p:nvSpPr>
            <p:cNvPr id="219" name="任意多边形: 形状 218">
              <a:extLst>
                <a:ext uri="{FF2B5EF4-FFF2-40B4-BE49-F238E27FC236}">
                  <a16:creationId xmlns:a16="http://schemas.microsoft.com/office/drawing/2014/main" id="{F6DD9AC5-1A95-742B-9B43-7DCFCE9BEFE3}"/>
                </a:ext>
              </a:extLst>
            </p:cNvPr>
            <p:cNvSpPr/>
            <p:nvPr/>
          </p:nvSpPr>
          <p:spPr>
            <a:xfrm>
              <a:off x="9739846" y="2384209"/>
              <a:ext cx="55999" cy="56008"/>
            </a:xfrm>
            <a:custGeom>
              <a:avLst/>
              <a:gdLst>
                <a:gd name="connsiteX0" fmla="*/ 54843 w 55999"/>
                <a:gd name="connsiteY0" fmla="*/ 20069 h 56008"/>
                <a:gd name="connsiteX1" fmla="*/ 35940 w 55999"/>
                <a:gd name="connsiteY1" fmla="*/ 54851 h 56008"/>
                <a:gd name="connsiteX2" fmla="*/ 1158 w 55999"/>
                <a:gd name="connsiteY2" fmla="*/ 35949 h 56008"/>
                <a:gd name="connsiteX3" fmla="*/ 20060 w 55999"/>
                <a:gd name="connsiteY3" fmla="*/ 1166 h 56008"/>
                <a:gd name="connsiteX4" fmla="*/ 20071 w 55999"/>
                <a:gd name="connsiteY4" fmla="*/ 1163 h 56008"/>
                <a:gd name="connsiteX5" fmla="*/ 54824 w 55999"/>
                <a:gd name="connsiteY5" fmla="*/ 20010 h 56008"/>
                <a:gd name="connsiteX6" fmla="*/ 54843 w 55999"/>
                <a:gd name="connsiteY6" fmla="*/ 20069 h 5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 h="56008">
                  <a:moveTo>
                    <a:pt x="54843" y="20069"/>
                  </a:moveTo>
                  <a:cubicBezTo>
                    <a:pt x="59228" y="34894"/>
                    <a:pt x="50765" y="50466"/>
                    <a:pt x="35940" y="54851"/>
                  </a:cubicBezTo>
                  <a:cubicBezTo>
                    <a:pt x="21115" y="59237"/>
                    <a:pt x="5543" y="50773"/>
                    <a:pt x="1158" y="35949"/>
                  </a:cubicBezTo>
                  <a:cubicBezTo>
                    <a:pt x="-3228" y="21124"/>
                    <a:pt x="5232" y="5552"/>
                    <a:pt x="20060" y="1166"/>
                  </a:cubicBezTo>
                  <a:cubicBezTo>
                    <a:pt x="20064" y="1166"/>
                    <a:pt x="20067" y="1163"/>
                    <a:pt x="20071" y="1163"/>
                  </a:cubicBezTo>
                  <a:cubicBezTo>
                    <a:pt x="34874" y="-3230"/>
                    <a:pt x="50435" y="5208"/>
                    <a:pt x="54824" y="20010"/>
                  </a:cubicBezTo>
                  <a:cubicBezTo>
                    <a:pt x="54832" y="20029"/>
                    <a:pt x="54835" y="20051"/>
                    <a:pt x="54843" y="20069"/>
                  </a:cubicBezTo>
                  <a:close/>
                </a:path>
              </a:pathLst>
            </a:custGeom>
            <a:solidFill>
              <a:srgbClr val="FFFFFF"/>
            </a:solidFill>
            <a:ln w="3653" cap="flat">
              <a:noFill/>
              <a:prstDash val="solid"/>
              <a:miter/>
            </a:ln>
          </p:spPr>
          <p:txBody>
            <a:bodyPr rtlCol="0" anchor="ctr"/>
            <a:lstStyle/>
            <a:p>
              <a:endParaRPr lang="en-US"/>
            </a:p>
          </p:txBody>
        </p:sp>
        <p:sp>
          <p:nvSpPr>
            <p:cNvPr id="220" name="任意多边形: 形状 219">
              <a:extLst>
                <a:ext uri="{FF2B5EF4-FFF2-40B4-BE49-F238E27FC236}">
                  <a16:creationId xmlns:a16="http://schemas.microsoft.com/office/drawing/2014/main" id="{6C6392A5-36FF-53F7-C76C-7B6D3C8FABDE}"/>
                </a:ext>
              </a:extLst>
            </p:cNvPr>
            <p:cNvSpPr/>
            <p:nvPr/>
          </p:nvSpPr>
          <p:spPr>
            <a:xfrm>
              <a:off x="9713494" y="2441265"/>
              <a:ext cx="188622" cy="72346"/>
            </a:xfrm>
            <a:custGeom>
              <a:avLst/>
              <a:gdLst>
                <a:gd name="connsiteX0" fmla="*/ 0 w 188622"/>
                <a:gd name="connsiteY0" fmla="*/ 72347 h 72346"/>
                <a:gd name="connsiteX1" fmla="*/ 32353 w 188622"/>
                <a:gd name="connsiteY1" fmla="*/ 27316 h 72346"/>
                <a:gd name="connsiteX2" fmla="*/ 83906 w 188622"/>
                <a:gd name="connsiteY2" fmla="*/ 2657 h 72346"/>
                <a:gd name="connsiteX3" fmla="*/ 140991 w 188622"/>
                <a:gd name="connsiteY3" fmla="*/ 4416 h 72346"/>
                <a:gd name="connsiteX4" fmla="*/ 188623 w 188622"/>
                <a:gd name="connsiteY4" fmla="*/ 32702 h 72346"/>
                <a:gd name="connsiteX5" fmla="*/ 137327 w 188622"/>
                <a:gd name="connsiteY5" fmla="*/ 23652 h 72346"/>
                <a:gd name="connsiteX6" fmla="*/ 88779 w 188622"/>
                <a:gd name="connsiteY6" fmla="*/ 26950 h 72346"/>
                <a:gd name="connsiteX7" fmla="*/ 82880 w 188622"/>
                <a:gd name="connsiteY7" fmla="*/ 28232 h 72346"/>
                <a:gd name="connsiteX8" fmla="*/ 77054 w 188622"/>
                <a:gd name="connsiteY8" fmla="*/ 29844 h 72346"/>
                <a:gd name="connsiteX9" fmla="*/ 65476 w 188622"/>
                <a:gd name="connsiteY9" fmla="*/ 33508 h 72346"/>
                <a:gd name="connsiteX10" fmla="*/ 43345 w 188622"/>
                <a:gd name="connsiteY10" fmla="*/ 43438 h 72346"/>
                <a:gd name="connsiteX11" fmla="*/ 0 w 188622"/>
                <a:gd name="connsiteY11" fmla="*/ 72347 h 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22" h="72346">
                  <a:moveTo>
                    <a:pt x="0" y="72347"/>
                  </a:moveTo>
                  <a:cubicBezTo>
                    <a:pt x="6478" y="54668"/>
                    <a:pt x="17668" y="39096"/>
                    <a:pt x="32353" y="27316"/>
                  </a:cubicBezTo>
                  <a:cubicBezTo>
                    <a:pt x="47240" y="14972"/>
                    <a:pt x="64952" y="6501"/>
                    <a:pt x="83906" y="2657"/>
                  </a:cubicBezTo>
                  <a:cubicBezTo>
                    <a:pt x="102794" y="-1406"/>
                    <a:pt x="122389" y="-801"/>
                    <a:pt x="140991" y="4416"/>
                  </a:cubicBezTo>
                  <a:cubicBezTo>
                    <a:pt x="159172" y="9275"/>
                    <a:pt x="175656" y="19065"/>
                    <a:pt x="188623" y="32702"/>
                  </a:cubicBezTo>
                  <a:cubicBezTo>
                    <a:pt x="171860" y="28027"/>
                    <a:pt x="154680" y="24997"/>
                    <a:pt x="137327" y="23652"/>
                  </a:cubicBezTo>
                  <a:cubicBezTo>
                    <a:pt x="121070" y="22476"/>
                    <a:pt x="104728" y="23586"/>
                    <a:pt x="88779" y="26950"/>
                  </a:cubicBezTo>
                  <a:lnTo>
                    <a:pt x="82880" y="28232"/>
                  </a:lnTo>
                  <a:cubicBezTo>
                    <a:pt x="80901" y="28672"/>
                    <a:pt x="78996" y="29368"/>
                    <a:pt x="77054" y="29844"/>
                  </a:cubicBezTo>
                  <a:cubicBezTo>
                    <a:pt x="73097" y="30724"/>
                    <a:pt x="69396" y="32336"/>
                    <a:pt x="65476" y="33508"/>
                  </a:cubicBezTo>
                  <a:cubicBezTo>
                    <a:pt x="57921" y="36410"/>
                    <a:pt x="50534" y="39726"/>
                    <a:pt x="43345" y="43438"/>
                  </a:cubicBezTo>
                  <a:cubicBezTo>
                    <a:pt x="27997" y="51653"/>
                    <a:pt x="13480" y="61333"/>
                    <a:pt x="0" y="72347"/>
                  </a:cubicBezTo>
                  <a:close/>
                </a:path>
              </a:pathLst>
            </a:custGeom>
            <a:solidFill>
              <a:srgbClr val="46006A"/>
            </a:solidFill>
            <a:ln w="3653" cap="flat">
              <a:noFill/>
              <a:prstDash val="solid"/>
              <a:miter/>
            </a:ln>
          </p:spPr>
          <p:txBody>
            <a:bodyPr rtlCol="0" anchor="ctr"/>
            <a:lstStyle/>
            <a:p>
              <a:endParaRPr lang="en-US"/>
            </a:p>
          </p:txBody>
        </p:sp>
        <p:sp>
          <p:nvSpPr>
            <p:cNvPr id="221" name="任意多边形: 形状 220">
              <a:extLst>
                <a:ext uri="{FF2B5EF4-FFF2-40B4-BE49-F238E27FC236}">
                  <a16:creationId xmlns:a16="http://schemas.microsoft.com/office/drawing/2014/main" id="{016AB5B1-4749-90FB-4AD9-B6332E3EF561}"/>
                </a:ext>
              </a:extLst>
            </p:cNvPr>
            <p:cNvSpPr/>
            <p:nvPr/>
          </p:nvSpPr>
          <p:spPr>
            <a:xfrm>
              <a:off x="10266993" y="2350474"/>
              <a:ext cx="143118" cy="122997"/>
            </a:xfrm>
            <a:custGeom>
              <a:avLst/>
              <a:gdLst>
                <a:gd name="connsiteX0" fmla="*/ 4969 w 143118"/>
                <a:gd name="connsiteY0" fmla="*/ 50580 h 122997"/>
                <a:gd name="connsiteX1" fmla="*/ 63960 w 143118"/>
                <a:gd name="connsiteY1" fmla="*/ 108837 h 122997"/>
                <a:gd name="connsiteX2" fmla="*/ 140208 w 143118"/>
                <a:gd name="connsiteY2" fmla="*/ 90517 h 122997"/>
                <a:gd name="connsiteX3" fmla="*/ 92575 w 143118"/>
                <a:gd name="connsiteY3" fmla="*/ 2911 h 122997"/>
                <a:gd name="connsiteX4" fmla="*/ 4969 w 143118"/>
                <a:gd name="connsiteY4" fmla="*/ 50543 h 12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18" h="122997">
                  <a:moveTo>
                    <a:pt x="4969" y="50580"/>
                  </a:moveTo>
                  <a:cubicBezTo>
                    <a:pt x="-14414" y="111512"/>
                    <a:pt x="26623" y="97772"/>
                    <a:pt x="63960" y="108837"/>
                  </a:cubicBezTo>
                  <a:cubicBezTo>
                    <a:pt x="101296" y="119902"/>
                    <a:pt x="125258" y="141593"/>
                    <a:pt x="140208" y="90517"/>
                  </a:cubicBezTo>
                  <a:cubicBezTo>
                    <a:pt x="151247" y="53174"/>
                    <a:pt x="129919" y="13950"/>
                    <a:pt x="92575" y="2911"/>
                  </a:cubicBezTo>
                  <a:cubicBezTo>
                    <a:pt x="55232" y="-8129"/>
                    <a:pt x="16009" y="13199"/>
                    <a:pt x="4969" y="50543"/>
                  </a:cubicBezTo>
                  <a:close/>
                </a:path>
              </a:pathLst>
            </a:custGeom>
            <a:solidFill>
              <a:srgbClr val="46006A"/>
            </a:solidFill>
            <a:ln w="3653" cap="flat">
              <a:noFill/>
              <a:prstDash val="solid"/>
              <a:miter/>
            </a:ln>
          </p:spPr>
          <p:txBody>
            <a:bodyPr rtlCol="0" anchor="ctr"/>
            <a:lstStyle/>
            <a:p>
              <a:endParaRPr lang="en-US"/>
            </a:p>
          </p:txBody>
        </p:sp>
        <p:sp>
          <p:nvSpPr>
            <p:cNvPr id="222" name="任意多边形: 形状 221">
              <a:extLst>
                <a:ext uri="{FF2B5EF4-FFF2-40B4-BE49-F238E27FC236}">
                  <a16:creationId xmlns:a16="http://schemas.microsoft.com/office/drawing/2014/main" id="{5E4A04DD-B5A6-1E78-E8B2-C1F80E09C944}"/>
                </a:ext>
              </a:extLst>
            </p:cNvPr>
            <p:cNvSpPr/>
            <p:nvPr/>
          </p:nvSpPr>
          <p:spPr>
            <a:xfrm>
              <a:off x="10290041" y="2383998"/>
              <a:ext cx="55999" cy="55999"/>
            </a:xfrm>
            <a:custGeom>
              <a:avLst/>
              <a:gdLst>
                <a:gd name="connsiteX0" fmla="*/ 1157 w 55999"/>
                <a:gd name="connsiteY0" fmla="*/ 20060 h 55999"/>
                <a:gd name="connsiteX1" fmla="*/ 20060 w 55999"/>
                <a:gd name="connsiteY1" fmla="*/ 54843 h 55999"/>
                <a:gd name="connsiteX2" fmla="*/ 54842 w 55999"/>
                <a:gd name="connsiteY2" fmla="*/ 35940 h 55999"/>
                <a:gd name="connsiteX3" fmla="*/ 35940 w 55999"/>
                <a:gd name="connsiteY3" fmla="*/ 1158 h 55999"/>
                <a:gd name="connsiteX4" fmla="*/ 35929 w 55999"/>
                <a:gd name="connsiteY4" fmla="*/ 1154 h 55999"/>
                <a:gd name="connsiteX5" fmla="*/ 1157 w 55999"/>
                <a:gd name="connsiteY5" fmla="*/ 20060 h 5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99" h="55999">
                  <a:moveTo>
                    <a:pt x="1157" y="20060"/>
                  </a:moveTo>
                  <a:cubicBezTo>
                    <a:pt x="-3229" y="34885"/>
                    <a:pt x="5235" y="50457"/>
                    <a:pt x="20060" y="54843"/>
                  </a:cubicBezTo>
                  <a:cubicBezTo>
                    <a:pt x="34884" y="59228"/>
                    <a:pt x="50457" y="50765"/>
                    <a:pt x="54842" y="35940"/>
                  </a:cubicBezTo>
                  <a:cubicBezTo>
                    <a:pt x="59228" y="21116"/>
                    <a:pt x="50764" y="5544"/>
                    <a:pt x="35940" y="1158"/>
                  </a:cubicBezTo>
                  <a:cubicBezTo>
                    <a:pt x="35936" y="1158"/>
                    <a:pt x="35932" y="1154"/>
                    <a:pt x="35929" y="1154"/>
                  </a:cubicBezTo>
                  <a:cubicBezTo>
                    <a:pt x="21108" y="-3224"/>
                    <a:pt x="5539" y="5239"/>
                    <a:pt x="1157" y="20060"/>
                  </a:cubicBezTo>
                  <a:close/>
                </a:path>
              </a:pathLst>
            </a:custGeom>
            <a:solidFill>
              <a:srgbClr val="FFFFFF"/>
            </a:solidFill>
            <a:ln w="3653" cap="flat">
              <a:noFill/>
              <a:prstDash val="solid"/>
              <a:miter/>
            </a:ln>
          </p:spPr>
          <p:txBody>
            <a:bodyPr rtlCol="0" anchor="ctr"/>
            <a:lstStyle/>
            <a:p>
              <a:endParaRPr lang="en-US"/>
            </a:p>
          </p:txBody>
        </p:sp>
        <p:sp>
          <p:nvSpPr>
            <p:cNvPr id="223" name="任意多边形: 形状 222">
              <a:extLst>
                <a:ext uri="{FF2B5EF4-FFF2-40B4-BE49-F238E27FC236}">
                  <a16:creationId xmlns:a16="http://schemas.microsoft.com/office/drawing/2014/main" id="{02C43763-97C9-ED65-E57C-E80E49103AE9}"/>
                </a:ext>
              </a:extLst>
            </p:cNvPr>
            <p:cNvSpPr/>
            <p:nvPr/>
          </p:nvSpPr>
          <p:spPr>
            <a:xfrm>
              <a:off x="10231585" y="2441265"/>
              <a:ext cx="188842" cy="72346"/>
            </a:xfrm>
            <a:custGeom>
              <a:avLst/>
              <a:gdLst>
                <a:gd name="connsiteX0" fmla="*/ 188843 w 188842"/>
                <a:gd name="connsiteY0" fmla="*/ 72347 h 72346"/>
                <a:gd name="connsiteX1" fmla="*/ 145608 w 188842"/>
                <a:gd name="connsiteY1" fmla="*/ 43438 h 72346"/>
                <a:gd name="connsiteX2" fmla="*/ 123111 w 188842"/>
                <a:gd name="connsiteY2" fmla="*/ 33508 h 72346"/>
                <a:gd name="connsiteX3" fmla="*/ 111569 w 188842"/>
                <a:gd name="connsiteY3" fmla="*/ 29844 h 72346"/>
                <a:gd name="connsiteX4" fmla="*/ 105743 w 188842"/>
                <a:gd name="connsiteY4" fmla="*/ 28232 h 72346"/>
                <a:gd name="connsiteX5" fmla="*/ 99807 w 188842"/>
                <a:gd name="connsiteY5" fmla="*/ 26950 h 72346"/>
                <a:gd name="connsiteX6" fmla="*/ 51296 w 188842"/>
                <a:gd name="connsiteY6" fmla="*/ 23652 h 72346"/>
                <a:gd name="connsiteX7" fmla="*/ 0 w 188842"/>
                <a:gd name="connsiteY7" fmla="*/ 32702 h 72346"/>
                <a:gd name="connsiteX8" fmla="*/ 47632 w 188842"/>
                <a:gd name="connsiteY8" fmla="*/ 4416 h 72346"/>
                <a:gd name="connsiteX9" fmla="*/ 104754 w 188842"/>
                <a:gd name="connsiteY9" fmla="*/ 2657 h 72346"/>
                <a:gd name="connsiteX10" fmla="*/ 156307 w 188842"/>
                <a:gd name="connsiteY10" fmla="*/ 27316 h 72346"/>
                <a:gd name="connsiteX11" fmla="*/ 188843 w 188842"/>
                <a:gd name="connsiteY11" fmla="*/ 72347 h 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2" h="72346">
                  <a:moveTo>
                    <a:pt x="188843" y="72347"/>
                  </a:moveTo>
                  <a:cubicBezTo>
                    <a:pt x="175392" y="61347"/>
                    <a:pt x="160912" y="51667"/>
                    <a:pt x="145608" y="43438"/>
                  </a:cubicBezTo>
                  <a:cubicBezTo>
                    <a:pt x="138302" y="39708"/>
                    <a:pt x="130790" y="36392"/>
                    <a:pt x="123111" y="33508"/>
                  </a:cubicBezTo>
                  <a:cubicBezTo>
                    <a:pt x="119227" y="32336"/>
                    <a:pt x="115526" y="30724"/>
                    <a:pt x="111569" y="29844"/>
                  </a:cubicBezTo>
                  <a:cubicBezTo>
                    <a:pt x="109590" y="29368"/>
                    <a:pt x="107905" y="28672"/>
                    <a:pt x="105743" y="28232"/>
                  </a:cubicBezTo>
                  <a:lnTo>
                    <a:pt x="99807" y="26950"/>
                  </a:lnTo>
                  <a:cubicBezTo>
                    <a:pt x="83873" y="23586"/>
                    <a:pt x="67542" y="22476"/>
                    <a:pt x="51296" y="23652"/>
                  </a:cubicBezTo>
                  <a:cubicBezTo>
                    <a:pt x="33943" y="24997"/>
                    <a:pt x="16763" y="28027"/>
                    <a:pt x="0" y="32702"/>
                  </a:cubicBezTo>
                  <a:cubicBezTo>
                    <a:pt x="12963" y="19058"/>
                    <a:pt x="29448" y="9267"/>
                    <a:pt x="47632" y="4416"/>
                  </a:cubicBezTo>
                  <a:cubicBezTo>
                    <a:pt x="66249" y="-801"/>
                    <a:pt x="85851" y="-1406"/>
                    <a:pt x="104754" y="2657"/>
                  </a:cubicBezTo>
                  <a:cubicBezTo>
                    <a:pt x="123700" y="6527"/>
                    <a:pt x="141405" y="14994"/>
                    <a:pt x="156307" y="27316"/>
                  </a:cubicBezTo>
                  <a:cubicBezTo>
                    <a:pt x="171061" y="39074"/>
                    <a:pt x="182314" y="54646"/>
                    <a:pt x="188843" y="72347"/>
                  </a:cubicBezTo>
                  <a:close/>
                </a:path>
              </a:pathLst>
            </a:custGeom>
            <a:solidFill>
              <a:srgbClr val="46006A"/>
            </a:solidFill>
            <a:ln w="3653" cap="flat">
              <a:noFill/>
              <a:prstDash val="solid"/>
              <a:miter/>
            </a:ln>
          </p:spPr>
          <p:txBody>
            <a:bodyPr rtlCol="0" anchor="ctr"/>
            <a:lstStyle/>
            <a:p>
              <a:endParaRPr lang="en-US"/>
            </a:p>
          </p:txBody>
        </p:sp>
        <p:sp>
          <p:nvSpPr>
            <p:cNvPr id="224" name="任意多边形: 形状 223">
              <a:extLst>
                <a:ext uri="{FF2B5EF4-FFF2-40B4-BE49-F238E27FC236}">
                  <a16:creationId xmlns:a16="http://schemas.microsoft.com/office/drawing/2014/main" id="{835E631D-3BB4-DA79-4CF5-B29B1F45923C}"/>
                </a:ext>
              </a:extLst>
            </p:cNvPr>
            <p:cNvSpPr/>
            <p:nvPr/>
          </p:nvSpPr>
          <p:spPr>
            <a:xfrm>
              <a:off x="9664067" y="1691446"/>
              <a:ext cx="761917" cy="488367"/>
            </a:xfrm>
            <a:custGeom>
              <a:avLst/>
              <a:gdLst>
                <a:gd name="connsiteX0" fmla="*/ 0 w 761917"/>
                <a:gd name="connsiteY0" fmla="*/ 324851 h 488367"/>
                <a:gd name="connsiteX1" fmla="*/ 266117 w 761917"/>
                <a:gd name="connsiteY1" fmla="*/ 139122 h 488367"/>
                <a:gd name="connsiteX2" fmla="*/ 567628 w 761917"/>
                <a:gd name="connsiteY2" fmla="*/ 139122 h 488367"/>
                <a:gd name="connsiteX3" fmla="*/ 537730 w 761917"/>
                <a:gd name="connsiteY3" fmla="*/ 0 h 488367"/>
                <a:gd name="connsiteX4" fmla="*/ 680626 w 761917"/>
                <a:gd name="connsiteY4" fmla="*/ 77604 h 488367"/>
                <a:gd name="connsiteX5" fmla="*/ 756287 w 761917"/>
                <a:gd name="connsiteY5" fmla="*/ 300705 h 488367"/>
                <a:gd name="connsiteX6" fmla="*/ 438398 w 761917"/>
                <a:gd name="connsiteY6" fmla="*/ 485810 h 488367"/>
                <a:gd name="connsiteX7" fmla="*/ 0 w 761917"/>
                <a:gd name="connsiteY7" fmla="*/ 324851 h 4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917" h="488367">
                  <a:moveTo>
                    <a:pt x="0" y="324851"/>
                  </a:moveTo>
                  <a:cubicBezTo>
                    <a:pt x="0" y="324851"/>
                    <a:pt x="77604" y="101346"/>
                    <a:pt x="266117" y="139122"/>
                  </a:cubicBezTo>
                  <a:cubicBezTo>
                    <a:pt x="454630" y="176898"/>
                    <a:pt x="526005" y="189795"/>
                    <a:pt x="567628" y="139122"/>
                  </a:cubicBezTo>
                  <a:cubicBezTo>
                    <a:pt x="609251" y="88449"/>
                    <a:pt x="537730" y="0"/>
                    <a:pt x="537730" y="0"/>
                  </a:cubicBezTo>
                  <a:cubicBezTo>
                    <a:pt x="537730" y="0"/>
                    <a:pt x="614674" y="26674"/>
                    <a:pt x="680626" y="77604"/>
                  </a:cubicBezTo>
                  <a:cubicBezTo>
                    <a:pt x="738737" y="122561"/>
                    <a:pt x="776843" y="219437"/>
                    <a:pt x="756287" y="300705"/>
                  </a:cubicBezTo>
                  <a:cubicBezTo>
                    <a:pt x="717632" y="453347"/>
                    <a:pt x="472107" y="482330"/>
                    <a:pt x="438398" y="485810"/>
                  </a:cubicBezTo>
                  <a:cubicBezTo>
                    <a:pt x="213465" y="509297"/>
                    <a:pt x="43492" y="364312"/>
                    <a:pt x="0" y="324851"/>
                  </a:cubicBezTo>
                  <a:close/>
                </a:path>
              </a:pathLst>
            </a:custGeom>
            <a:solidFill>
              <a:srgbClr val="70F1A6"/>
            </a:solidFill>
            <a:ln w="3653" cap="flat">
              <a:noFill/>
              <a:prstDash val="solid"/>
              <a:miter/>
            </a:ln>
          </p:spPr>
          <p:txBody>
            <a:bodyPr rtlCol="0" anchor="ctr"/>
            <a:lstStyle/>
            <a:p>
              <a:endParaRPr lang="en-US"/>
            </a:p>
          </p:txBody>
        </p:sp>
        <p:sp>
          <p:nvSpPr>
            <p:cNvPr id="225" name="任意多边形: 形状 224">
              <a:extLst>
                <a:ext uri="{FF2B5EF4-FFF2-40B4-BE49-F238E27FC236}">
                  <a16:creationId xmlns:a16="http://schemas.microsoft.com/office/drawing/2014/main" id="{4345F8DD-DED2-6D5E-02FB-DABCAA6AA3F4}"/>
                </a:ext>
              </a:extLst>
            </p:cNvPr>
            <p:cNvSpPr/>
            <p:nvPr/>
          </p:nvSpPr>
          <p:spPr>
            <a:xfrm>
              <a:off x="9709287" y="1803418"/>
              <a:ext cx="552857" cy="219481"/>
            </a:xfrm>
            <a:custGeom>
              <a:avLst/>
              <a:gdLst>
                <a:gd name="connsiteX0" fmla="*/ 549264 w 552857"/>
                <a:gd name="connsiteY0" fmla="*/ 36 h 219481"/>
                <a:gd name="connsiteX1" fmla="*/ 531604 w 552857"/>
                <a:gd name="connsiteY1" fmla="*/ 86910 h 219481"/>
                <a:gd name="connsiteX2" fmla="*/ 368226 w 552857"/>
                <a:gd name="connsiteY2" fmla="*/ 148722 h 219481"/>
                <a:gd name="connsiteX3" fmla="*/ 193380 w 552857"/>
                <a:gd name="connsiteY3" fmla="*/ 146230 h 219481"/>
                <a:gd name="connsiteX4" fmla="*/ 79795 w 552857"/>
                <a:gd name="connsiteY4" fmla="*/ 173747 h 219481"/>
                <a:gd name="connsiteX5" fmla="*/ 4354 w 552857"/>
                <a:gd name="connsiteY5" fmla="*/ 218521 h 219481"/>
                <a:gd name="connsiteX6" fmla="*/ 44474 w 552857"/>
                <a:gd name="connsiteY6" fmla="*/ 106036 h 219481"/>
                <a:gd name="connsiteX7" fmla="*/ 156373 w 552857"/>
                <a:gd name="connsiteY7" fmla="*/ 41256 h 219481"/>
                <a:gd name="connsiteX8" fmla="*/ 378668 w 552857"/>
                <a:gd name="connsiteY8" fmla="*/ 78080 h 219481"/>
                <a:gd name="connsiteX9" fmla="*/ 505260 w 552857"/>
                <a:gd name="connsiteY9" fmla="*/ 69249 h 219481"/>
                <a:gd name="connsiteX10" fmla="*/ 549264 w 552857"/>
                <a:gd name="connsiteY10" fmla="*/ 36 h 2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857" h="219481">
                  <a:moveTo>
                    <a:pt x="549264" y="36"/>
                  </a:moveTo>
                  <a:cubicBezTo>
                    <a:pt x="554651" y="1575"/>
                    <a:pt x="557435" y="49830"/>
                    <a:pt x="531604" y="86910"/>
                  </a:cubicBezTo>
                  <a:cubicBezTo>
                    <a:pt x="495953" y="138206"/>
                    <a:pt x="422270" y="144252"/>
                    <a:pt x="368226" y="148722"/>
                  </a:cubicBezTo>
                  <a:cubicBezTo>
                    <a:pt x="290402" y="155207"/>
                    <a:pt x="282708" y="136740"/>
                    <a:pt x="193380" y="146230"/>
                  </a:cubicBezTo>
                  <a:cubicBezTo>
                    <a:pt x="151647" y="150700"/>
                    <a:pt x="118451" y="154547"/>
                    <a:pt x="79795" y="173747"/>
                  </a:cubicBezTo>
                  <a:cubicBezTo>
                    <a:pt x="32823" y="197050"/>
                    <a:pt x="13843" y="225043"/>
                    <a:pt x="4354" y="218521"/>
                  </a:cubicBezTo>
                  <a:cubicBezTo>
                    <a:pt x="-8324" y="210057"/>
                    <a:pt x="7175" y="149601"/>
                    <a:pt x="44474" y="106036"/>
                  </a:cubicBezTo>
                  <a:cubicBezTo>
                    <a:pt x="87710" y="55583"/>
                    <a:pt x="147067" y="43088"/>
                    <a:pt x="156373" y="41256"/>
                  </a:cubicBezTo>
                  <a:cubicBezTo>
                    <a:pt x="218185" y="29129"/>
                    <a:pt x="236432" y="56425"/>
                    <a:pt x="378668" y="78080"/>
                  </a:cubicBezTo>
                  <a:cubicBezTo>
                    <a:pt x="450996" y="89072"/>
                    <a:pt x="481261" y="87350"/>
                    <a:pt x="505260" y="69249"/>
                  </a:cubicBezTo>
                  <a:cubicBezTo>
                    <a:pt x="538749" y="43858"/>
                    <a:pt x="543952" y="-1466"/>
                    <a:pt x="549264" y="36"/>
                  </a:cubicBezTo>
                  <a:close/>
                </a:path>
              </a:pathLst>
            </a:custGeom>
            <a:solidFill>
              <a:srgbClr val="8BFABE"/>
            </a:solidFill>
            <a:ln w="3653" cap="flat">
              <a:noFill/>
              <a:prstDash val="solid"/>
              <a:miter/>
            </a:ln>
          </p:spPr>
          <p:txBody>
            <a:bodyPr rtlCol="0" anchor="ctr"/>
            <a:lstStyle/>
            <a:p>
              <a:endParaRPr lang="en-US"/>
            </a:p>
          </p:txBody>
        </p:sp>
        <p:sp>
          <p:nvSpPr>
            <p:cNvPr id="226" name="任意多边形: 形状 225">
              <a:extLst>
                <a:ext uri="{FF2B5EF4-FFF2-40B4-BE49-F238E27FC236}">
                  <a16:creationId xmlns:a16="http://schemas.microsoft.com/office/drawing/2014/main" id="{FF7BFC05-123B-C31B-4050-8A34FC4BAA94}"/>
                </a:ext>
              </a:extLst>
            </p:cNvPr>
            <p:cNvSpPr/>
            <p:nvPr/>
          </p:nvSpPr>
          <p:spPr>
            <a:xfrm>
              <a:off x="9769777" y="2017452"/>
              <a:ext cx="614098" cy="132090"/>
            </a:xfrm>
            <a:custGeom>
              <a:avLst/>
              <a:gdLst>
                <a:gd name="connsiteX0" fmla="*/ 613937 w 614098"/>
                <a:gd name="connsiteY0" fmla="*/ 933 h 132090"/>
                <a:gd name="connsiteX1" fmla="*/ 407837 w 614098"/>
                <a:gd name="connsiteY1" fmla="*/ 118730 h 132090"/>
                <a:gd name="connsiteX2" fmla="*/ 33 w 614098"/>
                <a:gd name="connsiteY2" fmla="*/ 43655 h 132090"/>
                <a:gd name="connsiteX3" fmla="*/ 235592 w 614098"/>
                <a:gd name="connsiteY3" fmla="*/ 67178 h 132090"/>
                <a:gd name="connsiteX4" fmla="*/ 415128 w 614098"/>
                <a:gd name="connsiteY4" fmla="*/ 55416 h 132090"/>
                <a:gd name="connsiteX5" fmla="*/ 613937 w 614098"/>
                <a:gd name="connsiteY5" fmla="*/ 933 h 13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098" h="132090">
                  <a:moveTo>
                    <a:pt x="613937" y="933"/>
                  </a:moveTo>
                  <a:cubicBezTo>
                    <a:pt x="618407" y="10019"/>
                    <a:pt x="529225" y="88466"/>
                    <a:pt x="407837" y="118730"/>
                  </a:cubicBezTo>
                  <a:cubicBezTo>
                    <a:pt x="199172" y="170723"/>
                    <a:pt x="-2971" y="54977"/>
                    <a:pt x="33" y="43655"/>
                  </a:cubicBezTo>
                  <a:cubicBezTo>
                    <a:pt x="1902" y="36657"/>
                    <a:pt x="82107" y="65639"/>
                    <a:pt x="235592" y="67178"/>
                  </a:cubicBezTo>
                  <a:cubicBezTo>
                    <a:pt x="280916" y="67691"/>
                    <a:pt x="340383" y="68057"/>
                    <a:pt x="415128" y="55416"/>
                  </a:cubicBezTo>
                  <a:cubicBezTo>
                    <a:pt x="539961" y="34275"/>
                    <a:pt x="610163" y="-6688"/>
                    <a:pt x="613937" y="933"/>
                  </a:cubicBezTo>
                  <a:close/>
                </a:path>
              </a:pathLst>
            </a:custGeom>
            <a:solidFill>
              <a:srgbClr val="8BFABE"/>
            </a:solidFill>
            <a:ln w="3653" cap="flat">
              <a:noFill/>
              <a:prstDash val="solid"/>
              <a:miter/>
            </a:ln>
          </p:spPr>
          <p:txBody>
            <a:bodyPr rtlCol="0" anchor="ctr"/>
            <a:lstStyle/>
            <a:p>
              <a:endParaRPr lang="en-US"/>
            </a:p>
          </p:txBody>
        </p:sp>
        <p:sp>
          <p:nvSpPr>
            <p:cNvPr id="227" name="任意多边形: 形状 226">
              <a:extLst>
                <a:ext uri="{FF2B5EF4-FFF2-40B4-BE49-F238E27FC236}">
                  <a16:creationId xmlns:a16="http://schemas.microsoft.com/office/drawing/2014/main" id="{2906FBB8-935B-C41B-7347-360A647BD857}"/>
                </a:ext>
              </a:extLst>
            </p:cNvPr>
            <p:cNvSpPr/>
            <p:nvPr/>
          </p:nvSpPr>
          <p:spPr>
            <a:xfrm>
              <a:off x="10103906" y="1776772"/>
              <a:ext cx="267057" cy="255534"/>
            </a:xfrm>
            <a:custGeom>
              <a:avLst/>
              <a:gdLst>
                <a:gd name="connsiteX0" fmla="*/ 191542 w 267057"/>
                <a:gd name="connsiteY0" fmla="*/ 191 h 255534"/>
                <a:gd name="connsiteX1" fmla="*/ 260718 w 267057"/>
                <a:gd name="connsiteY1" fmla="*/ 166537 h 255534"/>
                <a:gd name="connsiteX2" fmla="*/ 98806 w 267057"/>
                <a:gd name="connsiteY2" fmla="*/ 254876 h 255534"/>
                <a:gd name="connsiteX3" fmla="*/ 171 w 267057"/>
                <a:gd name="connsiteY3" fmla="*/ 200392 h 255534"/>
                <a:gd name="connsiteX4" fmla="*/ 103203 w 267057"/>
                <a:gd name="connsiteY4" fmla="*/ 169505 h 255534"/>
                <a:gd name="connsiteX5" fmla="*/ 191542 w 267057"/>
                <a:gd name="connsiteY5" fmla="*/ 95895 h 255534"/>
                <a:gd name="connsiteX6" fmla="*/ 191542 w 267057"/>
                <a:gd name="connsiteY6" fmla="*/ 191 h 25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57" h="255534">
                  <a:moveTo>
                    <a:pt x="191542" y="191"/>
                  </a:moveTo>
                  <a:cubicBezTo>
                    <a:pt x="202863" y="-4462"/>
                    <a:pt x="291129" y="76622"/>
                    <a:pt x="260718" y="166537"/>
                  </a:cubicBezTo>
                  <a:cubicBezTo>
                    <a:pt x="235363" y="241576"/>
                    <a:pt x="148746" y="259419"/>
                    <a:pt x="98806" y="254876"/>
                  </a:cubicBezTo>
                  <a:cubicBezTo>
                    <a:pt x="45971" y="250076"/>
                    <a:pt x="-3274" y="216807"/>
                    <a:pt x="171" y="200392"/>
                  </a:cubicBezTo>
                  <a:cubicBezTo>
                    <a:pt x="3175" y="186103"/>
                    <a:pt x="43956" y="195702"/>
                    <a:pt x="103203" y="169505"/>
                  </a:cubicBezTo>
                  <a:cubicBezTo>
                    <a:pt x="127019" y="158952"/>
                    <a:pt x="173441" y="138434"/>
                    <a:pt x="191542" y="95895"/>
                  </a:cubicBezTo>
                  <a:cubicBezTo>
                    <a:pt x="211694" y="48299"/>
                    <a:pt x="183627" y="3415"/>
                    <a:pt x="191542" y="191"/>
                  </a:cubicBezTo>
                  <a:close/>
                </a:path>
              </a:pathLst>
            </a:custGeom>
            <a:solidFill>
              <a:srgbClr val="5CE1AC"/>
            </a:solidFill>
            <a:ln w="3653" cap="flat">
              <a:noFill/>
              <a:prstDash val="solid"/>
              <a:miter/>
            </a:ln>
          </p:spPr>
          <p:txBody>
            <a:bodyPr rtlCol="0" anchor="ctr"/>
            <a:lstStyle/>
            <a:p>
              <a:endParaRPr lang="en-US"/>
            </a:p>
          </p:txBody>
        </p:sp>
        <p:sp>
          <p:nvSpPr>
            <p:cNvPr id="228" name="任意多边形: 形状 227">
              <a:extLst>
                <a:ext uri="{FF2B5EF4-FFF2-40B4-BE49-F238E27FC236}">
                  <a16:creationId xmlns:a16="http://schemas.microsoft.com/office/drawing/2014/main" id="{69152857-0443-E78D-7EA4-31D2ACB0E6FE}"/>
                </a:ext>
              </a:extLst>
            </p:cNvPr>
            <p:cNvSpPr/>
            <p:nvPr/>
          </p:nvSpPr>
          <p:spPr>
            <a:xfrm>
              <a:off x="9745833" y="1870823"/>
              <a:ext cx="133344" cy="96130"/>
            </a:xfrm>
            <a:custGeom>
              <a:avLst/>
              <a:gdLst>
                <a:gd name="connsiteX0" fmla="*/ 133274 w 133344"/>
                <a:gd name="connsiteY0" fmla="*/ 7487 h 96130"/>
                <a:gd name="connsiteX1" fmla="*/ 66516 w 133344"/>
                <a:gd name="connsiteY1" fmla="*/ 48011 h 96130"/>
                <a:gd name="connsiteX2" fmla="*/ 783 w 133344"/>
                <a:gd name="connsiteY2" fmla="*/ 95826 h 96130"/>
                <a:gd name="connsiteX3" fmla="*/ 88023 w 133344"/>
                <a:gd name="connsiteY3" fmla="*/ 1991 h 96130"/>
                <a:gd name="connsiteX4" fmla="*/ 133274 w 133344"/>
                <a:gd name="connsiteY4" fmla="*/ 7487 h 9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44" h="96130">
                  <a:moveTo>
                    <a:pt x="133274" y="7487"/>
                  </a:moveTo>
                  <a:cubicBezTo>
                    <a:pt x="134923" y="14815"/>
                    <a:pt x="107626" y="22619"/>
                    <a:pt x="66516" y="48011"/>
                  </a:cubicBezTo>
                  <a:cubicBezTo>
                    <a:pt x="19103" y="77323"/>
                    <a:pt x="4484" y="98977"/>
                    <a:pt x="783" y="95826"/>
                  </a:cubicBezTo>
                  <a:cubicBezTo>
                    <a:pt x="-5665" y="90330"/>
                    <a:pt x="28080" y="14265"/>
                    <a:pt x="88023" y="1991"/>
                  </a:cubicBezTo>
                  <a:cubicBezTo>
                    <a:pt x="108249" y="-2296"/>
                    <a:pt x="131918" y="708"/>
                    <a:pt x="133274" y="7487"/>
                  </a:cubicBezTo>
                  <a:close/>
                </a:path>
              </a:pathLst>
            </a:custGeom>
            <a:solidFill>
              <a:srgbClr val="AFFAE3"/>
            </a:solidFill>
            <a:ln w="3653" cap="flat">
              <a:noFill/>
              <a:prstDash val="solid"/>
              <a:miter/>
            </a:ln>
          </p:spPr>
          <p:txBody>
            <a:bodyPr rtlCol="0" anchor="ctr"/>
            <a:lstStyle/>
            <a:p>
              <a:endParaRPr lang="en-US"/>
            </a:p>
          </p:txBody>
        </p:sp>
        <p:sp>
          <p:nvSpPr>
            <p:cNvPr id="229" name="任意多边形: 形状 228">
              <a:extLst>
                <a:ext uri="{FF2B5EF4-FFF2-40B4-BE49-F238E27FC236}">
                  <a16:creationId xmlns:a16="http://schemas.microsoft.com/office/drawing/2014/main" id="{B1F4A111-FBBA-9BD8-A8A8-E65EF253A238}"/>
                </a:ext>
              </a:extLst>
            </p:cNvPr>
            <p:cNvSpPr/>
            <p:nvPr/>
          </p:nvSpPr>
          <p:spPr>
            <a:xfrm>
              <a:off x="9961264" y="1868627"/>
              <a:ext cx="154736" cy="64576"/>
            </a:xfrm>
            <a:custGeom>
              <a:avLst/>
              <a:gdLst>
                <a:gd name="connsiteX0" fmla="*/ 154648 w 154736"/>
                <a:gd name="connsiteY0" fmla="*/ 29798 h 64576"/>
                <a:gd name="connsiteX1" fmla="*/ 65979 w 154736"/>
                <a:gd name="connsiteY1" fmla="*/ 62774 h 64576"/>
                <a:gd name="connsiteX2" fmla="*/ 796 w 154736"/>
                <a:gd name="connsiteY2" fmla="*/ 1658 h 64576"/>
                <a:gd name="connsiteX3" fmla="*/ 71475 w 154736"/>
                <a:gd name="connsiteY3" fmla="*/ 17121 h 64576"/>
                <a:gd name="connsiteX4" fmla="*/ 154648 w 154736"/>
                <a:gd name="connsiteY4" fmla="*/ 29798 h 6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6" h="64576">
                  <a:moveTo>
                    <a:pt x="154648" y="29798"/>
                  </a:moveTo>
                  <a:cubicBezTo>
                    <a:pt x="157030" y="40790"/>
                    <a:pt x="110680" y="72410"/>
                    <a:pt x="65979" y="62774"/>
                  </a:cubicBezTo>
                  <a:cubicBezTo>
                    <a:pt x="23770" y="53797"/>
                    <a:pt x="-5249" y="10709"/>
                    <a:pt x="796" y="1658"/>
                  </a:cubicBezTo>
                  <a:cubicBezTo>
                    <a:pt x="4900" y="-4460"/>
                    <a:pt x="23257" y="7631"/>
                    <a:pt x="71475" y="17121"/>
                  </a:cubicBezTo>
                  <a:cubicBezTo>
                    <a:pt x="127021" y="28223"/>
                    <a:pt x="152816" y="21994"/>
                    <a:pt x="154648" y="29798"/>
                  </a:cubicBezTo>
                  <a:close/>
                </a:path>
              </a:pathLst>
            </a:custGeom>
            <a:solidFill>
              <a:srgbClr val="AFFAE3"/>
            </a:solidFill>
            <a:ln w="3653" cap="flat">
              <a:noFill/>
              <a:prstDash val="solid"/>
              <a:miter/>
            </a:ln>
          </p:spPr>
          <p:txBody>
            <a:bodyPr rtlCol="0" anchor="ctr"/>
            <a:lstStyle/>
            <a:p>
              <a:endParaRPr lang="en-US"/>
            </a:p>
          </p:txBody>
        </p:sp>
        <p:sp>
          <p:nvSpPr>
            <p:cNvPr id="230" name="任意多边形: 形状 229">
              <a:extLst>
                <a:ext uri="{FF2B5EF4-FFF2-40B4-BE49-F238E27FC236}">
                  <a16:creationId xmlns:a16="http://schemas.microsoft.com/office/drawing/2014/main" id="{3547813C-C836-7AEA-8B5E-4117C71A819D}"/>
                </a:ext>
              </a:extLst>
            </p:cNvPr>
            <p:cNvSpPr/>
            <p:nvPr/>
          </p:nvSpPr>
          <p:spPr>
            <a:xfrm>
              <a:off x="10005356" y="2090136"/>
              <a:ext cx="198826" cy="41865"/>
            </a:xfrm>
            <a:custGeom>
              <a:avLst/>
              <a:gdLst>
                <a:gd name="connsiteX0" fmla="*/ 198749 w 198826"/>
                <a:gd name="connsiteY0" fmla="*/ 1859 h 41865"/>
                <a:gd name="connsiteX1" fmla="*/ 113377 w 198826"/>
                <a:gd name="connsiteY1" fmla="*/ 40148 h 41865"/>
                <a:gd name="connsiteX2" fmla="*/ 13 w 198826"/>
                <a:gd name="connsiteY2" fmla="*/ 18164 h 41865"/>
                <a:gd name="connsiteX3" fmla="*/ 92749 w 198826"/>
                <a:gd name="connsiteY3" fmla="*/ 10836 h 41865"/>
                <a:gd name="connsiteX4" fmla="*/ 198749 w 198826"/>
                <a:gd name="connsiteY4" fmla="*/ 1859 h 41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26" h="41865">
                  <a:moveTo>
                    <a:pt x="198749" y="1859"/>
                  </a:moveTo>
                  <a:cubicBezTo>
                    <a:pt x="200837" y="8747"/>
                    <a:pt x="160716" y="33626"/>
                    <a:pt x="113377" y="40148"/>
                  </a:cubicBezTo>
                  <a:cubicBezTo>
                    <a:pt x="54240" y="48245"/>
                    <a:pt x="-976" y="25492"/>
                    <a:pt x="13" y="18164"/>
                  </a:cubicBezTo>
                  <a:cubicBezTo>
                    <a:pt x="636" y="13291"/>
                    <a:pt x="24415" y="16368"/>
                    <a:pt x="92749" y="10836"/>
                  </a:cubicBezTo>
                  <a:cubicBezTo>
                    <a:pt x="167568" y="4644"/>
                    <a:pt x="197027" y="-3784"/>
                    <a:pt x="198749" y="1859"/>
                  </a:cubicBezTo>
                  <a:close/>
                </a:path>
              </a:pathLst>
            </a:custGeom>
            <a:solidFill>
              <a:srgbClr val="AFFAE3"/>
            </a:solidFill>
            <a:ln w="3653" cap="flat">
              <a:noFill/>
              <a:prstDash val="solid"/>
              <a:miter/>
            </a:ln>
          </p:spPr>
          <p:txBody>
            <a:bodyPr rtlCol="0" anchor="ctr"/>
            <a:lstStyle/>
            <a:p>
              <a:endParaRPr lang="en-US"/>
            </a:p>
          </p:txBody>
        </p:sp>
        <p:sp>
          <p:nvSpPr>
            <p:cNvPr id="231" name="任意多边形: 形状 230">
              <a:extLst>
                <a:ext uri="{FF2B5EF4-FFF2-40B4-BE49-F238E27FC236}">
                  <a16:creationId xmlns:a16="http://schemas.microsoft.com/office/drawing/2014/main" id="{21D3EE19-509E-DFC0-5433-E15A11A771C1}"/>
                </a:ext>
              </a:extLst>
            </p:cNvPr>
            <p:cNvSpPr/>
            <p:nvPr/>
          </p:nvSpPr>
          <p:spPr>
            <a:xfrm>
              <a:off x="10564375" y="969652"/>
              <a:ext cx="612457" cy="2761764"/>
            </a:xfrm>
            <a:custGeom>
              <a:avLst/>
              <a:gdLst>
                <a:gd name="connsiteX0" fmla="*/ 23460 w 612457"/>
                <a:gd name="connsiteY0" fmla="*/ 1646955 h 2761764"/>
                <a:gd name="connsiteX1" fmla="*/ 39839 w 612457"/>
                <a:gd name="connsiteY1" fmla="*/ 2677970 h 2761764"/>
                <a:gd name="connsiteX2" fmla="*/ 238977 w 612457"/>
                <a:gd name="connsiteY2" fmla="*/ 2702335 h 2761764"/>
                <a:gd name="connsiteX3" fmla="*/ 230550 w 612457"/>
                <a:gd name="connsiteY3" fmla="*/ 1681470 h 2761764"/>
                <a:gd name="connsiteX4" fmla="*/ 424742 w 612457"/>
                <a:gd name="connsiteY4" fmla="*/ 847982 h 2761764"/>
                <a:gd name="connsiteX5" fmla="*/ 511726 w 612457"/>
                <a:gd name="connsiteY5" fmla="*/ 775508 h 2761764"/>
                <a:gd name="connsiteX6" fmla="*/ 540562 w 612457"/>
                <a:gd name="connsiteY6" fmla="*/ 724468 h 2761764"/>
                <a:gd name="connsiteX7" fmla="*/ 612230 w 612457"/>
                <a:gd name="connsiteY7" fmla="*/ 138227 h 2761764"/>
                <a:gd name="connsiteX8" fmla="*/ 492783 w 612457"/>
                <a:gd name="connsiteY8" fmla="*/ 44356 h 2761764"/>
                <a:gd name="connsiteX9" fmla="*/ 301962 w 612457"/>
                <a:gd name="connsiteY9" fmla="*/ 241 h 2761764"/>
                <a:gd name="connsiteX10" fmla="*/ 210581 w 612457"/>
                <a:gd name="connsiteY10" fmla="*/ 116207 h 2761764"/>
                <a:gd name="connsiteX11" fmla="*/ 140745 w 612457"/>
                <a:gd name="connsiteY11" fmla="*/ 687389 h 2761764"/>
                <a:gd name="connsiteX12" fmla="*/ 189623 w 612457"/>
                <a:gd name="connsiteY12" fmla="*/ 776058 h 2761764"/>
                <a:gd name="connsiteX13" fmla="*/ 23460 w 612457"/>
                <a:gd name="connsiteY13" fmla="*/ 1646955 h 276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57" h="2761764">
                  <a:moveTo>
                    <a:pt x="23460" y="1646955"/>
                  </a:moveTo>
                  <a:cubicBezTo>
                    <a:pt x="-40147" y="2167464"/>
                    <a:pt x="46471" y="2623669"/>
                    <a:pt x="39839" y="2677970"/>
                  </a:cubicBezTo>
                  <a:cubicBezTo>
                    <a:pt x="33207" y="2732270"/>
                    <a:pt x="169178" y="2822405"/>
                    <a:pt x="238977" y="2702335"/>
                  </a:cubicBezTo>
                  <a:cubicBezTo>
                    <a:pt x="238977" y="2702335"/>
                    <a:pt x="190722" y="2007347"/>
                    <a:pt x="230550" y="1681470"/>
                  </a:cubicBezTo>
                  <a:cubicBezTo>
                    <a:pt x="270378" y="1355593"/>
                    <a:pt x="423277" y="859340"/>
                    <a:pt x="424742" y="847982"/>
                  </a:cubicBezTo>
                  <a:cubicBezTo>
                    <a:pt x="424742" y="847982"/>
                    <a:pt x="476771" y="802841"/>
                    <a:pt x="511726" y="775508"/>
                  </a:cubicBezTo>
                  <a:cubicBezTo>
                    <a:pt x="527716" y="762981"/>
                    <a:pt x="538085" y="744628"/>
                    <a:pt x="540562" y="724468"/>
                  </a:cubicBezTo>
                  <a:lnTo>
                    <a:pt x="612230" y="138227"/>
                  </a:lnTo>
                  <a:cubicBezTo>
                    <a:pt x="617359" y="96201"/>
                    <a:pt x="534809" y="49485"/>
                    <a:pt x="492783" y="44356"/>
                  </a:cubicBezTo>
                  <a:lnTo>
                    <a:pt x="301962" y="241"/>
                  </a:lnTo>
                  <a:cubicBezTo>
                    <a:pt x="259936" y="-4925"/>
                    <a:pt x="215711" y="74217"/>
                    <a:pt x="210581" y="116207"/>
                  </a:cubicBezTo>
                  <a:lnTo>
                    <a:pt x="140745" y="687389"/>
                  </a:lnTo>
                  <a:lnTo>
                    <a:pt x="189623" y="776058"/>
                  </a:lnTo>
                  <a:cubicBezTo>
                    <a:pt x="189623" y="776058"/>
                    <a:pt x="87104" y="1126446"/>
                    <a:pt x="23460" y="1646955"/>
                  </a:cubicBezTo>
                  <a:close/>
                </a:path>
              </a:pathLst>
            </a:custGeom>
            <a:solidFill>
              <a:schemeClr val="accent1"/>
            </a:solidFill>
            <a:ln w="3653" cap="flat">
              <a:noFill/>
              <a:prstDash val="solid"/>
              <a:miter/>
            </a:ln>
          </p:spPr>
          <p:txBody>
            <a:bodyPr rtlCol="0" anchor="ctr"/>
            <a:lstStyle/>
            <a:p>
              <a:endParaRPr lang="en-US"/>
            </a:p>
          </p:txBody>
        </p:sp>
        <p:sp>
          <p:nvSpPr>
            <p:cNvPr id="232" name="任意多边形: 形状 231">
              <a:extLst>
                <a:ext uri="{FF2B5EF4-FFF2-40B4-BE49-F238E27FC236}">
                  <a16:creationId xmlns:a16="http://schemas.microsoft.com/office/drawing/2014/main" id="{C894DCE7-35F0-569B-51C3-12BF19E5116E}"/>
                </a:ext>
              </a:extLst>
            </p:cNvPr>
            <p:cNvSpPr/>
            <p:nvPr/>
          </p:nvSpPr>
          <p:spPr>
            <a:xfrm>
              <a:off x="10564375" y="1008609"/>
              <a:ext cx="523845" cy="2680244"/>
            </a:xfrm>
            <a:custGeom>
              <a:avLst/>
              <a:gdLst>
                <a:gd name="connsiteX0" fmla="*/ 161300 w 523845"/>
                <a:gd name="connsiteY0" fmla="*/ 1982019 h 2680244"/>
                <a:gd name="connsiteX1" fmla="*/ 314456 w 523845"/>
                <a:gd name="connsiteY1" fmla="*/ 880986 h 2680244"/>
                <a:gd name="connsiteX2" fmla="*/ 456949 w 523845"/>
                <a:gd name="connsiteY2" fmla="*/ 664113 h 2680244"/>
                <a:gd name="connsiteX3" fmla="*/ 523377 w 523845"/>
                <a:gd name="connsiteY3" fmla="*/ 120888 h 2680244"/>
                <a:gd name="connsiteX4" fmla="*/ 481461 w 523845"/>
                <a:gd name="connsiteY4" fmla="*/ 53250 h 2680244"/>
                <a:gd name="connsiteX5" fmla="*/ 346663 w 523845"/>
                <a:gd name="connsiteY5" fmla="*/ 6351 h 2680244"/>
                <a:gd name="connsiteX6" fmla="*/ 264406 w 523845"/>
                <a:gd name="connsiteY6" fmla="*/ 37898 h 2680244"/>
                <a:gd name="connsiteX7" fmla="*/ 195192 w 523845"/>
                <a:gd name="connsiteY7" fmla="*/ 203218 h 2680244"/>
                <a:gd name="connsiteX8" fmla="*/ 140745 w 523845"/>
                <a:gd name="connsiteY8" fmla="*/ 648431 h 2680244"/>
                <a:gd name="connsiteX9" fmla="*/ 157930 w 523845"/>
                <a:gd name="connsiteY9" fmla="*/ 679612 h 2680244"/>
                <a:gd name="connsiteX10" fmla="*/ 172915 w 523845"/>
                <a:gd name="connsiteY10" fmla="*/ 798839 h 2680244"/>
                <a:gd name="connsiteX11" fmla="*/ 23460 w 523845"/>
                <a:gd name="connsiteY11" fmla="*/ 1607998 h 2680244"/>
                <a:gd name="connsiteX12" fmla="*/ 39839 w 523845"/>
                <a:gd name="connsiteY12" fmla="*/ 2639012 h 2680244"/>
                <a:gd name="connsiteX13" fmla="*/ 161300 w 523845"/>
                <a:gd name="connsiteY13" fmla="*/ 1982019 h 268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845" h="2680244">
                  <a:moveTo>
                    <a:pt x="161300" y="1982019"/>
                  </a:moveTo>
                  <a:cubicBezTo>
                    <a:pt x="148843" y="1518816"/>
                    <a:pt x="286903" y="984420"/>
                    <a:pt x="314456" y="880986"/>
                  </a:cubicBezTo>
                  <a:cubicBezTo>
                    <a:pt x="342009" y="777551"/>
                    <a:pt x="452809" y="698078"/>
                    <a:pt x="456949" y="664113"/>
                  </a:cubicBezTo>
                  <a:lnTo>
                    <a:pt x="523377" y="120888"/>
                  </a:lnTo>
                  <a:cubicBezTo>
                    <a:pt x="526972" y="91307"/>
                    <a:pt x="509553" y="63194"/>
                    <a:pt x="481461" y="53250"/>
                  </a:cubicBezTo>
                  <a:cubicBezTo>
                    <a:pt x="441157" y="39034"/>
                    <a:pt x="384402" y="19102"/>
                    <a:pt x="346663" y="6351"/>
                  </a:cubicBezTo>
                  <a:cubicBezTo>
                    <a:pt x="282616" y="-15267"/>
                    <a:pt x="266457" y="24121"/>
                    <a:pt x="264406" y="37898"/>
                  </a:cubicBezTo>
                  <a:lnTo>
                    <a:pt x="195192" y="203218"/>
                  </a:lnTo>
                  <a:lnTo>
                    <a:pt x="140745" y="648431"/>
                  </a:lnTo>
                  <a:lnTo>
                    <a:pt x="157930" y="679612"/>
                  </a:lnTo>
                  <a:cubicBezTo>
                    <a:pt x="177983" y="715977"/>
                    <a:pt x="183347" y="758641"/>
                    <a:pt x="172915" y="798839"/>
                  </a:cubicBezTo>
                  <a:cubicBezTo>
                    <a:pt x="141222" y="921106"/>
                    <a:pt x="71349" y="1216535"/>
                    <a:pt x="23460" y="1607998"/>
                  </a:cubicBezTo>
                  <a:cubicBezTo>
                    <a:pt x="-40147" y="2128506"/>
                    <a:pt x="46471" y="2584712"/>
                    <a:pt x="39839" y="2639012"/>
                  </a:cubicBezTo>
                  <a:cubicBezTo>
                    <a:pt x="215894" y="2805248"/>
                    <a:pt x="173795" y="2445223"/>
                    <a:pt x="161300" y="1982019"/>
                  </a:cubicBezTo>
                  <a:close/>
                </a:path>
              </a:pathLst>
            </a:custGeom>
            <a:solidFill>
              <a:schemeClr val="accent2"/>
            </a:solidFill>
            <a:ln w="3653" cap="flat">
              <a:noFill/>
              <a:prstDash val="solid"/>
              <a:miter/>
            </a:ln>
          </p:spPr>
          <p:txBody>
            <a:bodyPr rtlCol="0" anchor="ctr"/>
            <a:lstStyle/>
            <a:p>
              <a:endParaRPr lang="en-US"/>
            </a:p>
          </p:txBody>
        </p:sp>
        <p:sp>
          <p:nvSpPr>
            <p:cNvPr id="233" name="任意多边形: 形状 232">
              <a:extLst>
                <a:ext uri="{FF2B5EF4-FFF2-40B4-BE49-F238E27FC236}">
                  <a16:creationId xmlns:a16="http://schemas.microsoft.com/office/drawing/2014/main" id="{2B5CA57C-7C86-71D3-6A1C-BFE78A26CC6A}"/>
                </a:ext>
              </a:extLst>
            </p:cNvPr>
            <p:cNvSpPr/>
            <p:nvPr/>
          </p:nvSpPr>
          <p:spPr>
            <a:xfrm>
              <a:off x="10644481" y="1046507"/>
              <a:ext cx="384354" cy="683446"/>
            </a:xfrm>
            <a:custGeom>
              <a:avLst/>
              <a:gdLst>
                <a:gd name="connsiteX0" fmla="*/ 319355 w 384354"/>
                <a:gd name="connsiteY0" fmla="*/ 645634 h 683446"/>
                <a:gd name="connsiteX1" fmla="*/ 155867 w 384354"/>
                <a:gd name="connsiteY1" fmla="*/ 683447 h 683446"/>
                <a:gd name="connsiteX2" fmla="*/ 0 w 384354"/>
                <a:gd name="connsiteY2" fmla="*/ 583200 h 683446"/>
                <a:gd name="connsiteX3" fmla="*/ 38069 w 384354"/>
                <a:gd name="connsiteY3" fmla="*/ 6009 h 683446"/>
                <a:gd name="connsiteX4" fmla="*/ 184299 w 384354"/>
                <a:gd name="connsiteY4" fmla="*/ 0 h 683446"/>
                <a:gd name="connsiteX5" fmla="*/ 384354 w 384354"/>
                <a:gd name="connsiteY5" fmla="*/ 48035 h 683446"/>
                <a:gd name="connsiteX6" fmla="*/ 319355 w 384354"/>
                <a:gd name="connsiteY6" fmla="*/ 645634 h 68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354" h="683446">
                  <a:moveTo>
                    <a:pt x="319355" y="645634"/>
                  </a:moveTo>
                  <a:lnTo>
                    <a:pt x="155867" y="683447"/>
                  </a:lnTo>
                  <a:lnTo>
                    <a:pt x="0" y="583200"/>
                  </a:lnTo>
                  <a:lnTo>
                    <a:pt x="38069" y="6009"/>
                  </a:lnTo>
                  <a:lnTo>
                    <a:pt x="184299" y="0"/>
                  </a:lnTo>
                  <a:lnTo>
                    <a:pt x="384354" y="48035"/>
                  </a:lnTo>
                  <a:lnTo>
                    <a:pt x="319355" y="645634"/>
                  </a:lnTo>
                  <a:close/>
                </a:path>
              </a:pathLst>
            </a:custGeom>
            <a:solidFill>
              <a:srgbClr val="B0CCF3"/>
            </a:solidFill>
            <a:ln w="3653" cap="flat">
              <a:noFill/>
              <a:prstDash val="solid"/>
              <a:miter/>
            </a:ln>
          </p:spPr>
          <p:txBody>
            <a:bodyPr rtlCol="0" anchor="ctr"/>
            <a:lstStyle/>
            <a:p>
              <a:endParaRPr lang="en-US"/>
            </a:p>
          </p:txBody>
        </p:sp>
        <p:sp>
          <p:nvSpPr>
            <p:cNvPr id="234" name="任意多边形: 形状 233">
              <a:extLst>
                <a:ext uri="{FF2B5EF4-FFF2-40B4-BE49-F238E27FC236}">
                  <a16:creationId xmlns:a16="http://schemas.microsoft.com/office/drawing/2014/main" id="{7661C2D0-BA4A-0022-CEB1-69D3AAEDDAA8}"/>
                </a:ext>
              </a:extLst>
            </p:cNvPr>
            <p:cNvSpPr/>
            <p:nvPr/>
          </p:nvSpPr>
          <p:spPr>
            <a:xfrm>
              <a:off x="10682550" y="1046581"/>
              <a:ext cx="346284" cy="94533"/>
            </a:xfrm>
            <a:custGeom>
              <a:avLst/>
              <a:gdLst>
                <a:gd name="connsiteX0" fmla="*/ 200165 w 346284"/>
                <a:gd name="connsiteY0" fmla="*/ 64083 h 94533"/>
                <a:gd name="connsiteX1" fmla="*/ 346285 w 346284"/>
                <a:gd name="connsiteY1" fmla="*/ 47962 h 94533"/>
                <a:gd name="connsiteX2" fmla="*/ 146230 w 346284"/>
                <a:gd name="connsiteY2" fmla="*/ 0 h 94533"/>
                <a:gd name="connsiteX3" fmla="*/ 0 w 346284"/>
                <a:gd name="connsiteY3" fmla="*/ 6009 h 94533"/>
                <a:gd name="connsiteX4" fmla="*/ 200165 w 346284"/>
                <a:gd name="connsiteY4" fmla="*/ 64083 h 9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84" h="94533">
                  <a:moveTo>
                    <a:pt x="200165" y="64083"/>
                  </a:moveTo>
                  <a:lnTo>
                    <a:pt x="346285" y="47962"/>
                  </a:lnTo>
                  <a:lnTo>
                    <a:pt x="146230" y="0"/>
                  </a:lnTo>
                  <a:lnTo>
                    <a:pt x="0" y="6009"/>
                  </a:lnTo>
                  <a:cubicBezTo>
                    <a:pt x="0" y="6009"/>
                    <a:pt x="69872" y="157552"/>
                    <a:pt x="200165" y="64083"/>
                  </a:cubicBezTo>
                  <a:close/>
                </a:path>
              </a:pathLst>
            </a:custGeom>
            <a:solidFill>
              <a:srgbClr val="D5EAFF"/>
            </a:solidFill>
            <a:ln w="3653" cap="flat">
              <a:noFill/>
              <a:prstDash val="solid"/>
              <a:miter/>
            </a:ln>
          </p:spPr>
          <p:txBody>
            <a:bodyPr rtlCol="0" anchor="ctr"/>
            <a:lstStyle/>
            <a:p>
              <a:endParaRPr lang="en-US"/>
            </a:p>
          </p:txBody>
        </p:sp>
        <p:sp>
          <p:nvSpPr>
            <p:cNvPr id="235" name="任意多边形: 形状 234">
              <a:extLst>
                <a:ext uri="{FF2B5EF4-FFF2-40B4-BE49-F238E27FC236}">
                  <a16:creationId xmlns:a16="http://schemas.microsoft.com/office/drawing/2014/main" id="{867E2436-E3F7-EC30-A0FE-3682DDBFD398}"/>
                </a:ext>
              </a:extLst>
            </p:cNvPr>
            <p:cNvSpPr/>
            <p:nvPr/>
          </p:nvSpPr>
          <p:spPr>
            <a:xfrm>
              <a:off x="10627825" y="1052443"/>
              <a:ext cx="261167" cy="677460"/>
            </a:xfrm>
            <a:custGeom>
              <a:avLst/>
              <a:gdLst>
                <a:gd name="connsiteX0" fmla="*/ 254890 w 261167"/>
                <a:gd name="connsiteY0" fmla="*/ 58221 h 677460"/>
                <a:gd name="connsiteX1" fmla="*/ 168346 w 261167"/>
                <a:gd name="connsiteY1" fmla="*/ 47632 h 677460"/>
                <a:gd name="connsiteX2" fmla="*/ 54762 w 261167"/>
                <a:gd name="connsiteY2" fmla="*/ 0 h 677460"/>
                <a:gd name="connsiteX3" fmla="*/ 47434 w 261167"/>
                <a:gd name="connsiteY3" fmla="*/ 60346 h 677460"/>
                <a:gd name="connsiteX4" fmla="*/ 46042 w 261167"/>
                <a:gd name="connsiteY4" fmla="*/ 113731 h 677460"/>
                <a:gd name="connsiteX5" fmla="*/ 41608 w 261167"/>
                <a:gd name="connsiteY5" fmla="*/ 171366 h 677460"/>
                <a:gd name="connsiteX6" fmla="*/ 41352 w 261167"/>
                <a:gd name="connsiteY6" fmla="*/ 174736 h 677460"/>
                <a:gd name="connsiteX7" fmla="*/ 37321 w 261167"/>
                <a:gd name="connsiteY7" fmla="*/ 226729 h 677460"/>
                <a:gd name="connsiteX8" fmla="*/ 37321 w 261167"/>
                <a:gd name="connsiteY8" fmla="*/ 226729 h 677460"/>
                <a:gd name="connsiteX9" fmla="*/ 33401 w 261167"/>
                <a:gd name="connsiteY9" fmla="*/ 277658 h 677460"/>
                <a:gd name="connsiteX10" fmla="*/ 33401 w 261167"/>
                <a:gd name="connsiteY10" fmla="*/ 277658 h 677460"/>
                <a:gd name="connsiteX11" fmla="*/ 29517 w 261167"/>
                <a:gd name="connsiteY11" fmla="*/ 328258 h 677460"/>
                <a:gd name="connsiteX12" fmla="*/ 29517 w 261167"/>
                <a:gd name="connsiteY12" fmla="*/ 328258 h 677460"/>
                <a:gd name="connsiteX13" fmla="*/ 25853 w 261167"/>
                <a:gd name="connsiteY13" fmla="*/ 373729 h 677460"/>
                <a:gd name="connsiteX14" fmla="*/ 25853 w 261167"/>
                <a:gd name="connsiteY14" fmla="*/ 373729 h 677460"/>
                <a:gd name="connsiteX15" fmla="*/ 22409 w 261167"/>
                <a:gd name="connsiteY15" fmla="*/ 418649 h 677460"/>
                <a:gd name="connsiteX16" fmla="*/ 22409 w 261167"/>
                <a:gd name="connsiteY16" fmla="*/ 418649 h 677460"/>
                <a:gd name="connsiteX17" fmla="*/ 19368 w 261167"/>
                <a:gd name="connsiteY17" fmla="*/ 458147 h 677460"/>
                <a:gd name="connsiteX18" fmla="*/ 19368 w 261167"/>
                <a:gd name="connsiteY18" fmla="*/ 458147 h 677460"/>
                <a:gd name="connsiteX19" fmla="*/ 12919 w 261167"/>
                <a:gd name="connsiteY19" fmla="*/ 510909 h 677460"/>
                <a:gd name="connsiteX20" fmla="*/ 12223 w 261167"/>
                <a:gd name="connsiteY20" fmla="*/ 550700 h 677460"/>
                <a:gd name="connsiteX21" fmla="*/ 12223 w 261167"/>
                <a:gd name="connsiteY21" fmla="*/ 550700 h 677460"/>
                <a:gd name="connsiteX22" fmla="*/ 9585 w 261167"/>
                <a:gd name="connsiteY22" fmla="*/ 584775 h 677460"/>
                <a:gd name="connsiteX23" fmla="*/ 43367 w 261167"/>
                <a:gd name="connsiteY23" fmla="*/ 604011 h 677460"/>
                <a:gd name="connsiteX24" fmla="*/ 43367 w 261167"/>
                <a:gd name="connsiteY24" fmla="*/ 604011 h 677460"/>
                <a:gd name="connsiteX25" fmla="*/ 75097 w 261167"/>
                <a:gd name="connsiteY25" fmla="*/ 622038 h 677460"/>
                <a:gd name="connsiteX26" fmla="*/ 75097 w 261167"/>
                <a:gd name="connsiteY26" fmla="*/ 622038 h 677460"/>
                <a:gd name="connsiteX27" fmla="*/ 106205 w 261167"/>
                <a:gd name="connsiteY27" fmla="*/ 639735 h 677460"/>
                <a:gd name="connsiteX28" fmla="*/ 106205 w 261167"/>
                <a:gd name="connsiteY28" fmla="*/ 639735 h 677460"/>
                <a:gd name="connsiteX29" fmla="*/ 132879 w 261167"/>
                <a:gd name="connsiteY29" fmla="*/ 654904 h 677460"/>
                <a:gd name="connsiteX30" fmla="*/ 132879 w 261167"/>
                <a:gd name="connsiteY30" fmla="*/ 654904 h 677460"/>
                <a:gd name="connsiteX31" fmla="*/ 172450 w 261167"/>
                <a:gd name="connsiteY31" fmla="*/ 677438 h 677460"/>
                <a:gd name="connsiteX32" fmla="*/ 185164 w 261167"/>
                <a:gd name="connsiteY32" fmla="*/ 573344 h 677460"/>
                <a:gd name="connsiteX33" fmla="*/ 221254 w 261167"/>
                <a:gd name="connsiteY33" fmla="*/ 390913 h 677460"/>
                <a:gd name="connsiteX34" fmla="*/ 249577 w 261167"/>
                <a:gd name="connsiteY34" fmla="*/ 189392 h 677460"/>
                <a:gd name="connsiteX35" fmla="*/ 254890 w 261167"/>
                <a:gd name="connsiteY35" fmla="*/ 58221 h 67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167" h="677460">
                  <a:moveTo>
                    <a:pt x="254890" y="58221"/>
                  </a:moveTo>
                  <a:cubicBezTo>
                    <a:pt x="254890" y="58221"/>
                    <a:pt x="195240" y="66245"/>
                    <a:pt x="168346" y="47632"/>
                  </a:cubicBezTo>
                  <a:cubicBezTo>
                    <a:pt x="141452" y="29019"/>
                    <a:pt x="95836" y="2015"/>
                    <a:pt x="54762" y="0"/>
                  </a:cubicBezTo>
                  <a:cubicBezTo>
                    <a:pt x="54762" y="0"/>
                    <a:pt x="36772" y="34552"/>
                    <a:pt x="47434" y="60346"/>
                  </a:cubicBezTo>
                  <a:cubicBezTo>
                    <a:pt x="47434" y="60346"/>
                    <a:pt x="32375" y="92150"/>
                    <a:pt x="46042" y="113731"/>
                  </a:cubicBezTo>
                  <a:cubicBezTo>
                    <a:pt x="46042" y="113731"/>
                    <a:pt x="26659" y="149198"/>
                    <a:pt x="41608" y="171366"/>
                  </a:cubicBezTo>
                  <a:lnTo>
                    <a:pt x="41352" y="174736"/>
                  </a:lnTo>
                  <a:cubicBezTo>
                    <a:pt x="28590" y="189241"/>
                    <a:pt x="26948" y="210431"/>
                    <a:pt x="37321" y="226729"/>
                  </a:cubicBezTo>
                  <a:lnTo>
                    <a:pt x="37321" y="226729"/>
                  </a:lnTo>
                  <a:cubicBezTo>
                    <a:pt x="37321" y="226729"/>
                    <a:pt x="6104" y="252926"/>
                    <a:pt x="33401" y="277658"/>
                  </a:cubicBezTo>
                  <a:lnTo>
                    <a:pt x="33401" y="277658"/>
                  </a:lnTo>
                  <a:cubicBezTo>
                    <a:pt x="33401" y="277658"/>
                    <a:pt x="13982" y="300961"/>
                    <a:pt x="29517" y="328258"/>
                  </a:cubicBezTo>
                  <a:lnTo>
                    <a:pt x="29517" y="328258"/>
                  </a:lnTo>
                  <a:cubicBezTo>
                    <a:pt x="29517" y="328258"/>
                    <a:pt x="4419" y="350242"/>
                    <a:pt x="25853" y="373729"/>
                  </a:cubicBezTo>
                  <a:lnTo>
                    <a:pt x="25853" y="373729"/>
                  </a:lnTo>
                  <a:cubicBezTo>
                    <a:pt x="25853" y="373729"/>
                    <a:pt x="3869" y="399377"/>
                    <a:pt x="22409" y="418649"/>
                  </a:cubicBezTo>
                  <a:lnTo>
                    <a:pt x="22409" y="418649"/>
                  </a:lnTo>
                  <a:cubicBezTo>
                    <a:pt x="22409" y="418649"/>
                    <a:pt x="3686" y="442502"/>
                    <a:pt x="19368" y="458147"/>
                  </a:cubicBezTo>
                  <a:lnTo>
                    <a:pt x="19368" y="458147"/>
                  </a:lnTo>
                  <a:cubicBezTo>
                    <a:pt x="19368" y="458147"/>
                    <a:pt x="-1847" y="487679"/>
                    <a:pt x="12919" y="510909"/>
                  </a:cubicBezTo>
                  <a:cubicBezTo>
                    <a:pt x="12919" y="510909"/>
                    <a:pt x="-7819" y="529925"/>
                    <a:pt x="12223" y="550700"/>
                  </a:cubicBezTo>
                  <a:lnTo>
                    <a:pt x="12223" y="550700"/>
                  </a:lnTo>
                  <a:cubicBezTo>
                    <a:pt x="12223" y="550700"/>
                    <a:pt x="-13425" y="571695"/>
                    <a:pt x="9585" y="584775"/>
                  </a:cubicBezTo>
                  <a:cubicBezTo>
                    <a:pt x="9585" y="584775"/>
                    <a:pt x="5408" y="612145"/>
                    <a:pt x="43367" y="604011"/>
                  </a:cubicBezTo>
                  <a:lnTo>
                    <a:pt x="43367" y="604011"/>
                  </a:lnTo>
                  <a:cubicBezTo>
                    <a:pt x="43367" y="604011"/>
                    <a:pt x="44649" y="633030"/>
                    <a:pt x="75097" y="622038"/>
                  </a:cubicBezTo>
                  <a:lnTo>
                    <a:pt x="75097" y="622038"/>
                  </a:lnTo>
                  <a:cubicBezTo>
                    <a:pt x="75097" y="622038"/>
                    <a:pt x="83231" y="648676"/>
                    <a:pt x="106205" y="639735"/>
                  </a:cubicBezTo>
                  <a:lnTo>
                    <a:pt x="106205" y="639735"/>
                  </a:lnTo>
                  <a:cubicBezTo>
                    <a:pt x="106205" y="639735"/>
                    <a:pt x="113056" y="660474"/>
                    <a:pt x="132879" y="654904"/>
                  </a:cubicBezTo>
                  <a:lnTo>
                    <a:pt x="132879" y="654904"/>
                  </a:lnTo>
                  <a:cubicBezTo>
                    <a:pt x="132879" y="654904"/>
                    <a:pt x="138668" y="678281"/>
                    <a:pt x="172450" y="677438"/>
                  </a:cubicBezTo>
                  <a:cubicBezTo>
                    <a:pt x="172450" y="677438"/>
                    <a:pt x="171900" y="606906"/>
                    <a:pt x="185164" y="573344"/>
                  </a:cubicBezTo>
                  <a:cubicBezTo>
                    <a:pt x="198428" y="539781"/>
                    <a:pt x="225175" y="446532"/>
                    <a:pt x="221254" y="390913"/>
                  </a:cubicBezTo>
                  <a:cubicBezTo>
                    <a:pt x="217334" y="335293"/>
                    <a:pt x="227080" y="227791"/>
                    <a:pt x="249577" y="189392"/>
                  </a:cubicBezTo>
                  <a:cubicBezTo>
                    <a:pt x="272074" y="150994"/>
                    <a:pt x="254890" y="58221"/>
                    <a:pt x="254890" y="58221"/>
                  </a:cubicBezTo>
                  <a:close/>
                </a:path>
              </a:pathLst>
            </a:custGeom>
            <a:solidFill>
              <a:srgbClr val="ECFFFF"/>
            </a:solidFill>
            <a:ln w="3653" cap="flat">
              <a:noFill/>
              <a:prstDash val="solid"/>
              <a:miter/>
            </a:ln>
          </p:spPr>
          <p:txBody>
            <a:bodyPr rtlCol="0" anchor="ctr"/>
            <a:lstStyle/>
            <a:p>
              <a:endParaRPr lang="en-US"/>
            </a:p>
          </p:txBody>
        </p:sp>
        <p:sp>
          <p:nvSpPr>
            <p:cNvPr id="236" name="任意多边形: 形状 235">
              <a:extLst>
                <a:ext uri="{FF2B5EF4-FFF2-40B4-BE49-F238E27FC236}">
                  <a16:creationId xmlns:a16="http://schemas.microsoft.com/office/drawing/2014/main" id="{67D0A5B0-5345-37A1-6878-AAE2ADE68480}"/>
                </a:ext>
              </a:extLst>
            </p:cNvPr>
            <p:cNvSpPr/>
            <p:nvPr/>
          </p:nvSpPr>
          <p:spPr>
            <a:xfrm>
              <a:off x="10739524" y="1050642"/>
              <a:ext cx="99393" cy="12902"/>
            </a:xfrm>
            <a:custGeom>
              <a:avLst/>
              <a:gdLst>
                <a:gd name="connsiteX0" fmla="*/ 3703 w 99393"/>
                <a:gd name="connsiteY0" fmla="*/ 12866 h 12902"/>
                <a:gd name="connsiteX1" fmla="*/ 2 w 99393"/>
                <a:gd name="connsiteY1" fmla="*/ 8909 h 12902"/>
                <a:gd name="connsiteX2" fmla="*/ 3959 w 99393"/>
                <a:gd name="connsiteY2" fmla="*/ 5208 h 12902"/>
                <a:gd name="connsiteX3" fmla="*/ 95339 w 99393"/>
                <a:gd name="connsiteY3" fmla="*/ 5 h 12902"/>
                <a:gd name="connsiteX4" fmla="*/ 99388 w 99393"/>
                <a:gd name="connsiteY4" fmla="*/ 3651 h 12902"/>
                <a:gd name="connsiteX5" fmla="*/ 95743 w 99393"/>
                <a:gd name="connsiteY5" fmla="*/ 7700 h 12902"/>
                <a:gd name="connsiteX6" fmla="*/ 4399 w 99393"/>
                <a:gd name="connsiteY6" fmla="*/ 12903 h 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93" h="12902">
                  <a:moveTo>
                    <a:pt x="3703" y="12866"/>
                  </a:moveTo>
                  <a:cubicBezTo>
                    <a:pt x="1589" y="12795"/>
                    <a:pt x="-67" y="11023"/>
                    <a:pt x="2" y="8909"/>
                  </a:cubicBezTo>
                  <a:cubicBezTo>
                    <a:pt x="72" y="6794"/>
                    <a:pt x="1845" y="5138"/>
                    <a:pt x="3959" y="5208"/>
                  </a:cubicBezTo>
                  <a:lnTo>
                    <a:pt x="95339" y="5"/>
                  </a:lnTo>
                  <a:cubicBezTo>
                    <a:pt x="97465" y="-106"/>
                    <a:pt x="99278" y="1526"/>
                    <a:pt x="99388" y="3651"/>
                  </a:cubicBezTo>
                  <a:cubicBezTo>
                    <a:pt x="99498" y="5776"/>
                    <a:pt x="97868" y="7588"/>
                    <a:pt x="95743" y="7700"/>
                  </a:cubicBezTo>
                  <a:lnTo>
                    <a:pt x="4399" y="12903"/>
                  </a:lnTo>
                  <a:close/>
                </a:path>
              </a:pathLst>
            </a:custGeom>
            <a:solidFill>
              <a:srgbClr val="A4B5D6"/>
            </a:solidFill>
            <a:ln w="3653" cap="flat">
              <a:noFill/>
              <a:prstDash val="solid"/>
              <a:miter/>
            </a:ln>
          </p:spPr>
          <p:txBody>
            <a:bodyPr rtlCol="0" anchor="ctr"/>
            <a:lstStyle/>
            <a:p>
              <a:endParaRPr lang="en-US"/>
            </a:p>
          </p:txBody>
        </p:sp>
        <p:sp>
          <p:nvSpPr>
            <p:cNvPr id="237" name="任意多边形: 形状 236">
              <a:extLst>
                <a:ext uri="{FF2B5EF4-FFF2-40B4-BE49-F238E27FC236}">
                  <a16:creationId xmlns:a16="http://schemas.microsoft.com/office/drawing/2014/main" id="{2015A286-0CEE-3A1B-1FB5-8CD4F05FDB52}"/>
                </a:ext>
              </a:extLst>
            </p:cNvPr>
            <p:cNvSpPr/>
            <p:nvPr/>
          </p:nvSpPr>
          <p:spPr>
            <a:xfrm>
              <a:off x="10772903" y="1064894"/>
              <a:ext cx="107198" cy="13489"/>
            </a:xfrm>
            <a:custGeom>
              <a:avLst/>
              <a:gdLst>
                <a:gd name="connsiteX0" fmla="*/ 3703 w 107198"/>
                <a:gd name="connsiteY0" fmla="*/ 13417 h 13489"/>
                <a:gd name="connsiteX1" fmla="*/ 2 w 107198"/>
                <a:gd name="connsiteY1" fmla="*/ 9460 h 13489"/>
                <a:gd name="connsiteX2" fmla="*/ 3959 w 107198"/>
                <a:gd name="connsiteY2" fmla="*/ 5759 h 13489"/>
                <a:gd name="connsiteX3" fmla="*/ 103144 w 107198"/>
                <a:gd name="connsiteY3" fmla="*/ 6 h 13489"/>
                <a:gd name="connsiteX4" fmla="*/ 107193 w 107198"/>
                <a:gd name="connsiteY4" fmla="*/ 3615 h 13489"/>
                <a:gd name="connsiteX5" fmla="*/ 103584 w 107198"/>
                <a:gd name="connsiteY5" fmla="*/ 7664 h 13489"/>
                <a:gd name="connsiteX6" fmla="*/ 4399 w 107198"/>
                <a:gd name="connsiteY6" fmla="*/ 13490 h 1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98" h="13489">
                  <a:moveTo>
                    <a:pt x="3703" y="13417"/>
                  </a:moveTo>
                  <a:cubicBezTo>
                    <a:pt x="1589" y="13346"/>
                    <a:pt x="-67" y="11574"/>
                    <a:pt x="2" y="9460"/>
                  </a:cubicBezTo>
                  <a:cubicBezTo>
                    <a:pt x="72" y="7345"/>
                    <a:pt x="1845" y="5688"/>
                    <a:pt x="3959" y="5759"/>
                  </a:cubicBezTo>
                  <a:lnTo>
                    <a:pt x="103144" y="6"/>
                  </a:lnTo>
                  <a:cubicBezTo>
                    <a:pt x="105258" y="-115"/>
                    <a:pt x="107072" y="1501"/>
                    <a:pt x="107193" y="3615"/>
                  </a:cubicBezTo>
                  <a:cubicBezTo>
                    <a:pt x="107314" y="5730"/>
                    <a:pt x="105698" y="7543"/>
                    <a:pt x="103584" y="7664"/>
                  </a:cubicBezTo>
                  <a:lnTo>
                    <a:pt x="4399" y="13490"/>
                  </a:lnTo>
                  <a:close/>
                </a:path>
              </a:pathLst>
            </a:custGeom>
            <a:solidFill>
              <a:srgbClr val="A4B5D6"/>
            </a:solidFill>
            <a:ln w="3653" cap="flat">
              <a:noFill/>
              <a:prstDash val="solid"/>
              <a:miter/>
            </a:ln>
          </p:spPr>
          <p:txBody>
            <a:bodyPr rtlCol="0" anchor="ctr"/>
            <a:lstStyle/>
            <a:p>
              <a:endParaRPr lang="en-US"/>
            </a:p>
          </p:txBody>
        </p:sp>
        <p:sp>
          <p:nvSpPr>
            <p:cNvPr id="238" name="任意多边形: 形状 237">
              <a:extLst>
                <a:ext uri="{FF2B5EF4-FFF2-40B4-BE49-F238E27FC236}">
                  <a16:creationId xmlns:a16="http://schemas.microsoft.com/office/drawing/2014/main" id="{90334A93-DC88-B738-3F69-58A1C5A86B1E}"/>
                </a:ext>
              </a:extLst>
            </p:cNvPr>
            <p:cNvSpPr/>
            <p:nvPr/>
          </p:nvSpPr>
          <p:spPr>
            <a:xfrm>
              <a:off x="10809296" y="1075257"/>
              <a:ext cx="110237" cy="16464"/>
            </a:xfrm>
            <a:custGeom>
              <a:avLst/>
              <a:gdLst>
                <a:gd name="connsiteX0" fmla="*/ 3473 w 110237"/>
                <a:gd name="connsiteY0" fmla="*/ 16428 h 16464"/>
                <a:gd name="connsiteX1" fmla="*/ 18 w 110237"/>
                <a:gd name="connsiteY1" fmla="*/ 12224 h 16464"/>
                <a:gd name="connsiteX2" fmla="*/ 3473 w 110237"/>
                <a:gd name="connsiteY2" fmla="*/ 8770 h 16464"/>
                <a:gd name="connsiteX3" fmla="*/ 106066 w 110237"/>
                <a:gd name="connsiteY3" fmla="*/ 13 h 16464"/>
                <a:gd name="connsiteX4" fmla="*/ 110224 w 110237"/>
                <a:gd name="connsiteY4" fmla="*/ 3549 h 16464"/>
                <a:gd name="connsiteX5" fmla="*/ 106688 w 110237"/>
                <a:gd name="connsiteY5" fmla="*/ 7707 h 16464"/>
                <a:gd name="connsiteX6" fmla="*/ 4096 w 110237"/>
                <a:gd name="connsiteY6" fmla="*/ 16464 h 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37" h="16464">
                  <a:moveTo>
                    <a:pt x="3473" y="16428"/>
                  </a:moveTo>
                  <a:cubicBezTo>
                    <a:pt x="1359" y="16221"/>
                    <a:pt x="-187" y="14338"/>
                    <a:pt x="18" y="12224"/>
                  </a:cubicBezTo>
                  <a:cubicBezTo>
                    <a:pt x="198" y="10395"/>
                    <a:pt x="1645" y="8949"/>
                    <a:pt x="3473" y="8770"/>
                  </a:cubicBezTo>
                  <a:lnTo>
                    <a:pt x="106066" y="13"/>
                  </a:lnTo>
                  <a:cubicBezTo>
                    <a:pt x="108191" y="-159"/>
                    <a:pt x="110052" y="1424"/>
                    <a:pt x="110224" y="3549"/>
                  </a:cubicBezTo>
                  <a:cubicBezTo>
                    <a:pt x="110396" y="5673"/>
                    <a:pt x="108814" y="7535"/>
                    <a:pt x="106688" y="7707"/>
                  </a:cubicBezTo>
                  <a:lnTo>
                    <a:pt x="4096" y="16464"/>
                  </a:lnTo>
                  <a:close/>
                </a:path>
              </a:pathLst>
            </a:custGeom>
            <a:solidFill>
              <a:srgbClr val="A4B5D6"/>
            </a:solidFill>
            <a:ln w="3653" cap="flat">
              <a:noFill/>
              <a:prstDash val="solid"/>
              <a:miter/>
            </a:ln>
          </p:spPr>
          <p:txBody>
            <a:bodyPr rtlCol="0" anchor="ctr"/>
            <a:lstStyle/>
            <a:p>
              <a:endParaRPr lang="en-US"/>
            </a:p>
          </p:txBody>
        </p:sp>
        <p:sp>
          <p:nvSpPr>
            <p:cNvPr id="239" name="任意多边形: 形状 238">
              <a:extLst>
                <a:ext uri="{FF2B5EF4-FFF2-40B4-BE49-F238E27FC236}">
                  <a16:creationId xmlns:a16="http://schemas.microsoft.com/office/drawing/2014/main" id="{2F76E540-DDF5-253E-E449-50CDE1AA5669}"/>
                </a:ext>
              </a:extLst>
            </p:cNvPr>
            <p:cNvSpPr/>
            <p:nvPr/>
          </p:nvSpPr>
          <p:spPr>
            <a:xfrm>
              <a:off x="10865731" y="1085799"/>
              <a:ext cx="112454" cy="18956"/>
            </a:xfrm>
            <a:custGeom>
              <a:avLst/>
              <a:gdLst>
                <a:gd name="connsiteX0" fmla="*/ 3391 w 112454"/>
                <a:gd name="connsiteY0" fmla="*/ 18930 h 18956"/>
                <a:gd name="connsiteX1" fmla="*/ 20 w 112454"/>
                <a:gd name="connsiteY1" fmla="*/ 15522 h 18956"/>
                <a:gd name="connsiteX2" fmla="*/ 3464 w 112454"/>
                <a:gd name="connsiteY2" fmla="*/ 11272 h 18956"/>
                <a:gd name="connsiteX3" fmla="*/ 108181 w 112454"/>
                <a:gd name="connsiteY3" fmla="*/ 23 h 18956"/>
                <a:gd name="connsiteX4" fmla="*/ 112431 w 112454"/>
                <a:gd name="connsiteY4" fmla="*/ 3431 h 18956"/>
                <a:gd name="connsiteX5" fmla="*/ 109024 w 112454"/>
                <a:gd name="connsiteY5" fmla="*/ 7681 h 18956"/>
                <a:gd name="connsiteX6" fmla="*/ 4270 w 112454"/>
                <a:gd name="connsiteY6" fmla="*/ 18930 h 18956"/>
                <a:gd name="connsiteX7" fmla="*/ 3391 w 112454"/>
                <a:gd name="connsiteY7" fmla="*/ 18930 h 1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54" h="18956">
                  <a:moveTo>
                    <a:pt x="3391" y="18930"/>
                  </a:moveTo>
                  <a:cubicBezTo>
                    <a:pt x="1621" y="18693"/>
                    <a:pt x="236" y="17293"/>
                    <a:pt x="20" y="15522"/>
                  </a:cubicBezTo>
                  <a:cubicBezTo>
                    <a:pt x="-193" y="13400"/>
                    <a:pt x="1342" y="11503"/>
                    <a:pt x="3464" y="11272"/>
                  </a:cubicBezTo>
                  <a:lnTo>
                    <a:pt x="108181" y="23"/>
                  </a:lnTo>
                  <a:cubicBezTo>
                    <a:pt x="110295" y="-209"/>
                    <a:pt x="112197" y="1316"/>
                    <a:pt x="112431" y="3431"/>
                  </a:cubicBezTo>
                  <a:cubicBezTo>
                    <a:pt x="112662" y="5545"/>
                    <a:pt x="111138" y="7449"/>
                    <a:pt x="109024" y="7681"/>
                  </a:cubicBezTo>
                  <a:lnTo>
                    <a:pt x="4270" y="18930"/>
                  </a:lnTo>
                  <a:cubicBezTo>
                    <a:pt x="3977" y="18965"/>
                    <a:pt x="3684" y="18965"/>
                    <a:pt x="3391" y="18930"/>
                  </a:cubicBezTo>
                  <a:close/>
                </a:path>
              </a:pathLst>
            </a:custGeom>
            <a:solidFill>
              <a:srgbClr val="A4B5D6"/>
            </a:solidFill>
            <a:ln w="3653" cap="flat">
              <a:noFill/>
              <a:prstDash val="solid"/>
              <a:miter/>
            </a:ln>
          </p:spPr>
          <p:txBody>
            <a:bodyPr rtlCol="0" anchor="ctr"/>
            <a:lstStyle/>
            <a:p>
              <a:endParaRPr lang="en-US"/>
            </a:p>
          </p:txBody>
        </p:sp>
        <p:sp>
          <p:nvSpPr>
            <p:cNvPr id="240" name="任意多边形: 形状 239">
              <a:extLst>
                <a:ext uri="{FF2B5EF4-FFF2-40B4-BE49-F238E27FC236}">
                  <a16:creationId xmlns:a16="http://schemas.microsoft.com/office/drawing/2014/main" id="{3A359838-0557-454D-FEA1-B4898E578621}"/>
                </a:ext>
              </a:extLst>
            </p:cNvPr>
            <p:cNvSpPr/>
            <p:nvPr/>
          </p:nvSpPr>
          <p:spPr>
            <a:xfrm>
              <a:off x="10897744" y="1114503"/>
              <a:ext cx="120967" cy="25472"/>
            </a:xfrm>
            <a:custGeom>
              <a:avLst/>
              <a:gdLst>
                <a:gd name="connsiteX0" fmla="*/ 5929 w 120967"/>
                <a:gd name="connsiteY0" fmla="*/ 25473 h 25472"/>
                <a:gd name="connsiteX1" fmla="*/ 19 w 120967"/>
                <a:gd name="connsiteY1" fmla="*/ 18595 h 25472"/>
                <a:gd name="connsiteX2" fmla="*/ 5929 w 120967"/>
                <a:gd name="connsiteY2" fmla="*/ 12686 h 25472"/>
                <a:gd name="connsiteX3" fmla="*/ 113797 w 120967"/>
                <a:gd name="connsiteY3" fmla="*/ 45 h 25472"/>
                <a:gd name="connsiteX4" fmla="*/ 120923 w 120967"/>
                <a:gd name="connsiteY4" fmla="*/ 5669 h 25472"/>
                <a:gd name="connsiteX5" fmla="*/ 115299 w 120967"/>
                <a:gd name="connsiteY5" fmla="*/ 12795 h 25472"/>
                <a:gd name="connsiteX6" fmla="*/ 7394 w 120967"/>
                <a:gd name="connsiteY6" fmla="*/ 25436 h 2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 h="25472">
                  <a:moveTo>
                    <a:pt x="5929" y="25473"/>
                  </a:moveTo>
                  <a:cubicBezTo>
                    <a:pt x="2397" y="25205"/>
                    <a:pt x="-249" y="22126"/>
                    <a:pt x="19" y="18595"/>
                  </a:cubicBezTo>
                  <a:cubicBezTo>
                    <a:pt x="260" y="15436"/>
                    <a:pt x="2770" y="12925"/>
                    <a:pt x="5929" y="12686"/>
                  </a:cubicBezTo>
                  <a:lnTo>
                    <a:pt x="113797" y="45"/>
                  </a:lnTo>
                  <a:cubicBezTo>
                    <a:pt x="117318" y="-370"/>
                    <a:pt x="120509" y="2148"/>
                    <a:pt x="120923" y="5669"/>
                  </a:cubicBezTo>
                  <a:cubicBezTo>
                    <a:pt x="121337" y="9190"/>
                    <a:pt x="118820" y="12381"/>
                    <a:pt x="115299" y="12795"/>
                  </a:cubicBezTo>
                  <a:lnTo>
                    <a:pt x="7394" y="25436"/>
                  </a:lnTo>
                  <a:close/>
                </a:path>
              </a:pathLst>
            </a:custGeom>
            <a:solidFill>
              <a:srgbClr val="A4B5D6"/>
            </a:solidFill>
            <a:ln w="3653" cap="flat">
              <a:noFill/>
              <a:prstDash val="solid"/>
              <a:miter/>
            </a:ln>
          </p:spPr>
          <p:txBody>
            <a:bodyPr rtlCol="0" anchor="ctr"/>
            <a:lstStyle/>
            <a:p>
              <a:endParaRPr lang="en-US"/>
            </a:p>
          </p:txBody>
        </p:sp>
        <p:sp>
          <p:nvSpPr>
            <p:cNvPr id="241" name="任意多边形: 形状 240">
              <a:extLst>
                <a:ext uri="{FF2B5EF4-FFF2-40B4-BE49-F238E27FC236}">
                  <a16:creationId xmlns:a16="http://schemas.microsoft.com/office/drawing/2014/main" id="{7F6C334C-1BB8-391C-FF8D-F8C41295100E}"/>
                </a:ext>
              </a:extLst>
            </p:cNvPr>
            <p:cNvSpPr/>
            <p:nvPr/>
          </p:nvSpPr>
          <p:spPr>
            <a:xfrm>
              <a:off x="10890618" y="1176201"/>
              <a:ext cx="120425" cy="25411"/>
            </a:xfrm>
            <a:custGeom>
              <a:avLst/>
              <a:gdLst>
                <a:gd name="connsiteX0" fmla="*/ 5727 w 120425"/>
                <a:gd name="connsiteY0" fmla="*/ 25367 h 25411"/>
                <a:gd name="connsiteX1" fmla="*/ 37 w 120425"/>
                <a:gd name="connsiteY1" fmla="*/ 18307 h 25411"/>
                <a:gd name="connsiteX2" fmla="*/ 5727 w 120425"/>
                <a:gd name="connsiteY2" fmla="*/ 12616 h 25411"/>
                <a:gd name="connsiteX3" fmla="*/ 113632 w 120425"/>
                <a:gd name="connsiteY3" fmla="*/ 12 h 25411"/>
                <a:gd name="connsiteX4" fmla="*/ 120414 w 120425"/>
                <a:gd name="connsiteY4" fmla="*/ 6029 h 25411"/>
                <a:gd name="connsiteX5" fmla="*/ 115134 w 120425"/>
                <a:gd name="connsiteY5" fmla="*/ 12726 h 25411"/>
                <a:gd name="connsiteX6" fmla="*/ 7120 w 120425"/>
                <a:gd name="connsiteY6" fmla="*/ 25367 h 25411"/>
                <a:gd name="connsiteX7" fmla="*/ 5727 w 120425"/>
                <a:gd name="connsiteY7" fmla="*/ 25367 h 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25" h="25411">
                  <a:moveTo>
                    <a:pt x="5727" y="25367"/>
                  </a:moveTo>
                  <a:cubicBezTo>
                    <a:pt x="2206" y="24988"/>
                    <a:pt x="-340" y="21828"/>
                    <a:pt x="37" y="18307"/>
                  </a:cubicBezTo>
                  <a:cubicBezTo>
                    <a:pt x="359" y="15307"/>
                    <a:pt x="2727" y="12938"/>
                    <a:pt x="5727" y="12616"/>
                  </a:cubicBezTo>
                  <a:lnTo>
                    <a:pt x="113632" y="12"/>
                  </a:lnTo>
                  <a:cubicBezTo>
                    <a:pt x="117168" y="-200"/>
                    <a:pt x="120205" y="2494"/>
                    <a:pt x="120414" y="6029"/>
                  </a:cubicBezTo>
                  <a:cubicBezTo>
                    <a:pt x="120608" y="9278"/>
                    <a:pt x="118340" y="12157"/>
                    <a:pt x="115134" y="12726"/>
                  </a:cubicBezTo>
                  <a:lnTo>
                    <a:pt x="7120" y="25367"/>
                  </a:lnTo>
                  <a:cubicBezTo>
                    <a:pt x="6658" y="25426"/>
                    <a:pt x="6189" y="25426"/>
                    <a:pt x="5727" y="25367"/>
                  </a:cubicBezTo>
                  <a:close/>
                </a:path>
              </a:pathLst>
            </a:custGeom>
            <a:solidFill>
              <a:srgbClr val="A4B5D6"/>
            </a:solidFill>
            <a:ln w="3653" cap="flat">
              <a:noFill/>
              <a:prstDash val="solid"/>
              <a:miter/>
            </a:ln>
          </p:spPr>
          <p:txBody>
            <a:bodyPr rtlCol="0" anchor="ctr"/>
            <a:lstStyle/>
            <a:p>
              <a:endParaRPr lang="en-US"/>
            </a:p>
          </p:txBody>
        </p:sp>
        <p:sp>
          <p:nvSpPr>
            <p:cNvPr id="242" name="任意多边形: 形状 241">
              <a:extLst>
                <a:ext uri="{FF2B5EF4-FFF2-40B4-BE49-F238E27FC236}">
                  <a16:creationId xmlns:a16="http://schemas.microsoft.com/office/drawing/2014/main" id="{04F9AC54-5831-EDB0-019E-5062F1AFE185}"/>
                </a:ext>
              </a:extLst>
            </p:cNvPr>
            <p:cNvSpPr/>
            <p:nvPr/>
          </p:nvSpPr>
          <p:spPr>
            <a:xfrm>
              <a:off x="10883113" y="1237706"/>
              <a:ext cx="120975" cy="25506"/>
            </a:xfrm>
            <a:custGeom>
              <a:avLst/>
              <a:gdLst>
                <a:gd name="connsiteX0" fmla="*/ 5574 w 120975"/>
                <a:gd name="connsiteY0" fmla="*/ 25454 h 25506"/>
                <a:gd name="connsiteX1" fmla="*/ 56 w 120975"/>
                <a:gd name="connsiteY1" fmla="*/ 18260 h 25506"/>
                <a:gd name="connsiteX2" fmla="*/ 5574 w 120975"/>
                <a:gd name="connsiteY2" fmla="*/ 12740 h 25506"/>
                <a:gd name="connsiteX3" fmla="*/ 113443 w 120975"/>
                <a:gd name="connsiteY3" fmla="*/ 100 h 25506"/>
                <a:gd name="connsiteX4" fmla="*/ 120877 w 120975"/>
                <a:gd name="connsiteY4" fmla="*/ 5294 h 25506"/>
                <a:gd name="connsiteX5" fmla="*/ 115681 w 120975"/>
                <a:gd name="connsiteY5" fmla="*/ 12726 h 25506"/>
                <a:gd name="connsiteX6" fmla="*/ 114945 w 120975"/>
                <a:gd name="connsiteY6" fmla="*/ 12814 h 25506"/>
                <a:gd name="connsiteX7" fmla="*/ 7040 w 120975"/>
                <a:gd name="connsiteY7" fmla="*/ 25454 h 25506"/>
                <a:gd name="connsiteX8" fmla="*/ 5574 w 120975"/>
                <a:gd name="connsiteY8" fmla="*/ 25454 h 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75" h="25506">
                  <a:moveTo>
                    <a:pt x="5574" y="25454"/>
                  </a:moveTo>
                  <a:cubicBezTo>
                    <a:pt x="2064" y="24992"/>
                    <a:pt x="-409" y="21771"/>
                    <a:pt x="56" y="18260"/>
                  </a:cubicBezTo>
                  <a:cubicBezTo>
                    <a:pt x="434" y="15383"/>
                    <a:pt x="2698" y="13120"/>
                    <a:pt x="5574" y="12740"/>
                  </a:cubicBezTo>
                  <a:lnTo>
                    <a:pt x="113443" y="100"/>
                  </a:lnTo>
                  <a:cubicBezTo>
                    <a:pt x="116931" y="-519"/>
                    <a:pt x="120258" y="1807"/>
                    <a:pt x="120877" y="5294"/>
                  </a:cubicBezTo>
                  <a:cubicBezTo>
                    <a:pt x="121492" y="8780"/>
                    <a:pt x="119170" y="12108"/>
                    <a:pt x="115681" y="12726"/>
                  </a:cubicBezTo>
                  <a:cubicBezTo>
                    <a:pt x="115440" y="12770"/>
                    <a:pt x="115190" y="12799"/>
                    <a:pt x="114945" y="12814"/>
                  </a:cubicBezTo>
                  <a:lnTo>
                    <a:pt x="7040" y="25454"/>
                  </a:lnTo>
                  <a:cubicBezTo>
                    <a:pt x="6553" y="25524"/>
                    <a:pt x="6062" y="25524"/>
                    <a:pt x="5574" y="25454"/>
                  </a:cubicBezTo>
                  <a:close/>
                </a:path>
              </a:pathLst>
            </a:custGeom>
            <a:solidFill>
              <a:srgbClr val="A4B5D6"/>
            </a:solidFill>
            <a:ln w="3653" cap="flat">
              <a:noFill/>
              <a:prstDash val="solid"/>
              <a:miter/>
            </a:ln>
          </p:spPr>
          <p:txBody>
            <a:bodyPr rtlCol="0" anchor="ctr"/>
            <a:lstStyle/>
            <a:p>
              <a:endParaRPr lang="en-US"/>
            </a:p>
          </p:txBody>
        </p:sp>
        <p:sp>
          <p:nvSpPr>
            <p:cNvPr id="243" name="任意多边形: 形状 242">
              <a:extLst>
                <a:ext uri="{FF2B5EF4-FFF2-40B4-BE49-F238E27FC236}">
                  <a16:creationId xmlns:a16="http://schemas.microsoft.com/office/drawing/2014/main" id="{38E0E3D1-2F68-BF2F-6058-377D66CBB6CB}"/>
                </a:ext>
              </a:extLst>
            </p:cNvPr>
            <p:cNvSpPr/>
            <p:nvPr/>
          </p:nvSpPr>
          <p:spPr>
            <a:xfrm>
              <a:off x="10875565" y="1299352"/>
              <a:ext cx="120686" cy="25460"/>
            </a:xfrm>
            <a:custGeom>
              <a:avLst/>
              <a:gdLst>
                <a:gd name="connsiteX0" fmla="*/ 5574 w 120686"/>
                <a:gd name="connsiteY0" fmla="*/ 25400 h 25460"/>
                <a:gd name="connsiteX1" fmla="*/ 56 w 120686"/>
                <a:gd name="connsiteY1" fmla="*/ 18205 h 25460"/>
                <a:gd name="connsiteX2" fmla="*/ 5574 w 120686"/>
                <a:gd name="connsiteY2" fmla="*/ 12686 h 25460"/>
                <a:gd name="connsiteX3" fmla="*/ 113516 w 120686"/>
                <a:gd name="connsiteY3" fmla="*/ 45 h 25460"/>
                <a:gd name="connsiteX4" fmla="*/ 120642 w 120686"/>
                <a:gd name="connsiteY4" fmla="*/ 5669 h 25460"/>
                <a:gd name="connsiteX5" fmla="*/ 115018 w 120686"/>
                <a:gd name="connsiteY5" fmla="*/ 12795 h 25460"/>
                <a:gd name="connsiteX6" fmla="*/ 7113 w 120686"/>
                <a:gd name="connsiteY6" fmla="*/ 25436 h 25460"/>
                <a:gd name="connsiteX7" fmla="*/ 5574 w 120686"/>
                <a:gd name="connsiteY7" fmla="*/ 25400 h 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86" h="25460">
                  <a:moveTo>
                    <a:pt x="5574" y="25400"/>
                  </a:moveTo>
                  <a:cubicBezTo>
                    <a:pt x="2064" y="24937"/>
                    <a:pt x="-409" y="21716"/>
                    <a:pt x="56" y="18205"/>
                  </a:cubicBezTo>
                  <a:cubicBezTo>
                    <a:pt x="434" y="15328"/>
                    <a:pt x="2698" y="13065"/>
                    <a:pt x="5574" y="12686"/>
                  </a:cubicBezTo>
                  <a:lnTo>
                    <a:pt x="113516" y="45"/>
                  </a:lnTo>
                  <a:cubicBezTo>
                    <a:pt x="117037" y="-370"/>
                    <a:pt x="120228" y="2148"/>
                    <a:pt x="120642" y="5669"/>
                  </a:cubicBezTo>
                  <a:cubicBezTo>
                    <a:pt x="121056" y="9190"/>
                    <a:pt x="118539" y="12381"/>
                    <a:pt x="115018" y="12795"/>
                  </a:cubicBezTo>
                  <a:lnTo>
                    <a:pt x="7113" y="25436"/>
                  </a:lnTo>
                  <a:cubicBezTo>
                    <a:pt x="6600" y="25478"/>
                    <a:pt x="6084" y="25466"/>
                    <a:pt x="5574" y="25400"/>
                  </a:cubicBezTo>
                  <a:close/>
                </a:path>
              </a:pathLst>
            </a:custGeom>
            <a:solidFill>
              <a:srgbClr val="A4B5D6"/>
            </a:solidFill>
            <a:ln w="3653" cap="flat">
              <a:noFill/>
              <a:prstDash val="solid"/>
              <a:miter/>
            </a:ln>
          </p:spPr>
          <p:txBody>
            <a:bodyPr rtlCol="0" anchor="ctr"/>
            <a:lstStyle/>
            <a:p>
              <a:endParaRPr lang="en-US"/>
            </a:p>
          </p:txBody>
        </p:sp>
        <p:sp>
          <p:nvSpPr>
            <p:cNvPr id="244" name="任意多边形: 形状 243">
              <a:extLst>
                <a:ext uri="{FF2B5EF4-FFF2-40B4-BE49-F238E27FC236}">
                  <a16:creationId xmlns:a16="http://schemas.microsoft.com/office/drawing/2014/main" id="{567BEA34-F290-A942-DD17-0BB8B2F72E31}"/>
                </a:ext>
              </a:extLst>
            </p:cNvPr>
            <p:cNvSpPr/>
            <p:nvPr/>
          </p:nvSpPr>
          <p:spPr>
            <a:xfrm>
              <a:off x="10868231" y="1358214"/>
              <a:ext cx="121128" cy="25509"/>
            </a:xfrm>
            <a:custGeom>
              <a:avLst/>
              <a:gdLst>
                <a:gd name="connsiteX0" fmla="*/ 5727 w 121128"/>
                <a:gd name="connsiteY0" fmla="*/ 25455 h 25509"/>
                <a:gd name="connsiteX1" fmla="*/ 37 w 121128"/>
                <a:gd name="connsiteY1" fmla="*/ 18394 h 25509"/>
                <a:gd name="connsiteX2" fmla="*/ 5727 w 121128"/>
                <a:gd name="connsiteY2" fmla="*/ 12704 h 25509"/>
                <a:gd name="connsiteX3" fmla="*/ 113596 w 121128"/>
                <a:gd name="connsiteY3" fmla="*/ 100 h 25509"/>
                <a:gd name="connsiteX4" fmla="*/ 121030 w 121128"/>
                <a:gd name="connsiteY4" fmla="*/ 5295 h 25509"/>
                <a:gd name="connsiteX5" fmla="*/ 115834 w 121128"/>
                <a:gd name="connsiteY5" fmla="*/ 12726 h 25509"/>
                <a:gd name="connsiteX6" fmla="*/ 115098 w 121128"/>
                <a:gd name="connsiteY6" fmla="*/ 12814 h 25509"/>
                <a:gd name="connsiteX7" fmla="*/ 7230 w 121128"/>
                <a:gd name="connsiteY7" fmla="*/ 25455 h 25509"/>
                <a:gd name="connsiteX8" fmla="*/ 5727 w 121128"/>
                <a:gd name="connsiteY8" fmla="*/ 25455 h 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28" h="25509">
                  <a:moveTo>
                    <a:pt x="5727" y="25455"/>
                  </a:moveTo>
                  <a:cubicBezTo>
                    <a:pt x="2206" y="25077"/>
                    <a:pt x="-340" y="21915"/>
                    <a:pt x="37" y="18394"/>
                  </a:cubicBezTo>
                  <a:cubicBezTo>
                    <a:pt x="360" y="15397"/>
                    <a:pt x="2726" y="13026"/>
                    <a:pt x="5727" y="12704"/>
                  </a:cubicBezTo>
                  <a:lnTo>
                    <a:pt x="113596" y="100"/>
                  </a:lnTo>
                  <a:cubicBezTo>
                    <a:pt x="117084" y="-519"/>
                    <a:pt x="120411" y="1807"/>
                    <a:pt x="121030" y="5295"/>
                  </a:cubicBezTo>
                  <a:cubicBezTo>
                    <a:pt x="121645" y="8780"/>
                    <a:pt x="119323" y="12107"/>
                    <a:pt x="115834" y="12726"/>
                  </a:cubicBezTo>
                  <a:cubicBezTo>
                    <a:pt x="115593" y="12770"/>
                    <a:pt x="115343" y="12799"/>
                    <a:pt x="115098" y="12814"/>
                  </a:cubicBezTo>
                  <a:lnTo>
                    <a:pt x="7230" y="25455"/>
                  </a:lnTo>
                  <a:cubicBezTo>
                    <a:pt x="6731" y="25528"/>
                    <a:pt x="6226" y="25528"/>
                    <a:pt x="5727" y="25455"/>
                  </a:cubicBezTo>
                  <a:close/>
                </a:path>
              </a:pathLst>
            </a:custGeom>
            <a:solidFill>
              <a:srgbClr val="A4B5D6"/>
            </a:solidFill>
            <a:ln w="3653" cap="flat">
              <a:noFill/>
              <a:prstDash val="solid"/>
              <a:miter/>
            </a:ln>
          </p:spPr>
          <p:txBody>
            <a:bodyPr rtlCol="0" anchor="ctr"/>
            <a:lstStyle/>
            <a:p>
              <a:endParaRPr lang="en-US"/>
            </a:p>
          </p:txBody>
        </p:sp>
        <p:sp>
          <p:nvSpPr>
            <p:cNvPr id="245" name="任意多边形: 形状 244">
              <a:extLst>
                <a:ext uri="{FF2B5EF4-FFF2-40B4-BE49-F238E27FC236}">
                  <a16:creationId xmlns:a16="http://schemas.microsoft.com/office/drawing/2014/main" id="{61C170C7-7F27-DA43-1DF8-57B68425E1B3}"/>
                </a:ext>
              </a:extLst>
            </p:cNvPr>
            <p:cNvSpPr/>
            <p:nvPr/>
          </p:nvSpPr>
          <p:spPr>
            <a:xfrm>
              <a:off x="10860836" y="1419894"/>
              <a:ext cx="120272" cy="25418"/>
            </a:xfrm>
            <a:custGeom>
              <a:avLst/>
              <a:gdLst>
                <a:gd name="connsiteX0" fmla="*/ 5574 w 120272"/>
                <a:gd name="connsiteY0" fmla="*/ 25367 h 25418"/>
                <a:gd name="connsiteX1" fmla="*/ 56 w 120272"/>
                <a:gd name="connsiteY1" fmla="*/ 18171 h 25418"/>
                <a:gd name="connsiteX2" fmla="*/ 5574 w 120272"/>
                <a:gd name="connsiteY2" fmla="*/ 12653 h 25418"/>
                <a:gd name="connsiteX3" fmla="*/ 113479 w 120272"/>
                <a:gd name="connsiteY3" fmla="*/ 12 h 25418"/>
                <a:gd name="connsiteX4" fmla="*/ 120261 w 120272"/>
                <a:gd name="connsiteY4" fmla="*/ 6028 h 25418"/>
                <a:gd name="connsiteX5" fmla="*/ 114982 w 120272"/>
                <a:gd name="connsiteY5" fmla="*/ 12726 h 25418"/>
                <a:gd name="connsiteX6" fmla="*/ 7077 w 120272"/>
                <a:gd name="connsiteY6" fmla="*/ 25367 h 25418"/>
                <a:gd name="connsiteX7" fmla="*/ 5574 w 120272"/>
                <a:gd name="connsiteY7" fmla="*/ 25367 h 2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72" h="25418">
                  <a:moveTo>
                    <a:pt x="5574" y="25367"/>
                  </a:moveTo>
                  <a:cubicBezTo>
                    <a:pt x="2064" y="24905"/>
                    <a:pt x="-409" y="21684"/>
                    <a:pt x="56" y="18171"/>
                  </a:cubicBezTo>
                  <a:cubicBezTo>
                    <a:pt x="434" y="15294"/>
                    <a:pt x="2698" y="13030"/>
                    <a:pt x="5574" y="12653"/>
                  </a:cubicBezTo>
                  <a:lnTo>
                    <a:pt x="113479" y="12"/>
                  </a:lnTo>
                  <a:cubicBezTo>
                    <a:pt x="117015" y="-201"/>
                    <a:pt x="120052" y="2496"/>
                    <a:pt x="120261" y="6028"/>
                  </a:cubicBezTo>
                  <a:cubicBezTo>
                    <a:pt x="120456" y="9278"/>
                    <a:pt x="118188" y="12158"/>
                    <a:pt x="114982" y="12726"/>
                  </a:cubicBezTo>
                  <a:lnTo>
                    <a:pt x="7077" y="25367"/>
                  </a:lnTo>
                  <a:cubicBezTo>
                    <a:pt x="6578" y="25436"/>
                    <a:pt x="6073" y="25436"/>
                    <a:pt x="5574" y="25367"/>
                  </a:cubicBezTo>
                  <a:close/>
                </a:path>
              </a:pathLst>
            </a:custGeom>
            <a:solidFill>
              <a:srgbClr val="A4B5D6"/>
            </a:solidFill>
            <a:ln w="3653" cap="flat">
              <a:noFill/>
              <a:prstDash val="solid"/>
              <a:miter/>
            </a:ln>
          </p:spPr>
          <p:txBody>
            <a:bodyPr rtlCol="0" anchor="ctr"/>
            <a:lstStyle/>
            <a:p>
              <a:endParaRPr lang="en-US"/>
            </a:p>
          </p:txBody>
        </p:sp>
        <p:sp>
          <p:nvSpPr>
            <p:cNvPr id="246" name="任意多边形: 形状 245">
              <a:extLst>
                <a:ext uri="{FF2B5EF4-FFF2-40B4-BE49-F238E27FC236}">
                  <a16:creationId xmlns:a16="http://schemas.microsoft.com/office/drawing/2014/main" id="{F06321A6-FF14-8128-6FF9-30BF8207DBF1}"/>
                </a:ext>
              </a:extLst>
            </p:cNvPr>
            <p:cNvSpPr/>
            <p:nvPr/>
          </p:nvSpPr>
          <p:spPr>
            <a:xfrm>
              <a:off x="10854131" y="1476104"/>
              <a:ext cx="120650" cy="25451"/>
            </a:xfrm>
            <a:custGeom>
              <a:avLst/>
              <a:gdLst>
                <a:gd name="connsiteX0" fmla="*/ 5574 w 120650"/>
                <a:gd name="connsiteY0" fmla="*/ 25399 h 25451"/>
                <a:gd name="connsiteX1" fmla="*/ 56 w 120650"/>
                <a:gd name="connsiteY1" fmla="*/ 18203 h 25451"/>
                <a:gd name="connsiteX2" fmla="*/ 5574 w 120650"/>
                <a:gd name="connsiteY2" fmla="*/ 12685 h 25451"/>
                <a:gd name="connsiteX3" fmla="*/ 113479 w 120650"/>
                <a:gd name="connsiteY3" fmla="*/ 45 h 25451"/>
                <a:gd name="connsiteX4" fmla="*/ 120606 w 120650"/>
                <a:gd name="connsiteY4" fmla="*/ 5669 h 25451"/>
                <a:gd name="connsiteX5" fmla="*/ 114981 w 120650"/>
                <a:gd name="connsiteY5" fmla="*/ 12795 h 25451"/>
                <a:gd name="connsiteX6" fmla="*/ 7076 w 120650"/>
                <a:gd name="connsiteY6" fmla="*/ 25399 h 25451"/>
                <a:gd name="connsiteX7" fmla="*/ 5574 w 120650"/>
                <a:gd name="connsiteY7" fmla="*/ 25399 h 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50" h="25451">
                  <a:moveTo>
                    <a:pt x="5574" y="25399"/>
                  </a:moveTo>
                  <a:cubicBezTo>
                    <a:pt x="2064" y="24938"/>
                    <a:pt x="-409" y="21717"/>
                    <a:pt x="56" y="18203"/>
                  </a:cubicBezTo>
                  <a:cubicBezTo>
                    <a:pt x="434" y="15327"/>
                    <a:pt x="2698" y="13063"/>
                    <a:pt x="5574" y="12685"/>
                  </a:cubicBezTo>
                  <a:lnTo>
                    <a:pt x="113479" y="45"/>
                  </a:lnTo>
                  <a:cubicBezTo>
                    <a:pt x="117000" y="-369"/>
                    <a:pt x="120192" y="2148"/>
                    <a:pt x="120606" y="5669"/>
                  </a:cubicBezTo>
                  <a:cubicBezTo>
                    <a:pt x="121020" y="9190"/>
                    <a:pt x="118502" y="12381"/>
                    <a:pt x="114981" y="12795"/>
                  </a:cubicBezTo>
                  <a:lnTo>
                    <a:pt x="7076" y="25399"/>
                  </a:lnTo>
                  <a:cubicBezTo>
                    <a:pt x="6578" y="25469"/>
                    <a:pt x="6072" y="25469"/>
                    <a:pt x="5574" y="25399"/>
                  </a:cubicBezTo>
                  <a:close/>
                </a:path>
              </a:pathLst>
            </a:custGeom>
            <a:solidFill>
              <a:srgbClr val="A4B5D6"/>
            </a:solidFill>
            <a:ln w="3653" cap="flat">
              <a:noFill/>
              <a:prstDash val="solid"/>
              <a:miter/>
            </a:ln>
          </p:spPr>
          <p:txBody>
            <a:bodyPr rtlCol="0" anchor="ctr"/>
            <a:lstStyle/>
            <a:p>
              <a:endParaRPr lang="en-US"/>
            </a:p>
          </p:txBody>
        </p:sp>
        <p:sp>
          <p:nvSpPr>
            <p:cNvPr id="247" name="任意多边形: 形状 246">
              <a:extLst>
                <a:ext uri="{FF2B5EF4-FFF2-40B4-BE49-F238E27FC236}">
                  <a16:creationId xmlns:a16="http://schemas.microsoft.com/office/drawing/2014/main" id="{7AFCDE62-001A-431E-1465-C3DA42B6CCA0}"/>
                </a:ext>
              </a:extLst>
            </p:cNvPr>
            <p:cNvSpPr/>
            <p:nvPr/>
          </p:nvSpPr>
          <p:spPr>
            <a:xfrm>
              <a:off x="10846362" y="1537772"/>
              <a:ext cx="120741" cy="25461"/>
            </a:xfrm>
            <a:custGeom>
              <a:avLst/>
              <a:gdLst>
                <a:gd name="connsiteX0" fmla="*/ 5649 w 120741"/>
                <a:gd name="connsiteY0" fmla="*/ 25434 h 25461"/>
                <a:gd name="connsiteX1" fmla="*/ 43 w 120741"/>
                <a:gd name="connsiteY1" fmla="*/ 19791 h 25461"/>
                <a:gd name="connsiteX2" fmla="*/ 5675 w 120741"/>
                <a:gd name="connsiteY2" fmla="*/ 12683 h 25461"/>
                <a:gd name="connsiteX3" fmla="*/ 5686 w 120741"/>
                <a:gd name="connsiteY3" fmla="*/ 12683 h 25461"/>
                <a:gd name="connsiteX4" fmla="*/ 113591 w 120741"/>
                <a:gd name="connsiteY4" fmla="*/ 42 h 25461"/>
                <a:gd name="connsiteX5" fmla="*/ 120699 w 120741"/>
                <a:gd name="connsiteY5" fmla="*/ 5685 h 25461"/>
                <a:gd name="connsiteX6" fmla="*/ 115056 w 120741"/>
                <a:gd name="connsiteY6" fmla="*/ 12793 h 25461"/>
                <a:gd name="connsiteX7" fmla="*/ 7188 w 120741"/>
                <a:gd name="connsiteY7" fmla="*/ 25434 h 25461"/>
                <a:gd name="connsiteX8" fmla="*/ 5649 w 120741"/>
                <a:gd name="connsiteY8" fmla="*/ 25434 h 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1" h="25461">
                  <a:moveTo>
                    <a:pt x="5649" y="25434"/>
                  </a:moveTo>
                  <a:cubicBezTo>
                    <a:pt x="2711" y="25053"/>
                    <a:pt x="402" y="22733"/>
                    <a:pt x="43" y="19791"/>
                  </a:cubicBezTo>
                  <a:cubicBezTo>
                    <a:pt x="-364" y="16274"/>
                    <a:pt x="2157" y="13093"/>
                    <a:pt x="5675" y="12683"/>
                  </a:cubicBezTo>
                  <a:cubicBezTo>
                    <a:pt x="5678" y="12683"/>
                    <a:pt x="5682" y="12683"/>
                    <a:pt x="5686" y="12683"/>
                  </a:cubicBezTo>
                  <a:lnTo>
                    <a:pt x="113591" y="42"/>
                  </a:lnTo>
                  <a:cubicBezTo>
                    <a:pt x="117112" y="-361"/>
                    <a:pt x="120296" y="2164"/>
                    <a:pt x="120699" y="5685"/>
                  </a:cubicBezTo>
                  <a:cubicBezTo>
                    <a:pt x="121102" y="9206"/>
                    <a:pt x="118577" y="12390"/>
                    <a:pt x="115056" y="12793"/>
                  </a:cubicBezTo>
                  <a:lnTo>
                    <a:pt x="7188" y="25434"/>
                  </a:lnTo>
                  <a:cubicBezTo>
                    <a:pt x="6675" y="25470"/>
                    <a:pt x="6162" y="25470"/>
                    <a:pt x="5649" y="25434"/>
                  </a:cubicBezTo>
                  <a:close/>
                </a:path>
              </a:pathLst>
            </a:custGeom>
            <a:solidFill>
              <a:srgbClr val="A4B5D6"/>
            </a:solidFill>
            <a:ln w="3653" cap="flat">
              <a:noFill/>
              <a:prstDash val="solid"/>
              <a:miter/>
            </a:ln>
          </p:spPr>
          <p:txBody>
            <a:bodyPr rtlCol="0" anchor="ctr"/>
            <a:lstStyle/>
            <a:p>
              <a:endParaRPr lang="en-US"/>
            </a:p>
          </p:txBody>
        </p:sp>
        <p:sp>
          <p:nvSpPr>
            <p:cNvPr id="248" name="任意多边形: 形状 247">
              <a:extLst>
                <a:ext uri="{FF2B5EF4-FFF2-40B4-BE49-F238E27FC236}">
                  <a16:creationId xmlns:a16="http://schemas.microsoft.com/office/drawing/2014/main" id="{AD27BF49-A0C5-69DC-88E8-4D38E013AAFD}"/>
                </a:ext>
              </a:extLst>
            </p:cNvPr>
            <p:cNvSpPr/>
            <p:nvPr/>
          </p:nvSpPr>
          <p:spPr>
            <a:xfrm>
              <a:off x="10839446" y="1591024"/>
              <a:ext cx="121603" cy="30860"/>
            </a:xfrm>
            <a:custGeom>
              <a:avLst/>
              <a:gdLst>
                <a:gd name="connsiteX0" fmla="*/ 5603 w 121603"/>
                <a:gd name="connsiteY0" fmla="*/ 30805 h 30860"/>
                <a:gd name="connsiteX1" fmla="*/ 52 w 121603"/>
                <a:gd name="connsiteY1" fmla="*/ 23635 h 30860"/>
                <a:gd name="connsiteX2" fmla="*/ 5310 w 121603"/>
                <a:gd name="connsiteY2" fmla="*/ 18128 h 30860"/>
                <a:gd name="connsiteX3" fmla="*/ 113874 w 121603"/>
                <a:gd name="connsiteY3" fmla="*/ 137 h 30860"/>
                <a:gd name="connsiteX4" fmla="*/ 121466 w 121603"/>
                <a:gd name="connsiteY4" fmla="*/ 5098 h 30860"/>
                <a:gd name="connsiteX5" fmla="*/ 116505 w 121603"/>
                <a:gd name="connsiteY5" fmla="*/ 12690 h 30860"/>
                <a:gd name="connsiteX6" fmla="*/ 115963 w 121603"/>
                <a:gd name="connsiteY6" fmla="*/ 12778 h 30860"/>
                <a:gd name="connsiteX7" fmla="*/ 7252 w 121603"/>
                <a:gd name="connsiteY7" fmla="*/ 30805 h 30860"/>
                <a:gd name="connsiteX8" fmla="*/ 5603 w 121603"/>
                <a:gd name="connsiteY8" fmla="*/ 30805 h 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03" h="30860">
                  <a:moveTo>
                    <a:pt x="5603" y="30805"/>
                  </a:moveTo>
                  <a:cubicBezTo>
                    <a:pt x="2089" y="30358"/>
                    <a:pt x="-395" y="27148"/>
                    <a:pt x="52" y="23635"/>
                  </a:cubicBezTo>
                  <a:cubicBezTo>
                    <a:pt x="407" y="20846"/>
                    <a:pt x="2540" y="18611"/>
                    <a:pt x="5310" y="18128"/>
                  </a:cubicBezTo>
                  <a:lnTo>
                    <a:pt x="113874" y="137"/>
                  </a:lnTo>
                  <a:cubicBezTo>
                    <a:pt x="117340" y="-588"/>
                    <a:pt x="120741" y="1632"/>
                    <a:pt x="121466" y="5098"/>
                  </a:cubicBezTo>
                  <a:cubicBezTo>
                    <a:pt x="122192" y="8565"/>
                    <a:pt x="119971" y="11961"/>
                    <a:pt x="116505" y="12690"/>
                  </a:cubicBezTo>
                  <a:cubicBezTo>
                    <a:pt x="116326" y="12727"/>
                    <a:pt x="116146" y="12756"/>
                    <a:pt x="115963" y="12778"/>
                  </a:cubicBezTo>
                  <a:lnTo>
                    <a:pt x="7252" y="30805"/>
                  </a:lnTo>
                  <a:cubicBezTo>
                    <a:pt x="6706" y="30878"/>
                    <a:pt x="6149" y="30878"/>
                    <a:pt x="5603" y="30805"/>
                  </a:cubicBezTo>
                  <a:close/>
                </a:path>
              </a:pathLst>
            </a:custGeom>
            <a:solidFill>
              <a:srgbClr val="A4B5D6"/>
            </a:solidFill>
            <a:ln w="3653" cap="flat">
              <a:noFill/>
              <a:prstDash val="solid"/>
              <a:miter/>
            </a:ln>
          </p:spPr>
          <p:txBody>
            <a:bodyPr rtlCol="0" anchor="ctr"/>
            <a:lstStyle/>
            <a:p>
              <a:endParaRPr lang="en-US"/>
            </a:p>
          </p:txBody>
        </p:sp>
        <p:sp>
          <p:nvSpPr>
            <p:cNvPr id="249" name="任意多边形: 形状 248">
              <a:extLst>
                <a:ext uri="{FF2B5EF4-FFF2-40B4-BE49-F238E27FC236}">
                  <a16:creationId xmlns:a16="http://schemas.microsoft.com/office/drawing/2014/main" id="{84DD8793-7AB4-2642-85A3-DCA9E941013E}"/>
                </a:ext>
              </a:extLst>
            </p:cNvPr>
            <p:cNvSpPr/>
            <p:nvPr/>
          </p:nvSpPr>
          <p:spPr>
            <a:xfrm>
              <a:off x="10832138" y="1649661"/>
              <a:ext cx="121520" cy="30844"/>
            </a:xfrm>
            <a:custGeom>
              <a:avLst/>
              <a:gdLst>
                <a:gd name="connsiteX0" fmla="*/ 5583 w 121520"/>
                <a:gd name="connsiteY0" fmla="*/ 30793 h 30844"/>
                <a:gd name="connsiteX1" fmla="*/ 55 w 121520"/>
                <a:gd name="connsiteY1" fmla="*/ 23604 h 30844"/>
                <a:gd name="connsiteX2" fmla="*/ 5327 w 121520"/>
                <a:gd name="connsiteY2" fmla="*/ 18115 h 30844"/>
                <a:gd name="connsiteX3" fmla="*/ 113855 w 121520"/>
                <a:gd name="connsiteY3" fmla="*/ 125 h 30844"/>
                <a:gd name="connsiteX4" fmla="*/ 121395 w 121520"/>
                <a:gd name="connsiteY4" fmla="*/ 5159 h 30844"/>
                <a:gd name="connsiteX5" fmla="*/ 116361 w 121520"/>
                <a:gd name="connsiteY5" fmla="*/ 12704 h 30844"/>
                <a:gd name="connsiteX6" fmla="*/ 115980 w 121520"/>
                <a:gd name="connsiteY6" fmla="*/ 12766 h 30844"/>
                <a:gd name="connsiteX7" fmla="*/ 7415 w 121520"/>
                <a:gd name="connsiteY7" fmla="*/ 30756 h 30844"/>
                <a:gd name="connsiteX8" fmla="*/ 5583 w 121520"/>
                <a:gd name="connsiteY8" fmla="*/ 30793 h 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20" h="30844">
                  <a:moveTo>
                    <a:pt x="5583" y="30793"/>
                  </a:moveTo>
                  <a:cubicBezTo>
                    <a:pt x="2073" y="30335"/>
                    <a:pt x="-403" y="27118"/>
                    <a:pt x="55" y="23604"/>
                  </a:cubicBezTo>
                  <a:cubicBezTo>
                    <a:pt x="417" y="20816"/>
                    <a:pt x="2557" y="18592"/>
                    <a:pt x="5327" y="18115"/>
                  </a:cubicBezTo>
                  <a:lnTo>
                    <a:pt x="113855" y="125"/>
                  </a:lnTo>
                  <a:cubicBezTo>
                    <a:pt x="117328" y="-567"/>
                    <a:pt x="120703" y="1686"/>
                    <a:pt x="121395" y="5159"/>
                  </a:cubicBezTo>
                  <a:cubicBezTo>
                    <a:pt x="122088" y="8633"/>
                    <a:pt x="119834" y="12011"/>
                    <a:pt x="116361" y="12704"/>
                  </a:cubicBezTo>
                  <a:cubicBezTo>
                    <a:pt x="116233" y="12726"/>
                    <a:pt x="116108" y="12748"/>
                    <a:pt x="115980" y="12766"/>
                  </a:cubicBezTo>
                  <a:lnTo>
                    <a:pt x="7415" y="30756"/>
                  </a:lnTo>
                  <a:cubicBezTo>
                    <a:pt x="6811" y="30859"/>
                    <a:pt x="6192" y="30873"/>
                    <a:pt x="5583" y="30793"/>
                  </a:cubicBezTo>
                  <a:close/>
                </a:path>
              </a:pathLst>
            </a:custGeom>
            <a:solidFill>
              <a:srgbClr val="A4B5D6"/>
            </a:solidFill>
            <a:ln w="3653" cap="flat">
              <a:noFill/>
              <a:prstDash val="solid"/>
              <a:miter/>
            </a:ln>
          </p:spPr>
          <p:txBody>
            <a:bodyPr rtlCol="0" anchor="ctr"/>
            <a:lstStyle/>
            <a:p>
              <a:endParaRPr lang="en-US"/>
            </a:p>
          </p:txBody>
        </p:sp>
        <p:sp>
          <p:nvSpPr>
            <p:cNvPr id="250" name="任意多边形: 形状 249">
              <a:extLst>
                <a:ext uri="{FF2B5EF4-FFF2-40B4-BE49-F238E27FC236}">
                  <a16:creationId xmlns:a16="http://schemas.microsoft.com/office/drawing/2014/main" id="{47966D15-C703-3348-844D-9643E6EFE20D}"/>
                </a:ext>
              </a:extLst>
            </p:cNvPr>
            <p:cNvSpPr/>
            <p:nvPr/>
          </p:nvSpPr>
          <p:spPr>
            <a:xfrm>
              <a:off x="10666911" y="1843705"/>
              <a:ext cx="128969" cy="496418"/>
            </a:xfrm>
            <a:custGeom>
              <a:avLst/>
              <a:gdLst>
                <a:gd name="connsiteX0" fmla="*/ 16922 w 128969"/>
                <a:gd name="connsiteY0" fmla="*/ 496270 h 496418"/>
                <a:gd name="connsiteX1" fmla="*/ 140 w 128969"/>
                <a:gd name="connsiteY1" fmla="*/ 474872 h 496418"/>
                <a:gd name="connsiteX2" fmla="*/ 91008 w 128969"/>
                <a:gd name="connsiteY2" fmla="*/ 14819 h 496418"/>
                <a:gd name="connsiteX3" fmla="*/ 114150 w 128969"/>
                <a:gd name="connsiteY3" fmla="*/ 519 h 496418"/>
                <a:gd name="connsiteX4" fmla="*/ 128450 w 128969"/>
                <a:gd name="connsiteY4" fmla="*/ 23661 h 496418"/>
                <a:gd name="connsiteX5" fmla="*/ 128234 w 128969"/>
                <a:gd name="connsiteY5" fmla="*/ 24492 h 496418"/>
                <a:gd name="connsiteX6" fmla="*/ 38356 w 128969"/>
                <a:gd name="connsiteY6" fmla="*/ 479525 h 496418"/>
                <a:gd name="connsiteX7" fmla="*/ 16987 w 128969"/>
                <a:gd name="connsiteY7" fmla="*/ 496277 h 496418"/>
                <a:gd name="connsiteX8" fmla="*/ 16922 w 128969"/>
                <a:gd name="connsiteY8" fmla="*/ 496270 h 4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9" h="496418">
                  <a:moveTo>
                    <a:pt x="16922" y="496270"/>
                  </a:moveTo>
                  <a:cubicBezTo>
                    <a:pt x="6380" y="494991"/>
                    <a:pt x="-1131" y="485413"/>
                    <a:pt x="140" y="474872"/>
                  </a:cubicBezTo>
                  <a:cubicBezTo>
                    <a:pt x="25312" y="268882"/>
                    <a:pt x="90348" y="17348"/>
                    <a:pt x="91008" y="14819"/>
                  </a:cubicBezTo>
                  <a:cubicBezTo>
                    <a:pt x="93448" y="4480"/>
                    <a:pt x="103810" y="-1921"/>
                    <a:pt x="114150" y="519"/>
                  </a:cubicBezTo>
                  <a:cubicBezTo>
                    <a:pt x="124489" y="2963"/>
                    <a:pt x="130890" y="13325"/>
                    <a:pt x="128450" y="23661"/>
                  </a:cubicBezTo>
                  <a:cubicBezTo>
                    <a:pt x="128384" y="23939"/>
                    <a:pt x="128311" y="24218"/>
                    <a:pt x="128234" y="24492"/>
                  </a:cubicBezTo>
                  <a:cubicBezTo>
                    <a:pt x="127611" y="26984"/>
                    <a:pt x="63198" y="276136"/>
                    <a:pt x="38356" y="479525"/>
                  </a:cubicBezTo>
                  <a:cubicBezTo>
                    <a:pt x="37081" y="490052"/>
                    <a:pt x="27514" y="497552"/>
                    <a:pt x="16987" y="496277"/>
                  </a:cubicBezTo>
                  <a:cubicBezTo>
                    <a:pt x="16966" y="496273"/>
                    <a:pt x="16943" y="496273"/>
                    <a:pt x="16922" y="496270"/>
                  </a:cubicBezTo>
                  <a:close/>
                </a:path>
              </a:pathLst>
            </a:custGeom>
            <a:solidFill>
              <a:srgbClr val="B8FFF2"/>
            </a:solidFill>
            <a:ln w="3653" cap="flat">
              <a:noFill/>
              <a:prstDash val="solid"/>
              <a:miter/>
            </a:ln>
          </p:spPr>
          <p:txBody>
            <a:bodyPr rtlCol="0" anchor="ctr"/>
            <a:lstStyle/>
            <a:p>
              <a:endParaRPr lang="en-US"/>
            </a:p>
          </p:txBody>
        </p:sp>
        <p:sp>
          <p:nvSpPr>
            <p:cNvPr id="251" name="任意多边形: 形状 250">
              <a:extLst>
                <a:ext uri="{FF2B5EF4-FFF2-40B4-BE49-F238E27FC236}">
                  <a16:creationId xmlns:a16="http://schemas.microsoft.com/office/drawing/2014/main" id="{D4BE2C74-57E2-84CF-F44C-3768FFC09B95}"/>
                </a:ext>
              </a:extLst>
            </p:cNvPr>
            <p:cNvSpPr/>
            <p:nvPr/>
          </p:nvSpPr>
          <p:spPr>
            <a:xfrm>
              <a:off x="10605110" y="2450956"/>
              <a:ext cx="81669" cy="1180680"/>
            </a:xfrm>
            <a:custGeom>
              <a:avLst/>
              <a:gdLst>
                <a:gd name="connsiteX0" fmla="*/ 47212 w 81669"/>
                <a:gd name="connsiteY0" fmla="*/ 1180580 h 1180680"/>
                <a:gd name="connsiteX1" fmla="*/ 30578 w 81669"/>
                <a:gd name="connsiteY1" fmla="*/ 1164532 h 1180680"/>
                <a:gd name="connsiteX2" fmla="*/ 8594 w 81669"/>
                <a:gd name="connsiteY2" fmla="*/ 412715 h 1180680"/>
                <a:gd name="connsiteX3" fmla="*/ 43548 w 81669"/>
                <a:gd name="connsiteY3" fmla="*/ 16709 h 1180680"/>
                <a:gd name="connsiteX4" fmla="*/ 64946 w 81669"/>
                <a:gd name="connsiteY4" fmla="*/ 148 h 1180680"/>
                <a:gd name="connsiteX5" fmla="*/ 64946 w 81669"/>
                <a:gd name="connsiteY5" fmla="*/ 148 h 1180680"/>
                <a:gd name="connsiteX6" fmla="*/ 81507 w 81669"/>
                <a:gd name="connsiteY6" fmla="*/ 21729 h 1180680"/>
                <a:gd name="connsiteX7" fmla="*/ 68354 w 81669"/>
                <a:gd name="connsiteY7" fmla="*/ 1158450 h 1180680"/>
                <a:gd name="connsiteX8" fmla="*/ 52379 w 81669"/>
                <a:gd name="connsiteY8" fmla="*/ 1180434 h 1180680"/>
                <a:gd name="connsiteX9" fmla="*/ 47212 w 81669"/>
                <a:gd name="connsiteY9" fmla="*/ 1180580 h 11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69" h="1180680">
                  <a:moveTo>
                    <a:pt x="47212" y="1180580"/>
                  </a:moveTo>
                  <a:cubicBezTo>
                    <a:pt x="38708" y="1179543"/>
                    <a:pt x="31922" y="1172992"/>
                    <a:pt x="30578" y="1164532"/>
                  </a:cubicBezTo>
                  <a:cubicBezTo>
                    <a:pt x="-8664" y="919593"/>
                    <a:pt x="-3021" y="620500"/>
                    <a:pt x="8594" y="412715"/>
                  </a:cubicBezTo>
                  <a:cubicBezTo>
                    <a:pt x="21161" y="187891"/>
                    <a:pt x="43329" y="18394"/>
                    <a:pt x="43548" y="16709"/>
                  </a:cubicBezTo>
                  <a:cubicBezTo>
                    <a:pt x="44919" y="6248"/>
                    <a:pt x="54474" y="-1149"/>
                    <a:pt x="64946" y="148"/>
                  </a:cubicBezTo>
                  <a:lnTo>
                    <a:pt x="64946" y="148"/>
                  </a:lnTo>
                  <a:cubicBezTo>
                    <a:pt x="75469" y="1555"/>
                    <a:pt x="82874" y="11202"/>
                    <a:pt x="81507" y="21729"/>
                  </a:cubicBezTo>
                  <a:cubicBezTo>
                    <a:pt x="80628" y="28434"/>
                    <a:pt x="-5769" y="695905"/>
                    <a:pt x="68354" y="1158450"/>
                  </a:cubicBezTo>
                  <a:cubicBezTo>
                    <a:pt x="69980" y="1168925"/>
                    <a:pt x="62843" y="1178745"/>
                    <a:pt x="52379" y="1180434"/>
                  </a:cubicBezTo>
                  <a:cubicBezTo>
                    <a:pt x="50671" y="1180701"/>
                    <a:pt x="48934" y="1180752"/>
                    <a:pt x="47212" y="1180580"/>
                  </a:cubicBezTo>
                  <a:close/>
                </a:path>
              </a:pathLst>
            </a:custGeom>
            <a:solidFill>
              <a:srgbClr val="B8FFF2"/>
            </a:solidFill>
            <a:ln w="3653" cap="flat">
              <a:noFill/>
              <a:prstDash val="solid"/>
              <a:miter/>
            </a:ln>
          </p:spPr>
          <p:txBody>
            <a:bodyPr rtlCol="0" anchor="ctr"/>
            <a:lstStyle/>
            <a:p>
              <a:endParaRPr lang="en-US"/>
            </a:p>
          </p:txBody>
        </p:sp>
        <p:sp>
          <p:nvSpPr>
            <p:cNvPr id="252" name="任意多边形: 形状 251">
              <a:extLst>
                <a:ext uri="{FF2B5EF4-FFF2-40B4-BE49-F238E27FC236}">
                  <a16:creationId xmlns:a16="http://schemas.microsoft.com/office/drawing/2014/main" id="{B577BE4B-7EBE-4CB9-3208-D31C0C5F64B6}"/>
                </a:ext>
              </a:extLst>
            </p:cNvPr>
            <p:cNvSpPr/>
            <p:nvPr/>
          </p:nvSpPr>
          <p:spPr>
            <a:xfrm>
              <a:off x="10979900" y="1130119"/>
              <a:ext cx="76622" cy="516323"/>
            </a:xfrm>
            <a:custGeom>
              <a:avLst/>
              <a:gdLst>
                <a:gd name="connsiteX0" fmla="*/ 6763 w 76622"/>
                <a:gd name="connsiteY0" fmla="*/ 516260 h 516323"/>
                <a:gd name="connsiteX1" fmla="*/ 58 w 76622"/>
                <a:gd name="connsiteY1" fmla="*/ 507690 h 516323"/>
                <a:gd name="connsiteX2" fmla="*/ 58 w 76622"/>
                <a:gd name="connsiteY2" fmla="*/ 507686 h 516323"/>
                <a:gd name="connsiteX3" fmla="*/ 61247 w 76622"/>
                <a:gd name="connsiteY3" fmla="*/ 7256 h 516323"/>
                <a:gd name="connsiteX4" fmla="*/ 69366 w 76622"/>
                <a:gd name="connsiteY4" fmla="*/ 13 h 516323"/>
                <a:gd name="connsiteX5" fmla="*/ 76610 w 76622"/>
                <a:gd name="connsiteY5" fmla="*/ 8133 h 516323"/>
                <a:gd name="connsiteX6" fmla="*/ 76489 w 76622"/>
                <a:gd name="connsiteY6" fmla="*/ 9125 h 516323"/>
                <a:gd name="connsiteX7" fmla="*/ 15373 w 76622"/>
                <a:gd name="connsiteY7" fmla="*/ 509555 h 516323"/>
                <a:gd name="connsiteX8" fmla="*/ 6807 w 76622"/>
                <a:gd name="connsiteY8" fmla="*/ 516267 h 516323"/>
                <a:gd name="connsiteX9" fmla="*/ 6763 w 76622"/>
                <a:gd name="connsiteY9" fmla="*/ 516260 h 51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22" h="516323">
                  <a:moveTo>
                    <a:pt x="6763" y="516260"/>
                  </a:moveTo>
                  <a:cubicBezTo>
                    <a:pt x="2546" y="515743"/>
                    <a:pt x="-459" y="511907"/>
                    <a:pt x="58" y="507690"/>
                  </a:cubicBezTo>
                  <a:cubicBezTo>
                    <a:pt x="58" y="507690"/>
                    <a:pt x="58" y="507686"/>
                    <a:pt x="58" y="507686"/>
                  </a:cubicBezTo>
                  <a:lnTo>
                    <a:pt x="61247" y="7256"/>
                  </a:lnTo>
                  <a:cubicBezTo>
                    <a:pt x="61488" y="3014"/>
                    <a:pt x="65123" y="-229"/>
                    <a:pt x="69366" y="13"/>
                  </a:cubicBezTo>
                  <a:cubicBezTo>
                    <a:pt x="73609" y="255"/>
                    <a:pt x="76852" y="3891"/>
                    <a:pt x="76610" y="8133"/>
                  </a:cubicBezTo>
                  <a:cubicBezTo>
                    <a:pt x="76592" y="8466"/>
                    <a:pt x="76551" y="8797"/>
                    <a:pt x="76489" y="9125"/>
                  </a:cubicBezTo>
                  <a:lnTo>
                    <a:pt x="15373" y="509555"/>
                  </a:lnTo>
                  <a:cubicBezTo>
                    <a:pt x="14860" y="513772"/>
                    <a:pt x="11024" y="516776"/>
                    <a:pt x="6807" y="516267"/>
                  </a:cubicBezTo>
                  <a:cubicBezTo>
                    <a:pt x="6792" y="516263"/>
                    <a:pt x="6778" y="516263"/>
                    <a:pt x="6763" y="516260"/>
                  </a:cubicBezTo>
                  <a:close/>
                </a:path>
              </a:pathLst>
            </a:custGeom>
            <a:solidFill>
              <a:srgbClr val="B8FFF2"/>
            </a:solidFill>
            <a:ln w="3653" cap="flat">
              <a:noFill/>
              <a:prstDash val="solid"/>
              <a:miter/>
            </a:ln>
          </p:spPr>
          <p:txBody>
            <a:bodyPr rtlCol="0" anchor="ctr"/>
            <a:lstStyle/>
            <a:p>
              <a:endParaRPr lang="en-US"/>
            </a:p>
          </p:txBody>
        </p:sp>
        <p:sp>
          <p:nvSpPr>
            <p:cNvPr id="253" name="任意多边形: 形状 252">
              <a:extLst>
                <a:ext uri="{FF2B5EF4-FFF2-40B4-BE49-F238E27FC236}">
                  <a16:creationId xmlns:a16="http://schemas.microsoft.com/office/drawing/2014/main" id="{15B8995A-0543-2DFE-2650-1653D6A46ABD}"/>
                </a:ext>
              </a:extLst>
            </p:cNvPr>
            <p:cNvSpPr/>
            <p:nvPr/>
          </p:nvSpPr>
          <p:spPr>
            <a:xfrm>
              <a:off x="10715210" y="2823623"/>
              <a:ext cx="96788" cy="311806"/>
            </a:xfrm>
            <a:custGeom>
              <a:avLst/>
              <a:gdLst>
                <a:gd name="connsiteX0" fmla="*/ 67111 w 96788"/>
                <a:gd name="connsiteY0" fmla="*/ 0 h 311806"/>
                <a:gd name="connsiteX1" fmla="*/ 52455 w 96788"/>
                <a:gd name="connsiteY1" fmla="*/ 98269 h 311806"/>
                <a:gd name="connsiteX2" fmla="*/ 56119 w 96788"/>
                <a:gd name="connsiteY2" fmla="*/ 209947 h 311806"/>
                <a:gd name="connsiteX3" fmla="*/ 65242 w 96788"/>
                <a:gd name="connsiteY3" fmla="*/ 311807 h 311806"/>
                <a:gd name="connsiteX4" fmla="*/ 67111 w 96788"/>
                <a:gd name="connsiteY4" fmla="*/ 0 h 31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8" h="311806">
                  <a:moveTo>
                    <a:pt x="67111" y="0"/>
                  </a:moveTo>
                  <a:cubicBezTo>
                    <a:pt x="-197" y="32463"/>
                    <a:pt x="29262" y="75662"/>
                    <a:pt x="52455" y="98269"/>
                  </a:cubicBezTo>
                  <a:cubicBezTo>
                    <a:pt x="21494" y="115490"/>
                    <a:pt x="-50137" y="165137"/>
                    <a:pt x="56119" y="209947"/>
                  </a:cubicBezTo>
                  <a:cubicBezTo>
                    <a:pt x="56119" y="209947"/>
                    <a:pt x="-52263" y="246148"/>
                    <a:pt x="65242" y="311807"/>
                  </a:cubicBezTo>
                  <a:cubicBezTo>
                    <a:pt x="135115" y="120253"/>
                    <a:pt x="67111" y="0"/>
                    <a:pt x="67111" y="0"/>
                  </a:cubicBezTo>
                  <a:close/>
                </a:path>
              </a:pathLst>
            </a:custGeom>
            <a:solidFill>
              <a:srgbClr val="E6F8FF"/>
            </a:solidFill>
            <a:ln w="3653" cap="flat">
              <a:noFill/>
              <a:prstDash val="solid"/>
              <a:miter/>
            </a:ln>
          </p:spPr>
          <p:txBody>
            <a:bodyPr rtlCol="0" anchor="ctr"/>
            <a:lstStyle/>
            <a:p>
              <a:endParaRPr lang="en-US"/>
            </a:p>
          </p:txBody>
        </p:sp>
        <p:sp>
          <p:nvSpPr>
            <p:cNvPr id="254" name="任意多边形: 形状 253">
              <a:extLst>
                <a:ext uri="{FF2B5EF4-FFF2-40B4-BE49-F238E27FC236}">
                  <a16:creationId xmlns:a16="http://schemas.microsoft.com/office/drawing/2014/main" id="{AD20C8CC-A901-ACA6-DAB8-411D31586FF8}"/>
                </a:ext>
              </a:extLst>
            </p:cNvPr>
            <p:cNvSpPr/>
            <p:nvPr/>
          </p:nvSpPr>
          <p:spPr>
            <a:xfrm>
              <a:off x="10756380" y="3026682"/>
              <a:ext cx="50343" cy="17367"/>
            </a:xfrm>
            <a:custGeom>
              <a:avLst/>
              <a:gdLst>
                <a:gd name="connsiteX0" fmla="*/ 48695 w 50343"/>
                <a:gd name="connsiteY0" fmla="*/ 17367 h 17367"/>
                <a:gd name="connsiteX1" fmla="*/ 50343 w 50343"/>
                <a:gd name="connsiteY1" fmla="*/ 7585 h 17367"/>
                <a:gd name="connsiteX2" fmla="*/ 0 w 50343"/>
                <a:gd name="connsiteY2" fmla="*/ 0 h 17367"/>
                <a:gd name="connsiteX3" fmla="*/ 14913 w 50343"/>
                <a:gd name="connsiteY3" fmla="*/ 6962 h 17367"/>
                <a:gd name="connsiteX4" fmla="*/ 5606 w 50343"/>
                <a:gd name="connsiteY4" fmla="*/ 10626 h 17367"/>
                <a:gd name="connsiteX5" fmla="*/ 48695 w 50343"/>
                <a:gd name="connsiteY5" fmla="*/ 17367 h 1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43" h="17367">
                  <a:moveTo>
                    <a:pt x="48695" y="17367"/>
                  </a:moveTo>
                  <a:cubicBezTo>
                    <a:pt x="49281" y="14107"/>
                    <a:pt x="49867" y="10809"/>
                    <a:pt x="50343" y="7585"/>
                  </a:cubicBezTo>
                  <a:cubicBezTo>
                    <a:pt x="31620" y="4140"/>
                    <a:pt x="7365" y="953"/>
                    <a:pt x="0" y="0"/>
                  </a:cubicBezTo>
                  <a:cubicBezTo>
                    <a:pt x="4543" y="2345"/>
                    <a:pt x="9453" y="4653"/>
                    <a:pt x="14913" y="6962"/>
                  </a:cubicBezTo>
                  <a:cubicBezTo>
                    <a:pt x="11751" y="8028"/>
                    <a:pt x="8643" y="9248"/>
                    <a:pt x="5606" y="10626"/>
                  </a:cubicBezTo>
                  <a:cubicBezTo>
                    <a:pt x="19566" y="12641"/>
                    <a:pt x="36054" y="15059"/>
                    <a:pt x="48695" y="17367"/>
                  </a:cubicBezTo>
                  <a:close/>
                </a:path>
              </a:pathLst>
            </a:custGeom>
            <a:solidFill>
              <a:srgbClr val="E0E9FF"/>
            </a:solidFill>
            <a:ln w="3653" cap="flat">
              <a:noFill/>
              <a:prstDash val="solid"/>
              <a:miter/>
            </a:ln>
          </p:spPr>
          <p:txBody>
            <a:bodyPr rtlCol="0" anchor="ctr"/>
            <a:lstStyle/>
            <a:p>
              <a:endParaRPr lang="en-US"/>
            </a:p>
          </p:txBody>
        </p:sp>
        <p:sp>
          <p:nvSpPr>
            <p:cNvPr id="255" name="任意多边形: 形状 254">
              <a:extLst>
                <a:ext uri="{FF2B5EF4-FFF2-40B4-BE49-F238E27FC236}">
                  <a16:creationId xmlns:a16="http://schemas.microsoft.com/office/drawing/2014/main" id="{A39F1F63-326E-70D2-459A-270688786A0C}"/>
                </a:ext>
              </a:extLst>
            </p:cNvPr>
            <p:cNvSpPr/>
            <p:nvPr/>
          </p:nvSpPr>
          <p:spPr>
            <a:xfrm>
              <a:off x="10760520" y="2916610"/>
              <a:ext cx="49574" cy="11217"/>
            </a:xfrm>
            <a:custGeom>
              <a:avLst/>
              <a:gdLst>
                <a:gd name="connsiteX0" fmla="*/ 48438 w 49574"/>
                <a:gd name="connsiteY0" fmla="*/ 1178 h 11217"/>
                <a:gd name="connsiteX1" fmla="*/ 1978 w 49574"/>
                <a:gd name="connsiteY1" fmla="*/ 116 h 11217"/>
                <a:gd name="connsiteX2" fmla="*/ 7072 w 49574"/>
                <a:gd name="connsiteY2" fmla="*/ 5355 h 11217"/>
                <a:gd name="connsiteX3" fmla="*/ 0 w 49574"/>
                <a:gd name="connsiteY3" fmla="*/ 9496 h 11217"/>
                <a:gd name="connsiteX4" fmla="*/ 0 w 49574"/>
                <a:gd name="connsiteY4" fmla="*/ 10082 h 11217"/>
                <a:gd name="connsiteX5" fmla="*/ 49574 w 49574"/>
                <a:gd name="connsiteY5" fmla="*/ 11218 h 11217"/>
                <a:gd name="connsiteX6" fmla="*/ 48438 w 49574"/>
                <a:gd name="connsiteY6" fmla="*/ 1178 h 1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74" h="11217">
                  <a:moveTo>
                    <a:pt x="48438" y="1178"/>
                  </a:moveTo>
                  <a:cubicBezTo>
                    <a:pt x="29788" y="-287"/>
                    <a:pt x="8757" y="-31"/>
                    <a:pt x="1978" y="116"/>
                  </a:cubicBezTo>
                  <a:cubicBezTo>
                    <a:pt x="3664" y="1948"/>
                    <a:pt x="5386" y="3780"/>
                    <a:pt x="7072" y="5355"/>
                  </a:cubicBezTo>
                  <a:cubicBezTo>
                    <a:pt x="4873" y="6564"/>
                    <a:pt x="2491" y="7957"/>
                    <a:pt x="0" y="9496"/>
                  </a:cubicBezTo>
                  <a:lnTo>
                    <a:pt x="0" y="10082"/>
                  </a:lnTo>
                  <a:cubicBezTo>
                    <a:pt x="293" y="10082"/>
                    <a:pt x="27590" y="9386"/>
                    <a:pt x="49574" y="11218"/>
                  </a:cubicBezTo>
                  <a:cubicBezTo>
                    <a:pt x="49244" y="7810"/>
                    <a:pt x="48878" y="4439"/>
                    <a:pt x="48438" y="1178"/>
                  </a:cubicBezTo>
                  <a:close/>
                </a:path>
              </a:pathLst>
            </a:custGeom>
            <a:solidFill>
              <a:srgbClr val="E0E9FF"/>
            </a:solidFill>
            <a:ln w="3653" cap="flat">
              <a:noFill/>
              <a:prstDash val="solid"/>
              <a:miter/>
            </a:ln>
          </p:spPr>
          <p:txBody>
            <a:bodyPr rtlCol="0" anchor="ctr"/>
            <a:lstStyle/>
            <a:p>
              <a:endParaRPr lang="en-US"/>
            </a:p>
          </p:txBody>
        </p:sp>
        <p:sp>
          <p:nvSpPr>
            <p:cNvPr id="256" name="任意多边形: 形状 255">
              <a:extLst>
                <a:ext uri="{FF2B5EF4-FFF2-40B4-BE49-F238E27FC236}">
                  <a16:creationId xmlns:a16="http://schemas.microsoft.com/office/drawing/2014/main" id="{0FF18C70-D215-66DF-4BE5-2A3F02F6C0C8}"/>
                </a:ext>
              </a:extLst>
            </p:cNvPr>
            <p:cNvSpPr/>
            <p:nvPr/>
          </p:nvSpPr>
          <p:spPr>
            <a:xfrm>
              <a:off x="10780416" y="2823623"/>
              <a:ext cx="31572" cy="311806"/>
            </a:xfrm>
            <a:custGeom>
              <a:avLst/>
              <a:gdLst>
                <a:gd name="connsiteX0" fmla="*/ 1905 w 31572"/>
                <a:gd name="connsiteY0" fmla="*/ 0 h 311806"/>
                <a:gd name="connsiteX1" fmla="*/ 0 w 31572"/>
                <a:gd name="connsiteY1" fmla="*/ 311807 h 311806"/>
                <a:gd name="connsiteX2" fmla="*/ 1905 w 31572"/>
                <a:gd name="connsiteY2" fmla="*/ 0 h 311806"/>
              </a:gdLst>
              <a:ahLst/>
              <a:cxnLst>
                <a:cxn ang="0">
                  <a:pos x="connsiteX0" y="connsiteY0"/>
                </a:cxn>
                <a:cxn ang="0">
                  <a:pos x="connsiteX1" y="connsiteY1"/>
                </a:cxn>
                <a:cxn ang="0">
                  <a:pos x="connsiteX2" y="connsiteY2"/>
                </a:cxn>
              </a:cxnLst>
              <a:rect l="l" t="t" r="r" b="b"/>
              <a:pathLst>
                <a:path w="31572" h="311806">
                  <a:moveTo>
                    <a:pt x="1905" y="0"/>
                  </a:moveTo>
                  <a:cubicBezTo>
                    <a:pt x="1905" y="0"/>
                    <a:pt x="25025" y="223944"/>
                    <a:pt x="0" y="311807"/>
                  </a:cubicBezTo>
                  <a:cubicBezTo>
                    <a:pt x="69909" y="120253"/>
                    <a:pt x="1905" y="0"/>
                    <a:pt x="1905" y="0"/>
                  </a:cubicBezTo>
                  <a:close/>
                </a:path>
              </a:pathLst>
            </a:custGeom>
            <a:solidFill>
              <a:srgbClr val="E0E9FF"/>
            </a:solidFill>
            <a:ln w="3653" cap="flat">
              <a:noFill/>
              <a:prstDash val="solid"/>
              <a:miter/>
            </a:ln>
          </p:spPr>
          <p:txBody>
            <a:bodyPr rtlCol="0" anchor="ctr"/>
            <a:lstStyle/>
            <a:p>
              <a:endParaRPr lang="en-US"/>
            </a:p>
          </p:txBody>
        </p:sp>
        <p:sp>
          <p:nvSpPr>
            <p:cNvPr id="257" name="任意多边形: 形状 256">
              <a:extLst>
                <a:ext uri="{FF2B5EF4-FFF2-40B4-BE49-F238E27FC236}">
                  <a16:creationId xmlns:a16="http://schemas.microsoft.com/office/drawing/2014/main" id="{7F251357-ED20-2883-D132-0CC96C4C4717}"/>
                </a:ext>
              </a:extLst>
            </p:cNvPr>
            <p:cNvSpPr/>
            <p:nvPr/>
          </p:nvSpPr>
          <p:spPr>
            <a:xfrm>
              <a:off x="10724683" y="2938775"/>
              <a:ext cx="50067" cy="41484"/>
            </a:xfrm>
            <a:custGeom>
              <a:avLst/>
              <a:gdLst>
                <a:gd name="connsiteX0" fmla="*/ 736 w 50067"/>
                <a:gd name="connsiteY0" fmla="*/ 35769 h 41484"/>
                <a:gd name="connsiteX1" fmla="*/ 30561 w 50067"/>
                <a:gd name="connsiteY1" fmla="*/ 38004 h 41484"/>
                <a:gd name="connsiteX2" fmla="*/ 48222 w 50067"/>
                <a:gd name="connsiteY2" fmla="*/ 2646 h 41484"/>
                <a:gd name="connsiteX3" fmla="*/ 14000 w 50067"/>
                <a:gd name="connsiteY3" fmla="*/ 11477 h 41484"/>
                <a:gd name="connsiteX4" fmla="*/ 736 w 50067"/>
                <a:gd name="connsiteY4" fmla="*/ 35769 h 4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7" h="41484">
                  <a:moveTo>
                    <a:pt x="736" y="35769"/>
                  </a:moveTo>
                  <a:cubicBezTo>
                    <a:pt x="4400" y="42804"/>
                    <a:pt x="19936" y="43097"/>
                    <a:pt x="30561" y="38004"/>
                  </a:cubicBezTo>
                  <a:cubicBezTo>
                    <a:pt x="45914" y="30383"/>
                    <a:pt x="53938" y="9168"/>
                    <a:pt x="48222" y="2646"/>
                  </a:cubicBezTo>
                  <a:cubicBezTo>
                    <a:pt x="42506" y="-3876"/>
                    <a:pt x="24882" y="2646"/>
                    <a:pt x="14000" y="11477"/>
                  </a:cubicBezTo>
                  <a:cubicBezTo>
                    <a:pt x="7515" y="16753"/>
                    <a:pt x="-2854" y="28587"/>
                    <a:pt x="736" y="35769"/>
                  </a:cubicBezTo>
                  <a:close/>
                </a:path>
              </a:pathLst>
            </a:custGeom>
            <a:solidFill>
              <a:srgbClr val="FFFFFF"/>
            </a:solidFill>
            <a:ln w="3653" cap="flat">
              <a:noFill/>
              <a:prstDash val="solid"/>
              <a:miter/>
            </a:ln>
          </p:spPr>
          <p:txBody>
            <a:bodyPr rtlCol="0" anchor="ctr"/>
            <a:lstStyle/>
            <a:p>
              <a:endParaRPr lang="en-US"/>
            </a:p>
          </p:txBody>
        </p:sp>
        <p:sp>
          <p:nvSpPr>
            <p:cNvPr id="258" name="任意多边形: 形状 257">
              <a:extLst>
                <a:ext uri="{FF2B5EF4-FFF2-40B4-BE49-F238E27FC236}">
                  <a16:creationId xmlns:a16="http://schemas.microsoft.com/office/drawing/2014/main" id="{A3EDDC6D-F20B-C717-96C3-2D5151D7EB11}"/>
                </a:ext>
              </a:extLst>
            </p:cNvPr>
            <p:cNvSpPr/>
            <p:nvPr/>
          </p:nvSpPr>
          <p:spPr>
            <a:xfrm>
              <a:off x="10734124" y="3048514"/>
              <a:ext cx="43464" cy="32139"/>
            </a:xfrm>
            <a:custGeom>
              <a:avLst/>
              <a:gdLst>
                <a:gd name="connsiteX0" fmla="*/ 126 w 43464"/>
                <a:gd name="connsiteY0" fmla="*/ 22099 h 32139"/>
                <a:gd name="connsiteX1" fmla="*/ 31050 w 43464"/>
                <a:gd name="connsiteY1" fmla="*/ 29427 h 32139"/>
                <a:gd name="connsiteX2" fmla="*/ 41529 w 43464"/>
                <a:gd name="connsiteY2" fmla="*/ 2387 h 32139"/>
                <a:gd name="connsiteX3" fmla="*/ 18886 w 43464"/>
                <a:gd name="connsiteY3" fmla="*/ 3486 h 32139"/>
                <a:gd name="connsiteX4" fmla="*/ 126 w 43464"/>
                <a:gd name="connsiteY4" fmla="*/ 22099 h 32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4" h="32139">
                  <a:moveTo>
                    <a:pt x="126" y="22099"/>
                  </a:moveTo>
                  <a:cubicBezTo>
                    <a:pt x="1738" y="29684"/>
                    <a:pt x="19252" y="35913"/>
                    <a:pt x="31050" y="29427"/>
                  </a:cubicBezTo>
                  <a:cubicBezTo>
                    <a:pt x="41566" y="23528"/>
                    <a:pt x="46476" y="8066"/>
                    <a:pt x="41529" y="2387"/>
                  </a:cubicBezTo>
                  <a:cubicBezTo>
                    <a:pt x="36583" y="-3292"/>
                    <a:pt x="20351" y="2863"/>
                    <a:pt x="18886" y="3486"/>
                  </a:cubicBezTo>
                  <a:cubicBezTo>
                    <a:pt x="10898" y="6711"/>
                    <a:pt x="-1376" y="15028"/>
                    <a:pt x="126" y="22099"/>
                  </a:cubicBezTo>
                  <a:close/>
                </a:path>
              </a:pathLst>
            </a:custGeom>
            <a:solidFill>
              <a:srgbClr val="FFFFFF"/>
            </a:solidFill>
            <a:ln w="3653" cap="flat">
              <a:noFill/>
              <a:prstDash val="solid"/>
              <a:miter/>
            </a:ln>
          </p:spPr>
          <p:txBody>
            <a:bodyPr rtlCol="0" anchor="ctr"/>
            <a:lstStyle/>
            <a:p>
              <a:endParaRPr lang="en-US"/>
            </a:p>
          </p:txBody>
        </p:sp>
        <p:sp>
          <p:nvSpPr>
            <p:cNvPr id="259" name="任意多边形: 形状 258">
              <a:extLst>
                <a:ext uri="{FF2B5EF4-FFF2-40B4-BE49-F238E27FC236}">
                  <a16:creationId xmlns:a16="http://schemas.microsoft.com/office/drawing/2014/main" id="{715236A1-9E94-B0ED-6A45-E646CB16B749}"/>
                </a:ext>
              </a:extLst>
            </p:cNvPr>
            <p:cNvSpPr/>
            <p:nvPr/>
          </p:nvSpPr>
          <p:spPr>
            <a:xfrm>
              <a:off x="10748637" y="2844506"/>
              <a:ext cx="26972" cy="39914"/>
            </a:xfrm>
            <a:custGeom>
              <a:avLst/>
              <a:gdLst>
                <a:gd name="connsiteX0" fmla="*/ 1148 w 26972"/>
                <a:gd name="connsiteY0" fmla="*/ 17992 h 39914"/>
                <a:gd name="connsiteX1" fmla="*/ 5581 w 26972"/>
                <a:gd name="connsiteY1" fmla="*/ 39500 h 39914"/>
                <a:gd name="connsiteX2" fmla="*/ 24890 w 26972"/>
                <a:gd name="connsiteY2" fmla="*/ 25174 h 39914"/>
                <a:gd name="connsiteX3" fmla="*/ 21006 w 26972"/>
                <a:gd name="connsiteY3" fmla="*/ 332 h 39914"/>
                <a:gd name="connsiteX4" fmla="*/ 1148 w 26972"/>
                <a:gd name="connsiteY4" fmla="*/ 17992 h 3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2" h="39914">
                  <a:moveTo>
                    <a:pt x="1148" y="17992"/>
                  </a:moveTo>
                  <a:cubicBezTo>
                    <a:pt x="-1161" y="25796"/>
                    <a:pt x="-135" y="37155"/>
                    <a:pt x="5581" y="39500"/>
                  </a:cubicBezTo>
                  <a:cubicBezTo>
                    <a:pt x="11297" y="41845"/>
                    <a:pt x="21263" y="33857"/>
                    <a:pt x="24890" y="25174"/>
                  </a:cubicBezTo>
                  <a:cubicBezTo>
                    <a:pt x="28811" y="15757"/>
                    <a:pt x="27015" y="2567"/>
                    <a:pt x="21006" y="332"/>
                  </a:cubicBezTo>
                  <a:cubicBezTo>
                    <a:pt x="14998" y="-1904"/>
                    <a:pt x="4152" y="7513"/>
                    <a:pt x="1148" y="17992"/>
                  </a:cubicBezTo>
                  <a:close/>
                </a:path>
              </a:pathLst>
            </a:custGeom>
            <a:solidFill>
              <a:srgbClr val="FFFFFF"/>
            </a:solidFill>
            <a:ln w="3653" cap="flat">
              <a:noFill/>
              <a:prstDash val="solid"/>
              <a:miter/>
            </a:ln>
          </p:spPr>
          <p:txBody>
            <a:bodyPr rtlCol="0" anchor="ctr"/>
            <a:lstStyle/>
            <a:p>
              <a:endParaRPr lang="en-US"/>
            </a:p>
          </p:txBody>
        </p:sp>
      </p:grpSp>
      <p:grpSp>
        <p:nvGrpSpPr>
          <p:cNvPr id="322" name="组合 321">
            <a:extLst>
              <a:ext uri="{FF2B5EF4-FFF2-40B4-BE49-F238E27FC236}">
                <a16:creationId xmlns:a16="http://schemas.microsoft.com/office/drawing/2014/main" id="{A73ADA6E-84A2-0BE9-54F5-2E1DD19BFCD3}"/>
              </a:ext>
            </a:extLst>
          </p:cNvPr>
          <p:cNvGrpSpPr/>
          <p:nvPr/>
        </p:nvGrpSpPr>
        <p:grpSpPr>
          <a:xfrm>
            <a:off x="5337544" y="4188611"/>
            <a:ext cx="1516911" cy="1962538"/>
            <a:chOff x="3819641" y="4222176"/>
            <a:chExt cx="1516911" cy="1962538"/>
          </a:xfrm>
        </p:grpSpPr>
        <p:sp>
          <p:nvSpPr>
            <p:cNvPr id="262" name="任意多边形: 形状 261">
              <a:extLst>
                <a:ext uri="{FF2B5EF4-FFF2-40B4-BE49-F238E27FC236}">
                  <a16:creationId xmlns:a16="http://schemas.microsoft.com/office/drawing/2014/main" id="{5F9C52D5-7421-5BDE-DD31-C049AD5254E6}"/>
                </a:ext>
              </a:extLst>
            </p:cNvPr>
            <p:cNvSpPr/>
            <p:nvPr/>
          </p:nvSpPr>
          <p:spPr>
            <a:xfrm>
              <a:off x="4267133" y="6070982"/>
              <a:ext cx="659303" cy="113732"/>
            </a:xfrm>
            <a:custGeom>
              <a:avLst/>
              <a:gdLst>
                <a:gd name="connsiteX0" fmla="*/ 659303 w 659303"/>
                <a:gd name="connsiteY0" fmla="*/ 56866 h 113732"/>
                <a:gd name="connsiteX1" fmla="*/ 329652 w 659303"/>
                <a:gd name="connsiteY1" fmla="*/ 113733 h 113732"/>
                <a:gd name="connsiteX2" fmla="*/ 0 w 659303"/>
                <a:gd name="connsiteY2" fmla="*/ 56866 h 113732"/>
                <a:gd name="connsiteX3" fmla="*/ 329652 w 659303"/>
                <a:gd name="connsiteY3" fmla="*/ 0 h 113732"/>
                <a:gd name="connsiteX4" fmla="*/ 659303 w 659303"/>
                <a:gd name="connsiteY4" fmla="*/ 56866 h 11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03" h="113732">
                  <a:moveTo>
                    <a:pt x="659303" y="56866"/>
                  </a:moveTo>
                  <a:cubicBezTo>
                    <a:pt x="659303" y="88273"/>
                    <a:pt x="511713" y="113733"/>
                    <a:pt x="329652" y="113733"/>
                  </a:cubicBezTo>
                  <a:cubicBezTo>
                    <a:pt x="147590" y="113733"/>
                    <a:pt x="0" y="88273"/>
                    <a:pt x="0" y="56866"/>
                  </a:cubicBezTo>
                  <a:cubicBezTo>
                    <a:pt x="0" y="25460"/>
                    <a:pt x="147590" y="0"/>
                    <a:pt x="329652" y="0"/>
                  </a:cubicBezTo>
                  <a:cubicBezTo>
                    <a:pt x="511713" y="0"/>
                    <a:pt x="659303" y="25460"/>
                    <a:pt x="659303" y="56866"/>
                  </a:cubicBezTo>
                  <a:close/>
                </a:path>
              </a:pathLst>
            </a:custGeom>
            <a:gradFill flip="none" rotWithShape="1">
              <a:gsLst>
                <a:gs pos="0">
                  <a:schemeClr val="accent1">
                    <a:alpha val="90000"/>
                  </a:schemeClr>
                </a:gs>
                <a:gs pos="100000">
                  <a:schemeClr val="accent3">
                    <a:alpha val="0"/>
                  </a:schemeClr>
                </a:gs>
              </a:gsLst>
              <a:path path="shape">
                <a:fillToRect l="50000" t="50000" r="50000" b="50000"/>
              </a:path>
              <a:tileRect/>
            </a:gradFill>
            <a:ln w="36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3" name="任意多边形: 形状 262">
              <a:extLst>
                <a:ext uri="{FF2B5EF4-FFF2-40B4-BE49-F238E27FC236}">
                  <a16:creationId xmlns:a16="http://schemas.microsoft.com/office/drawing/2014/main" id="{29EA849D-AD77-CDC1-D53E-B30C06C84052}"/>
                </a:ext>
              </a:extLst>
            </p:cNvPr>
            <p:cNvSpPr/>
            <p:nvPr/>
          </p:nvSpPr>
          <p:spPr>
            <a:xfrm>
              <a:off x="4915680" y="5652182"/>
              <a:ext cx="420872" cy="210680"/>
            </a:xfrm>
            <a:custGeom>
              <a:avLst/>
              <a:gdLst>
                <a:gd name="connsiteX0" fmla="*/ 250788 w 420872"/>
                <a:gd name="connsiteY0" fmla="*/ 71076 h 210680"/>
                <a:gd name="connsiteX1" fmla="*/ 4435 w 420872"/>
                <a:gd name="connsiteY1" fmla="*/ 76429 h 210680"/>
                <a:gd name="connsiteX2" fmla="*/ 1529 w 420872"/>
                <a:gd name="connsiteY2" fmla="*/ 77500 h 210680"/>
                <a:gd name="connsiteX3" fmla="*/ 459 w 420872"/>
                <a:gd name="connsiteY3" fmla="*/ 117110 h 210680"/>
                <a:gd name="connsiteX4" fmla="*/ 14248 w 420872"/>
                <a:gd name="connsiteY4" fmla="*/ 118894 h 210680"/>
                <a:gd name="connsiteX5" fmla="*/ 248035 w 420872"/>
                <a:gd name="connsiteY5" fmla="*/ 125725 h 210680"/>
                <a:gd name="connsiteX6" fmla="*/ 282624 w 420872"/>
                <a:gd name="connsiteY6" fmla="*/ 210655 h 210680"/>
                <a:gd name="connsiteX7" fmla="*/ 311452 w 420872"/>
                <a:gd name="connsiteY7" fmla="*/ 149915 h 210680"/>
                <a:gd name="connsiteX8" fmla="*/ 319354 w 420872"/>
                <a:gd name="connsiteY8" fmla="*/ 144562 h 210680"/>
                <a:gd name="connsiteX9" fmla="*/ 404539 w 420872"/>
                <a:gd name="connsiteY9" fmla="*/ 175149 h 210680"/>
                <a:gd name="connsiteX10" fmla="*/ 349201 w 420872"/>
                <a:gd name="connsiteY10" fmla="*/ 105997 h 210680"/>
                <a:gd name="connsiteX11" fmla="*/ 350323 w 420872"/>
                <a:gd name="connsiteY11" fmla="*/ 94578 h 210680"/>
                <a:gd name="connsiteX12" fmla="*/ 417640 w 420872"/>
                <a:gd name="connsiteY12" fmla="*/ 39470 h 210680"/>
                <a:gd name="connsiteX13" fmla="*/ 328046 w 420872"/>
                <a:gd name="connsiteY13" fmla="*/ 57950 h 210680"/>
                <a:gd name="connsiteX14" fmla="*/ 321062 w 420872"/>
                <a:gd name="connsiteY14" fmla="*/ 51577 h 210680"/>
                <a:gd name="connsiteX15" fmla="*/ 299217 w 420872"/>
                <a:gd name="connsiteY15" fmla="*/ 1007 h 210680"/>
                <a:gd name="connsiteX16" fmla="*/ 250788 w 420872"/>
                <a:gd name="connsiteY16" fmla="*/ 71076 h 2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72" h="210680">
                  <a:moveTo>
                    <a:pt x="250788" y="71076"/>
                  </a:moveTo>
                  <a:cubicBezTo>
                    <a:pt x="250788" y="71076"/>
                    <a:pt x="5556" y="76863"/>
                    <a:pt x="4435" y="76429"/>
                  </a:cubicBezTo>
                  <a:cubicBezTo>
                    <a:pt x="1351" y="75180"/>
                    <a:pt x="4435" y="76429"/>
                    <a:pt x="1529" y="77500"/>
                  </a:cubicBezTo>
                  <a:cubicBezTo>
                    <a:pt x="-1785" y="78698"/>
                    <a:pt x="1886" y="113567"/>
                    <a:pt x="459" y="117110"/>
                  </a:cubicBezTo>
                  <a:cubicBezTo>
                    <a:pt x="-2243" y="123763"/>
                    <a:pt x="7596" y="116192"/>
                    <a:pt x="14248" y="118894"/>
                  </a:cubicBezTo>
                  <a:cubicBezTo>
                    <a:pt x="17715" y="120296"/>
                    <a:pt x="248035" y="125725"/>
                    <a:pt x="248035" y="125725"/>
                  </a:cubicBezTo>
                  <a:cubicBezTo>
                    <a:pt x="248035" y="125725"/>
                    <a:pt x="232945" y="212389"/>
                    <a:pt x="282624" y="210655"/>
                  </a:cubicBezTo>
                  <a:cubicBezTo>
                    <a:pt x="302021" y="210018"/>
                    <a:pt x="323406" y="182949"/>
                    <a:pt x="311452" y="149915"/>
                  </a:cubicBezTo>
                  <a:cubicBezTo>
                    <a:pt x="309719" y="145097"/>
                    <a:pt x="316550" y="140178"/>
                    <a:pt x="319354" y="144562"/>
                  </a:cubicBezTo>
                  <a:cubicBezTo>
                    <a:pt x="339082" y="177213"/>
                    <a:pt x="386951" y="204257"/>
                    <a:pt x="404539" y="175149"/>
                  </a:cubicBezTo>
                  <a:cubicBezTo>
                    <a:pt x="416493" y="155420"/>
                    <a:pt x="384326" y="112904"/>
                    <a:pt x="349201" y="105997"/>
                  </a:cubicBezTo>
                  <a:cubicBezTo>
                    <a:pt x="343365" y="104850"/>
                    <a:pt x="344511" y="93252"/>
                    <a:pt x="350323" y="94578"/>
                  </a:cubicBezTo>
                  <a:cubicBezTo>
                    <a:pt x="402525" y="105665"/>
                    <a:pt x="430869" y="57312"/>
                    <a:pt x="417640" y="39470"/>
                  </a:cubicBezTo>
                  <a:cubicBezTo>
                    <a:pt x="402346" y="18824"/>
                    <a:pt x="357766" y="23259"/>
                    <a:pt x="328046" y="57950"/>
                  </a:cubicBezTo>
                  <a:cubicBezTo>
                    <a:pt x="324910" y="61595"/>
                    <a:pt x="318997" y="55911"/>
                    <a:pt x="321062" y="51577"/>
                  </a:cubicBezTo>
                  <a:cubicBezTo>
                    <a:pt x="328224" y="36539"/>
                    <a:pt x="322922" y="4983"/>
                    <a:pt x="299217" y="1007"/>
                  </a:cubicBezTo>
                  <a:cubicBezTo>
                    <a:pt x="234500" y="-9877"/>
                    <a:pt x="250788" y="71076"/>
                    <a:pt x="250788" y="71076"/>
                  </a:cubicBezTo>
                  <a:close/>
                </a:path>
              </a:pathLst>
            </a:custGeom>
            <a:solidFill>
              <a:srgbClr val="E6F8FF"/>
            </a:solidFill>
            <a:ln w="2545" cap="flat">
              <a:noFill/>
              <a:prstDash val="solid"/>
              <a:miter/>
            </a:ln>
          </p:spPr>
          <p:txBody>
            <a:bodyPr rtlCol="0" anchor="ctr"/>
            <a:lstStyle/>
            <a:p>
              <a:endParaRPr lang="en-US"/>
            </a:p>
          </p:txBody>
        </p:sp>
        <p:sp>
          <p:nvSpPr>
            <p:cNvPr id="264" name="任意多边形: 形状 263">
              <a:extLst>
                <a:ext uri="{FF2B5EF4-FFF2-40B4-BE49-F238E27FC236}">
                  <a16:creationId xmlns:a16="http://schemas.microsoft.com/office/drawing/2014/main" id="{5D895606-61BF-E21E-A76C-4C6DD7739C97}"/>
                </a:ext>
              </a:extLst>
            </p:cNvPr>
            <p:cNvSpPr/>
            <p:nvPr/>
          </p:nvSpPr>
          <p:spPr>
            <a:xfrm>
              <a:off x="4916088" y="5751807"/>
              <a:ext cx="303932" cy="111107"/>
            </a:xfrm>
            <a:custGeom>
              <a:avLst/>
              <a:gdLst>
                <a:gd name="connsiteX0" fmla="*/ 303933 w 303932"/>
                <a:gd name="connsiteY0" fmla="*/ 99127 h 111107"/>
                <a:gd name="connsiteX1" fmla="*/ 257186 w 303932"/>
                <a:gd name="connsiteY1" fmla="*/ 5761 h 111107"/>
                <a:gd name="connsiteX2" fmla="*/ 0 w 303932"/>
                <a:gd name="connsiteY2" fmla="*/ 0 h 111107"/>
                <a:gd name="connsiteX3" fmla="*/ 331 w 303932"/>
                <a:gd name="connsiteY3" fmla="*/ 9406 h 111107"/>
                <a:gd name="connsiteX4" fmla="*/ 12490 w 303932"/>
                <a:gd name="connsiteY4" fmla="*/ 18913 h 111107"/>
                <a:gd name="connsiteX5" fmla="*/ 13841 w 303932"/>
                <a:gd name="connsiteY5" fmla="*/ 19321 h 111107"/>
                <a:gd name="connsiteX6" fmla="*/ 247627 w 303932"/>
                <a:gd name="connsiteY6" fmla="*/ 26152 h 111107"/>
                <a:gd name="connsiteX7" fmla="*/ 282216 w 303932"/>
                <a:gd name="connsiteY7" fmla="*/ 111082 h 111107"/>
                <a:gd name="connsiteX8" fmla="*/ 303933 w 303932"/>
                <a:gd name="connsiteY8" fmla="*/ 99127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932" h="111107">
                  <a:moveTo>
                    <a:pt x="303933" y="99127"/>
                  </a:moveTo>
                  <a:cubicBezTo>
                    <a:pt x="246404" y="101192"/>
                    <a:pt x="257186" y="5761"/>
                    <a:pt x="257186" y="5761"/>
                  </a:cubicBezTo>
                  <a:lnTo>
                    <a:pt x="0" y="0"/>
                  </a:lnTo>
                  <a:cubicBezTo>
                    <a:pt x="0" y="3339"/>
                    <a:pt x="255" y="6602"/>
                    <a:pt x="331" y="9406"/>
                  </a:cubicBezTo>
                  <a:lnTo>
                    <a:pt x="12490" y="18913"/>
                  </a:lnTo>
                  <a:cubicBezTo>
                    <a:pt x="12951" y="19015"/>
                    <a:pt x="13402" y="19150"/>
                    <a:pt x="13841" y="19321"/>
                  </a:cubicBezTo>
                  <a:cubicBezTo>
                    <a:pt x="17307" y="20723"/>
                    <a:pt x="247627" y="26152"/>
                    <a:pt x="247627" y="26152"/>
                  </a:cubicBezTo>
                  <a:cubicBezTo>
                    <a:pt x="247627" y="26152"/>
                    <a:pt x="232538" y="112815"/>
                    <a:pt x="282216" y="111082"/>
                  </a:cubicBezTo>
                  <a:cubicBezTo>
                    <a:pt x="290809" y="110307"/>
                    <a:pt x="298682" y="105971"/>
                    <a:pt x="303933" y="99127"/>
                  </a:cubicBezTo>
                  <a:close/>
                </a:path>
              </a:pathLst>
            </a:custGeom>
            <a:solidFill>
              <a:srgbClr val="E0E9FF"/>
            </a:solidFill>
            <a:ln w="2545" cap="flat">
              <a:noFill/>
              <a:prstDash val="solid"/>
              <a:miter/>
            </a:ln>
          </p:spPr>
          <p:txBody>
            <a:bodyPr rtlCol="0" anchor="ctr"/>
            <a:lstStyle/>
            <a:p>
              <a:endParaRPr lang="en-US"/>
            </a:p>
          </p:txBody>
        </p:sp>
        <p:sp>
          <p:nvSpPr>
            <p:cNvPr id="265" name="任意多边形: 形状 264">
              <a:extLst>
                <a:ext uri="{FF2B5EF4-FFF2-40B4-BE49-F238E27FC236}">
                  <a16:creationId xmlns:a16="http://schemas.microsoft.com/office/drawing/2014/main" id="{ACE3252F-9052-AE9F-820A-0A0606283737}"/>
                </a:ext>
              </a:extLst>
            </p:cNvPr>
            <p:cNvSpPr/>
            <p:nvPr/>
          </p:nvSpPr>
          <p:spPr>
            <a:xfrm>
              <a:off x="5164662" y="5652215"/>
              <a:ext cx="43328" cy="71044"/>
            </a:xfrm>
            <a:custGeom>
              <a:avLst/>
              <a:gdLst>
                <a:gd name="connsiteX0" fmla="*/ 1806 w 43328"/>
                <a:gd name="connsiteY0" fmla="*/ 71044 h 71044"/>
                <a:gd name="connsiteX1" fmla="*/ 43328 w 43328"/>
                <a:gd name="connsiteY1" fmla="*/ 159 h 71044"/>
                <a:gd name="connsiteX2" fmla="*/ 1806 w 43328"/>
                <a:gd name="connsiteY2" fmla="*/ 71044 h 71044"/>
              </a:gdLst>
              <a:ahLst/>
              <a:cxnLst>
                <a:cxn ang="0">
                  <a:pos x="connsiteX0" y="connsiteY0"/>
                </a:cxn>
                <a:cxn ang="0">
                  <a:pos x="connsiteX1" y="connsiteY1"/>
                </a:cxn>
                <a:cxn ang="0">
                  <a:pos x="connsiteX2" y="connsiteY2"/>
                </a:cxn>
              </a:cxnLst>
              <a:rect l="l" t="t" r="r" b="b"/>
              <a:pathLst>
                <a:path w="43328" h="71044">
                  <a:moveTo>
                    <a:pt x="1806" y="71044"/>
                  </a:moveTo>
                  <a:cubicBezTo>
                    <a:pt x="4355" y="45096"/>
                    <a:pt x="30915" y="13617"/>
                    <a:pt x="43328" y="159"/>
                  </a:cubicBezTo>
                  <a:cubicBezTo>
                    <a:pt x="-13207" y="-3894"/>
                    <a:pt x="1806" y="71044"/>
                    <a:pt x="1806" y="71044"/>
                  </a:cubicBezTo>
                  <a:close/>
                </a:path>
              </a:pathLst>
            </a:custGeom>
            <a:solidFill>
              <a:srgbClr val="E0E9FF"/>
            </a:solidFill>
            <a:ln w="2545" cap="flat">
              <a:noFill/>
              <a:prstDash val="solid"/>
              <a:miter/>
            </a:ln>
          </p:spPr>
          <p:txBody>
            <a:bodyPr rtlCol="0" anchor="ctr"/>
            <a:lstStyle/>
            <a:p>
              <a:endParaRPr lang="en-US"/>
            </a:p>
          </p:txBody>
        </p:sp>
        <p:sp>
          <p:nvSpPr>
            <p:cNvPr id="266" name="任意多边形: 形状 265">
              <a:extLst>
                <a:ext uri="{FF2B5EF4-FFF2-40B4-BE49-F238E27FC236}">
                  <a16:creationId xmlns:a16="http://schemas.microsoft.com/office/drawing/2014/main" id="{E3ADFB56-F0D2-ED51-D592-06D5F16C838A}"/>
                </a:ext>
              </a:extLst>
            </p:cNvPr>
            <p:cNvSpPr/>
            <p:nvPr/>
          </p:nvSpPr>
          <p:spPr>
            <a:xfrm>
              <a:off x="5235034" y="5796744"/>
              <a:ext cx="86994" cy="42988"/>
            </a:xfrm>
            <a:custGeom>
              <a:avLst/>
              <a:gdLst>
                <a:gd name="connsiteX0" fmla="*/ 85185 w 86994"/>
                <a:gd name="connsiteY0" fmla="*/ 30587 h 42988"/>
                <a:gd name="connsiteX1" fmla="*/ 86995 w 86994"/>
                <a:gd name="connsiteY1" fmla="*/ 26330 h 42988"/>
                <a:gd name="connsiteX2" fmla="*/ 0 w 86994"/>
                <a:gd name="connsiteY2" fmla="*/ 0 h 42988"/>
                <a:gd name="connsiteX3" fmla="*/ 85185 w 86994"/>
                <a:gd name="connsiteY3" fmla="*/ 30587 h 42988"/>
              </a:gdLst>
              <a:ahLst/>
              <a:cxnLst>
                <a:cxn ang="0">
                  <a:pos x="connsiteX0" y="connsiteY0"/>
                </a:cxn>
                <a:cxn ang="0">
                  <a:pos x="connsiteX1" y="connsiteY1"/>
                </a:cxn>
                <a:cxn ang="0">
                  <a:pos x="connsiteX2" y="connsiteY2"/>
                </a:cxn>
                <a:cxn ang="0">
                  <a:pos x="connsiteX3" y="connsiteY3"/>
                </a:cxn>
              </a:cxnLst>
              <a:rect l="l" t="t" r="r" b="b"/>
              <a:pathLst>
                <a:path w="86994" h="42988">
                  <a:moveTo>
                    <a:pt x="85185" y="30587"/>
                  </a:moveTo>
                  <a:cubicBezTo>
                    <a:pt x="86001" y="29269"/>
                    <a:pt x="86610" y="27832"/>
                    <a:pt x="86995" y="26330"/>
                  </a:cubicBezTo>
                  <a:cubicBezTo>
                    <a:pt x="37291" y="26917"/>
                    <a:pt x="0" y="0"/>
                    <a:pt x="0" y="0"/>
                  </a:cubicBezTo>
                  <a:cubicBezTo>
                    <a:pt x="19652" y="32652"/>
                    <a:pt x="67597" y="59696"/>
                    <a:pt x="85185" y="30587"/>
                  </a:cubicBezTo>
                  <a:close/>
                </a:path>
              </a:pathLst>
            </a:custGeom>
            <a:solidFill>
              <a:srgbClr val="E0E9FF"/>
            </a:solidFill>
            <a:ln w="2545" cap="flat">
              <a:noFill/>
              <a:prstDash val="solid"/>
              <a:miter/>
            </a:ln>
          </p:spPr>
          <p:txBody>
            <a:bodyPr rtlCol="0" anchor="ctr"/>
            <a:lstStyle/>
            <a:p>
              <a:endParaRPr lang="en-US"/>
            </a:p>
          </p:txBody>
        </p:sp>
        <p:sp>
          <p:nvSpPr>
            <p:cNvPr id="267" name="任意多边形: 形状 266">
              <a:extLst>
                <a:ext uri="{FF2B5EF4-FFF2-40B4-BE49-F238E27FC236}">
                  <a16:creationId xmlns:a16="http://schemas.microsoft.com/office/drawing/2014/main" id="{3F032545-F2C0-E35B-0A4A-A44410259EC2}"/>
                </a:ext>
              </a:extLst>
            </p:cNvPr>
            <p:cNvSpPr/>
            <p:nvPr/>
          </p:nvSpPr>
          <p:spPr>
            <a:xfrm>
              <a:off x="5266003" y="5687243"/>
              <a:ext cx="70514" cy="61150"/>
            </a:xfrm>
            <a:custGeom>
              <a:avLst/>
              <a:gdLst>
                <a:gd name="connsiteX0" fmla="*/ 67317 w 70514"/>
                <a:gd name="connsiteY0" fmla="*/ 4410 h 61150"/>
                <a:gd name="connsiteX1" fmla="*/ 63035 w 70514"/>
                <a:gd name="connsiteY1" fmla="*/ 0 h 61150"/>
                <a:gd name="connsiteX2" fmla="*/ 0 w 70514"/>
                <a:gd name="connsiteY2" fmla="*/ 59517 h 61150"/>
                <a:gd name="connsiteX3" fmla="*/ 67317 w 70514"/>
                <a:gd name="connsiteY3" fmla="*/ 4410 h 61150"/>
              </a:gdLst>
              <a:ahLst/>
              <a:cxnLst>
                <a:cxn ang="0">
                  <a:pos x="connsiteX0" y="connsiteY0"/>
                </a:cxn>
                <a:cxn ang="0">
                  <a:pos x="connsiteX1" y="connsiteY1"/>
                </a:cxn>
                <a:cxn ang="0">
                  <a:pos x="connsiteX2" y="connsiteY2"/>
                </a:cxn>
                <a:cxn ang="0">
                  <a:pos x="connsiteX3" y="connsiteY3"/>
                </a:cxn>
              </a:cxnLst>
              <a:rect l="l" t="t" r="r" b="b"/>
              <a:pathLst>
                <a:path w="70514" h="61150">
                  <a:moveTo>
                    <a:pt x="67317" y="4410"/>
                  </a:moveTo>
                  <a:cubicBezTo>
                    <a:pt x="66063" y="2781"/>
                    <a:pt x="64625" y="1302"/>
                    <a:pt x="63035" y="0"/>
                  </a:cubicBezTo>
                  <a:cubicBezTo>
                    <a:pt x="49143" y="40783"/>
                    <a:pt x="0" y="59517"/>
                    <a:pt x="0" y="59517"/>
                  </a:cubicBezTo>
                  <a:cubicBezTo>
                    <a:pt x="52202" y="70605"/>
                    <a:pt x="80444" y="22252"/>
                    <a:pt x="67317" y="4410"/>
                  </a:cubicBezTo>
                  <a:close/>
                </a:path>
              </a:pathLst>
            </a:custGeom>
            <a:solidFill>
              <a:srgbClr val="E0E9FF"/>
            </a:solidFill>
            <a:ln w="2545" cap="flat">
              <a:noFill/>
              <a:prstDash val="solid"/>
              <a:miter/>
            </a:ln>
          </p:spPr>
          <p:txBody>
            <a:bodyPr rtlCol="0" anchor="ctr"/>
            <a:lstStyle/>
            <a:p>
              <a:endParaRPr lang="en-US"/>
            </a:p>
          </p:txBody>
        </p:sp>
        <p:sp>
          <p:nvSpPr>
            <p:cNvPr id="268" name="任意多边形: 形状 267">
              <a:extLst>
                <a:ext uri="{FF2B5EF4-FFF2-40B4-BE49-F238E27FC236}">
                  <a16:creationId xmlns:a16="http://schemas.microsoft.com/office/drawing/2014/main" id="{1AE44DAF-508B-37D0-94C4-401BB5031ED1}"/>
                </a:ext>
              </a:extLst>
            </p:cNvPr>
            <p:cNvSpPr/>
            <p:nvPr/>
          </p:nvSpPr>
          <p:spPr>
            <a:xfrm>
              <a:off x="5257646" y="5691296"/>
              <a:ext cx="49382" cy="28549"/>
            </a:xfrm>
            <a:custGeom>
              <a:avLst/>
              <a:gdLst>
                <a:gd name="connsiteX0" fmla="*/ 17712 w 49382"/>
                <a:gd name="connsiteY0" fmla="*/ 28293 h 28549"/>
                <a:gd name="connsiteX1" fmla="*/ 73 w 49382"/>
                <a:gd name="connsiteY1" fmla="*/ 25744 h 28549"/>
                <a:gd name="connsiteX2" fmla="*/ 48834 w 49382"/>
                <a:gd name="connsiteY2" fmla="*/ 1147 h 28549"/>
                <a:gd name="connsiteX3" fmla="*/ 38638 w 49382"/>
                <a:gd name="connsiteY3" fmla="*/ 19907 h 28549"/>
                <a:gd name="connsiteX4" fmla="*/ 17712 w 49382"/>
                <a:gd name="connsiteY4" fmla="*/ 28293 h 2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2" h="28549">
                  <a:moveTo>
                    <a:pt x="17712" y="28293"/>
                  </a:moveTo>
                  <a:cubicBezTo>
                    <a:pt x="16947" y="28293"/>
                    <a:pt x="1271" y="29746"/>
                    <a:pt x="73" y="25744"/>
                  </a:cubicBezTo>
                  <a:cubicBezTo>
                    <a:pt x="-2068" y="18275"/>
                    <a:pt x="43405" y="-5455"/>
                    <a:pt x="48834" y="1147"/>
                  </a:cubicBezTo>
                  <a:cubicBezTo>
                    <a:pt x="51383" y="4333"/>
                    <a:pt x="44552" y="14503"/>
                    <a:pt x="38638" y="19907"/>
                  </a:cubicBezTo>
                  <a:cubicBezTo>
                    <a:pt x="32791" y="24956"/>
                    <a:pt x="25427" y="27908"/>
                    <a:pt x="17712" y="28293"/>
                  </a:cubicBezTo>
                  <a:close/>
                </a:path>
              </a:pathLst>
            </a:custGeom>
            <a:solidFill>
              <a:srgbClr val="FFFFFF"/>
            </a:solidFill>
            <a:ln w="2545" cap="flat">
              <a:noFill/>
              <a:prstDash val="solid"/>
              <a:miter/>
            </a:ln>
          </p:spPr>
          <p:txBody>
            <a:bodyPr rtlCol="0" anchor="ctr"/>
            <a:lstStyle/>
            <a:p>
              <a:endParaRPr lang="en-US"/>
            </a:p>
          </p:txBody>
        </p:sp>
        <p:sp>
          <p:nvSpPr>
            <p:cNvPr id="269" name="任意多边形: 形状 268">
              <a:extLst>
                <a:ext uri="{FF2B5EF4-FFF2-40B4-BE49-F238E27FC236}">
                  <a16:creationId xmlns:a16="http://schemas.microsoft.com/office/drawing/2014/main" id="{4BBA5646-814B-129B-B529-0BF11919BC9C}"/>
                </a:ext>
              </a:extLst>
            </p:cNvPr>
            <p:cNvSpPr/>
            <p:nvPr/>
          </p:nvSpPr>
          <p:spPr>
            <a:xfrm>
              <a:off x="5260746" y="5767423"/>
              <a:ext cx="43199" cy="39401"/>
            </a:xfrm>
            <a:custGeom>
              <a:avLst/>
              <a:gdLst>
                <a:gd name="connsiteX0" fmla="*/ 19582 w 43199"/>
                <a:gd name="connsiteY0" fmla="*/ 5488 h 39401"/>
                <a:gd name="connsiteX1" fmla="*/ 2505 w 43199"/>
                <a:gd name="connsiteY1" fmla="*/ 1002 h 39401"/>
                <a:gd name="connsiteX2" fmla="*/ 9361 w 43199"/>
                <a:gd name="connsiteY2" fmla="*/ 29805 h 39401"/>
                <a:gd name="connsiteX3" fmla="*/ 42497 w 43199"/>
                <a:gd name="connsiteY3" fmla="*/ 36050 h 39401"/>
                <a:gd name="connsiteX4" fmla="*/ 19582 w 43199"/>
                <a:gd name="connsiteY4" fmla="*/ 5488 h 3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9" h="39401">
                  <a:moveTo>
                    <a:pt x="19582" y="5488"/>
                  </a:moveTo>
                  <a:cubicBezTo>
                    <a:pt x="15402" y="2939"/>
                    <a:pt x="6608" y="-2158"/>
                    <a:pt x="2505" y="1002"/>
                  </a:cubicBezTo>
                  <a:cubicBezTo>
                    <a:pt x="-2593" y="4877"/>
                    <a:pt x="287" y="20731"/>
                    <a:pt x="9361" y="29805"/>
                  </a:cubicBezTo>
                  <a:cubicBezTo>
                    <a:pt x="19837" y="40281"/>
                    <a:pt x="38801" y="41887"/>
                    <a:pt x="42497" y="36050"/>
                  </a:cubicBezTo>
                  <a:cubicBezTo>
                    <a:pt x="46423" y="29729"/>
                    <a:pt x="33219" y="13517"/>
                    <a:pt x="19582" y="5488"/>
                  </a:cubicBezTo>
                  <a:close/>
                </a:path>
              </a:pathLst>
            </a:custGeom>
            <a:solidFill>
              <a:srgbClr val="FFFFFF"/>
            </a:solidFill>
            <a:ln w="2545" cap="flat">
              <a:noFill/>
              <a:prstDash val="solid"/>
              <a:miter/>
            </a:ln>
          </p:spPr>
          <p:txBody>
            <a:bodyPr rtlCol="0" anchor="ctr"/>
            <a:lstStyle/>
            <a:p>
              <a:endParaRPr lang="en-US"/>
            </a:p>
          </p:txBody>
        </p:sp>
        <p:sp>
          <p:nvSpPr>
            <p:cNvPr id="270" name="任意多边形: 形状 269">
              <a:extLst>
                <a:ext uri="{FF2B5EF4-FFF2-40B4-BE49-F238E27FC236}">
                  <a16:creationId xmlns:a16="http://schemas.microsoft.com/office/drawing/2014/main" id="{C0FDDF8E-2682-8F77-8F21-2A7D5F3870EA}"/>
                </a:ext>
              </a:extLst>
            </p:cNvPr>
            <p:cNvSpPr/>
            <p:nvPr/>
          </p:nvSpPr>
          <p:spPr>
            <a:xfrm>
              <a:off x="5192643" y="5795841"/>
              <a:ext cx="23264" cy="39840"/>
            </a:xfrm>
            <a:custGeom>
              <a:avLst/>
              <a:gdLst>
                <a:gd name="connsiteX0" fmla="*/ 23198 w 23264"/>
                <a:gd name="connsiteY0" fmla="*/ 23640 h 39840"/>
                <a:gd name="connsiteX1" fmla="*/ 14914 w 23264"/>
                <a:gd name="connsiteY1" fmla="*/ 12 h 39840"/>
                <a:gd name="connsiteX2" fmla="*/ 2475 w 23264"/>
                <a:gd name="connsiteY2" fmla="*/ 34116 h 39840"/>
                <a:gd name="connsiteX3" fmla="*/ 16672 w 23264"/>
                <a:gd name="connsiteY3" fmla="*/ 39214 h 39840"/>
                <a:gd name="connsiteX4" fmla="*/ 23198 w 23264"/>
                <a:gd name="connsiteY4" fmla="*/ 23640 h 3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 h="39840">
                  <a:moveTo>
                    <a:pt x="23198" y="23640"/>
                  </a:moveTo>
                  <a:cubicBezTo>
                    <a:pt x="23809" y="13725"/>
                    <a:pt x="20164" y="445"/>
                    <a:pt x="14914" y="12"/>
                  </a:cubicBezTo>
                  <a:cubicBezTo>
                    <a:pt x="7649" y="-600"/>
                    <a:pt x="-5478" y="23232"/>
                    <a:pt x="2475" y="34116"/>
                  </a:cubicBezTo>
                  <a:cubicBezTo>
                    <a:pt x="5483" y="38271"/>
                    <a:pt x="12008" y="41176"/>
                    <a:pt x="16672" y="39214"/>
                  </a:cubicBezTo>
                  <a:cubicBezTo>
                    <a:pt x="22407" y="36639"/>
                    <a:pt x="22943" y="27795"/>
                    <a:pt x="23198" y="23640"/>
                  </a:cubicBezTo>
                  <a:close/>
                </a:path>
              </a:pathLst>
            </a:custGeom>
            <a:solidFill>
              <a:srgbClr val="FFFFFF"/>
            </a:solidFill>
            <a:ln w="2545" cap="flat">
              <a:noFill/>
              <a:prstDash val="solid"/>
              <a:miter/>
            </a:ln>
          </p:spPr>
          <p:txBody>
            <a:bodyPr rtlCol="0" anchor="ctr"/>
            <a:lstStyle/>
            <a:p>
              <a:endParaRPr lang="en-US"/>
            </a:p>
          </p:txBody>
        </p:sp>
        <p:sp>
          <p:nvSpPr>
            <p:cNvPr id="271" name="任意多边形: 形状 270">
              <a:extLst>
                <a:ext uri="{FF2B5EF4-FFF2-40B4-BE49-F238E27FC236}">
                  <a16:creationId xmlns:a16="http://schemas.microsoft.com/office/drawing/2014/main" id="{5C07A177-F0AA-E67A-F9AD-FDB25887EADB}"/>
                </a:ext>
              </a:extLst>
            </p:cNvPr>
            <p:cNvSpPr/>
            <p:nvPr/>
          </p:nvSpPr>
          <p:spPr>
            <a:xfrm>
              <a:off x="5195891" y="5661010"/>
              <a:ext cx="24029" cy="41291"/>
            </a:xfrm>
            <a:custGeom>
              <a:avLst/>
              <a:gdLst>
                <a:gd name="connsiteX0" fmla="*/ 6644 w 24029"/>
                <a:gd name="connsiteY0" fmla="*/ 41119 h 41291"/>
                <a:gd name="connsiteX1" fmla="*/ 43 w 24029"/>
                <a:gd name="connsiteY1" fmla="*/ 23276 h 41291"/>
                <a:gd name="connsiteX2" fmla="*/ 15565 w 24029"/>
                <a:gd name="connsiteY2" fmla="*/ 56 h 41291"/>
                <a:gd name="connsiteX3" fmla="*/ 23722 w 24029"/>
                <a:gd name="connsiteY3" fmla="*/ 21722 h 41291"/>
                <a:gd name="connsiteX4" fmla="*/ 6644 w 24029"/>
                <a:gd name="connsiteY4" fmla="*/ 41119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 h="41291">
                  <a:moveTo>
                    <a:pt x="6644" y="41119"/>
                  </a:moveTo>
                  <a:cubicBezTo>
                    <a:pt x="1546" y="39742"/>
                    <a:pt x="-314" y="29853"/>
                    <a:pt x="43" y="23276"/>
                  </a:cubicBezTo>
                  <a:cubicBezTo>
                    <a:pt x="654" y="11551"/>
                    <a:pt x="9219" y="-938"/>
                    <a:pt x="15565" y="56"/>
                  </a:cubicBezTo>
                  <a:cubicBezTo>
                    <a:pt x="21173" y="948"/>
                    <a:pt x="25200" y="12443"/>
                    <a:pt x="23722" y="21722"/>
                  </a:cubicBezTo>
                  <a:cubicBezTo>
                    <a:pt x="22014" y="32554"/>
                    <a:pt x="12609" y="42750"/>
                    <a:pt x="6644" y="41119"/>
                  </a:cubicBezTo>
                  <a:close/>
                </a:path>
              </a:pathLst>
            </a:custGeom>
            <a:solidFill>
              <a:srgbClr val="FFFFFF"/>
            </a:solidFill>
            <a:ln w="2545" cap="flat">
              <a:noFill/>
              <a:prstDash val="solid"/>
              <a:miter/>
            </a:ln>
          </p:spPr>
          <p:txBody>
            <a:bodyPr rtlCol="0" anchor="ctr"/>
            <a:lstStyle/>
            <a:p>
              <a:endParaRPr lang="en-US"/>
            </a:p>
          </p:txBody>
        </p:sp>
        <p:sp>
          <p:nvSpPr>
            <p:cNvPr id="272" name="任意多边形: 形状 271">
              <a:extLst>
                <a:ext uri="{FF2B5EF4-FFF2-40B4-BE49-F238E27FC236}">
                  <a16:creationId xmlns:a16="http://schemas.microsoft.com/office/drawing/2014/main" id="{1C10FA0A-A793-1E7D-83A9-5308BD9A605D}"/>
                </a:ext>
              </a:extLst>
            </p:cNvPr>
            <p:cNvSpPr/>
            <p:nvPr/>
          </p:nvSpPr>
          <p:spPr>
            <a:xfrm>
              <a:off x="3819641" y="5652182"/>
              <a:ext cx="420873" cy="210680"/>
            </a:xfrm>
            <a:custGeom>
              <a:avLst/>
              <a:gdLst>
                <a:gd name="connsiteX0" fmla="*/ 170068 w 420873"/>
                <a:gd name="connsiteY0" fmla="*/ 71076 h 210680"/>
                <a:gd name="connsiteX1" fmla="*/ 416446 w 420873"/>
                <a:gd name="connsiteY1" fmla="*/ 76429 h 210680"/>
                <a:gd name="connsiteX2" fmla="*/ 419327 w 420873"/>
                <a:gd name="connsiteY2" fmla="*/ 77500 h 210680"/>
                <a:gd name="connsiteX3" fmla="*/ 420423 w 420873"/>
                <a:gd name="connsiteY3" fmla="*/ 117110 h 210680"/>
                <a:gd name="connsiteX4" fmla="*/ 406633 w 420873"/>
                <a:gd name="connsiteY4" fmla="*/ 118894 h 210680"/>
                <a:gd name="connsiteX5" fmla="*/ 172821 w 420873"/>
                <a:gd name="connsiteY5" fmla="*/ 125725 h 210680"/>
                <a:gd name="connsiteX6" fmla="*/ 138258 w 420873"/>
                <a:gd name="connsiteY6" fmla="*/ 210655 h 210680"/>
                <a:gd name="connsiteX7" fmla="*/ 109404 w 420873"/>
                <a:gd name="connsiteY7" fmla="*/ 149915 h 210680"/>
                <a:gd name="connsiteX8" fmla="*/ 101528 w 420873"/>
                <a:gd name="connsiteY8" fmla="*/ 144562 h 210680"/>
                <a:gd name="connsiteX9" fmla="*/ 16317 w 420873"/>
                <a:gd name="connsiteY9" fmla="*/ 175149 h 210680"/>
                <a:gd name="connsiteX10" fmla="*/ 71654 w 420873"/>
                <a:gd name="connsiteY10" fmla="*/ 105997 h 210680"/>
                <a:gd name="connsiteX11" fmla="*/ 70533 w 420873"/>
                <a:gd name="connsiteY11" fmla="*/ 94578 h 210680"/>
                <a:gd name="connsiteX12" fmla="*/ 3241 w 420873"/>
                <a:gd name="connsiteY12" fmla="*/ 39470 h 210680"/>
                <a:gd name="connsiteX13" fmla="*/ 92836 w 420873"/>
                <a:gd name="connsiteY13" fmla="*/ 57950 h 210680"/>
                <a:gd name="connsiteX14" fmla="*/ 99794 w 420873"/>
                <a:gd name="connsiteY14" fmla="*/ 51577 h 210680"/>
                <a:gd name="connsiteX15" fmla="*/ 121639 w 420873"/>
                <a:gd name="connsiteY15" fmla="*/ 1007 h 210680"/>
                <a:gd name="connsiteX16" fmla="*/ 170068 w 420873"/>
                <a:gd name="connsiteY16" fmla="*/ 71076 h 2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73" h="210680">
                  <a:moveTo>
                    <a:pt x="170068" y="71076"/>
                  </a:moveTo>
                  <a:cubicBezTo>
                    <a:pt x="170068" y="71076"/>
                    <a:pt x="415299" y="76863"/>
                    <a:pt x="416446" y="76429"/>
                  </a:cubicBezTo>
                  <a:cubicBezTo>
                    <a:pt x="419531" y="75180"/>
                    <a:pt x="416446" y="76429"/>
                    <a:pt x="419327" y="77500"/>
                  </a:cubicBezTo>
                  <a:cubicBezTo>
                    <a:pt x="422666" y="78698"/>
                    <a:pt x="418995" y="113567"/>
                    <a:pt x="420423" y="117110"/>
                  </a:cubicBezTo>
                  <a:cubicBezTo>
                    <a:pt x="423099" y="123763"/>
                    <a:pt x="413260" y="116192"/>
                    <a:pt x="406633" y="118894"/>
                  </a:cubicBezTo>
                  <a:cubicBezTo>
                    <a:pt x="403141" y="120296"/>
                    <a:pt x="172821" y="125725"/>
                    <a:pt x="172821" y="125725"/>
                  </a:cubicBezTo>
                  <a:cubicBezTo>
                    <a:pt x="172821" y="125725"/>
                    <a:pt x="187936" y="212389"/>
                    <a:pt x="138258" y="210655"/>
                  </a:cubicBezTo>
                  <a:cubicBezTo>
                    <a:pt x="118835" y="210018"/>
                    <a:pt x="97475" y="182949"/>
                    <a:pt x="109404" y="149915"/>
                  </a:cubicBezTo>
                  <a:cubicBezTo>
                    <a:pt x="111137" y="145097"/>
                    <a:pt x="104178" y="140178"/>
                    <a:pt x="101528" y="144562"/>
                  </a:cubicBezTo>
                  <a:cubicBezTo>
                    <a:pt x="81773" y="177213"/>
                    <a:pt x="33930" y="204257"/>
                    <a:pt x="16317" y="175149"/>
                  </a:cubicBezTo>
                  <a:cubicBezTo>
                    <a:pt x="4388" y="155420"/>
                    <a:pt x="36556" y="112904"/>
                    <a:pt x="71654" y="105997"/>
                  </a:cubicBezTo>
                  <a:cubicBezTo>
                    <a:pt x="77491" y="104850"/>
                    <a:pt x="76370" y="93252"/>
                    <a:pt x="70533" y="94578"/>
                  </a:cubicBezTo>
                  <a:cubicBezTo>
                    <a:pt x="18356" y="105665"/>
                    <a:pt x="-10013" y="57312"/>
                    <a:pt x="3241" y="39470"/>
                  </a:cubicBezTo>
                  <a:cubicBezTo>
                    <a:pt x="18535" y="18824"/>
                    <a:pt x="63090" y="23259"/>
                    <a:pt x="92836" y="57950"/>
                  </a:cubicBezTo>
                  <a:cubicBezTo>
                    <a:pt x="95945" y="61595"/>
                    <a:pt x="101859" y="55911"/>
                    <a:pt x="99794" y="51577"/>
                  </a:cubicBezTo>
                  <a:cubicBezTo>
                    <a:pt x="92657" y="36539"/>
                    <a:pt x="97959" y="4983"/>
                    <a:pt x="121639" y="1007"/>
                  </a:cubicBezTo>
                  <a:cubicBezTo>
                    <a:pt x="186330" y="-9877"/>
                    <a:pt x="170068" y="71076"/>
                    <a:pt x="170068" y="71076"/>
                  </a:cubicBezTo>
                  <a:close/>
                </a:path>
              </a:pathLst>
            </a:custGeom>
            <a:solidFill>
              <a:srgbClr val="E6F8FF"/>
            </a:solidFill>
            <a:ln w="2545" cap="flat">
              <a:noFill/>
              <a:prstDash val="solid"/>
              <a:miter/>
            </a:ln>
          </p:spPr>
          <p:txBody>
            <a:bodyPr rtlCol="0" anchor="ctr"/>
            <a:lstStyle/>
            <a:p>
              <a:endParaRPr lang="en-US"/>
            </a:p>
          </p:txBody>
        </p:sp>
        <p:sp>
          <p:nvSpPr>
            <p:cNvPr id="273" name="任意多边形: 形状 272">
              <a:extLst>
                <a:ext uri="{FF2B5EF4-FFF2-40B4-BE49-F238E27FC236}">
                  <a16:creationId xmlns:a16="http://schemas.microsoft.com/office/drawing/2014/main" id="{D8BD977E-EEEF-BECF-3955-AE063FD1DC76}"/>
                </a:ext>
              </a:extLst>
            </p:cNvPr>
            <p:cNvSpPr/>
            <p:nvPr/>
          </p:nvSpPr>
          <p:spPr>
            <a:xfrm>
              <a:off x="3936157" y="5751756"/>
              <a:ext cx="304060" cy="111107"/>
            </a:xfrm>
            <a:custGeom>
              <a:avLst/>
              <a:gdLst>
                <a:gd name="connsiteX0" fmla="*/ 0 w 304060"/>
                <a:gd name="connsiteY0" fmla="*/ 99178 h 111107"/>
                <a:gd name="connsiteX1" fmla="*/ 46747 w 304060"/>
                <a:gd name="connsiteY1" fmla="*/ 5811 h 111107"/>
                <a:gd name="connsiteX2" fmla="*/ 304060 w 304060"/>
                <a:gd name="connsiteY2" fmla="*/ 0 h 111107"/>
                <a:gd name="connsiteX3" fmla="*/ 303729 w 304060"/>
                <a:gd name="connsiteY3" fmla="*/ 9406 h 111107"/>
                <a:gd name="connsiteX4" fmla="*/ 291571 w 304060"/>
                <a:gd name="connsiteY4" fmla="*/ 18913 h 111107"/>
                <a:gd name="connsiteX5" fmla="*/ 290220 w 304060"/>
                <a:gd name="connsiteY5" fmla="*/ 19321 h 111107"/>
                <a:gd name="connsiteX6" fmla="*/ 56408 w 304060"/>
                <a:gd name="connsiteY6" fmla="*/ 26152 h 111107"/>
                <a:gd name="connsiteX7" fmla="*/ 21844 w 304060"/>
                <a:gd name="connsiteY7" fmla="*/ 111082 h 111107"/>
                <a:gd name="connsiteX8" fmla="*/ 0 w 304060"/>
                <a:gd name="connsiteY8" fmla="*/ 9917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060" h="111107">
                  <a:moveTo>
                    <a:pt x="0" y="99178"/>
                  </a:moveTo>
                  <a:cubicBezTo>
                    <a:pt x="57529" y="101243"/>
                    <a:pt x="46747" y="5811"/>
                    <a:pt x="46747" y="5811"/>
                  </a:cubicBezTo>
                  <a:lnTo>
                    <a:pt x="304060" y="0"/>
                  </a:lnTo>
                  <a:cubicBezTo>
                    <a:pt x="303933" y="3339"/>
                    <a:pt x="303780" y="6602"/>
                    <a:pt x="303729" y="9406"/>
                  </a:cubicBezTo>
                  <a:lnTo>
                    <a:pt x="291571" y="18913"/>
                  </a:lnTo>
                  <a:cubicBezTo>
                    <a:pt x="291109" y="19010"/>
                    <a:pt x="290658" y="19147"/>
                    <a:pt x="290220" y="19321"/>
                  </a:cubicBezTo>
                  <a:cubicBezTo>
                    <a:pt x="286728" y="20723"/>
                    <a:pt x="56408" y="26152"/>
                    <a:pt x="56408" y="26152"/>
                  </a:cubicBezTo>
                  <a:cubicBezTo>
                    <a:pt x="56408" y="26152"/>
                    <a:pt x="71523" y="112815"/>
                    <a:pt x="21844" y="111082"/>
                  </a:cubicBezTo>
                  <a:cubicBezTo>
                    <a:pt x="14070" y="110827"/>
                    <a:pt x="6117" y="106392"/>
                    <a:pt x="0" y="99178"/>
                  </a:cubicBezTo>
                  <a:close/>
                </a:path>
              </a:pathLst>
            </a:custGeom>
            <a:solidFill>
              <a:srgbClr val="E0E9FF"/>
            </a:solidFill>
            <a:ln w="2545" cap="flat">
              <a:noFill/>
              <a:prstDash val="solid"/>
              <a:miter/>
            </a:ln>
          </p:spPr>
          <p:txBody>
            <a:bodyPr rtlCol="0" anchor="ctr"/>
            <a:lstStyle/>
            <a:p>
              <a:endParaRPr lang="en-US"/>
            </a:p>
          </p:txBody>
        </p:sp>
        <p:sp>
          <p:nvSpPr>
            <p:cNvPr id="274" name="任意多边形: 形状 273">
              <a:extLst>
                <a:ext uri="{FF2B5EF4-FFF2-40B4-BE49-F238E27FC236}">
                  <a16:creationId xmlns:a16="http://schemas.microsoft.com/office/drawing/2014/main" id="{839D3EB9-726F-B9F0-1EF9-A29240CFD270}"/>
                </a:ext>
              </a:extLst>
            </p:cNvPr>
            <p:cNvSpPr/>
            <p:nvPr/>
          </p:nvSpPr>
          <p:spPr>
            <a:xfrm>
              <a:off x="3948213" y="5652215"/>
              <a:ext cx="43309" cy="71044"/>
            </a:xfrm>
            <a:custGeom>
              <a:avLst/>
              <a:gdLst>
                <a:gd name="connsiteX0" fmla="*/ 41496 w 43309"/>
                <a:gd name="connsiteY0" fmla="*/ 71044 h 71044"/>
                <a:gd name="connsiteX1" fmla="*/ 0 w 43309"/>
                <a:gd name="connsiteY1" fmla="*/ 159 h 71044"/>
                <a:gd name="connsiteX2" fmla="*/ 41496 w 43309"/>
                <a:gd name="connsiteY2" fmla="*/ 71044 h 71044"/>
              </a:gdLst>
              <a:ahLst/>
              <a:cxnLst>
                <a:cxn ang="0">
                  <a:pos x="connsiteX0" y="connsiteY0"/>
                </a:cxn>
                <a:cxn ang="0">
                  <a:pos x="connsiteX1" y="connsiteY1"/>
                </a:cxn>
                <a:cxn ang="0">
                  <a:pos x="connsiteX2" y="connsiteY2"/>
                </a:cxn>
              </a:cxnLst>
              <a:rect l="l" t="t" r="r" b="b"/>
              <a:pathLst>
                <a:path w="43309" h="71044">
                  <a:moveTo>
                    <a:pt x="41496" y="71044"/>
                  </a:moveTo>
                  <a:cubicBezTo>
                    <a:pt x="38947" y="45096"/>
                    <a:pt x="12413" y="13617"/>
                    <a:pt x="0" y="159"/>
                  </a:cubicBezTo>
                  <a:cubicBezTo>
                    <a:pt x="56535" y="-3894"/>
                    <a:pt x="41496" y="71044"/>
                    <a:pt x="41496" y="71044"/>
                  </a:cubicBezTo>
                  <a:close/>
                </a:path>
              </a:pathLst>
            </a:custGeom>
            <a:solidFill>
              <a:srgbClr val="E0E9FF"/>
            </a:solidFill>
            <a:ln w="2545" cap="flat">
              <a:noFill/>
              <a:prstDash val="solid"/>
              <a:miter/>
            </a:ln>
          </p:spPr>
          <p:txBody>
            <a:bodyPr rtlCol="0" anchor="ctr"/>
            <a:lstStyle/>
            <a:p>
              <a:endParaRPr lang="en-US"/>
            </a:p>
          </p:txBody>
        </p:sp>
        <p:sp>
          <p:nvSpPr>
            <p:cNvPr id="275" name="任意多边形: 形状 274">
              <a:extLst>
                <a:ext uri="{FF2B5EF4-FFF2-40B4-BE49-F238E27FC236}">
                  <a16:creationId xmlns:a16="http://schemas.microsoft.com/office/drawing/2014/main" id="{636CE694-70E6-F6D7-4936-DBE4BD78558F}"/>
                </a:ext>
              </a:extLst>
            </p:cNvPr>
            <p:cNvSpPr/>
            <p:nvPr/>
          </p:nvSpPr>
          <p:spPr>
            <a:xfrm>
              <a:off x="3834174" y="5796744"/>
              <a:ext cx="86994" cy="42988"/>
            </a:xfrm>
            <a:custGeom>
              <a:avLst/>
              <a:gdLst>
                <a:gd name="connsiteX0" fmla="*/ 1784 w 86994"/>
                <a:gd name="connsiteY0" fmla="*/ 30587 h 42988"/>
                <a:gd name="connsiteX1" fmla="*/ 0 w 86994"/>
                <a:gd name="connsiteY1" fmla="*/ 26330 h 42988"/>
                <a:gd name="connsiteX2" fmla="*/ 86995 w 86994"/>
                <a:gd name="connsiteY2" fmla="*/ 0 h 42988"/>
                <a:gd name="connsiteX3" fmla="*/ 1784 w 86994"/>
                <a:gd name="connsiteY3" fmla="*/ 30587 h 42988"/>
              </a:gdLst>
              <a:ahLst/>
              <a:cxnLst>
                <a:cxn ang="0">
                  <a:pos x="connsiteX0" y="connsiteY0"/>
                </a:cxn>
                <a:cxn ang="0">
                  <a:pos x="connsiteX1" y="connsiteY1"/>
                </a:cxn>
                <a:cxn ang="0">
                  <a:pos x="connsiteX2" y="connsiteY2"/>
                </a:cxn>
                <a:cxn ang="0">
                  <a:pos x="connsiteX3" y="connsiteY3"/>
                </a:cxn>
              </a:cxnLst>
              <a:rect l="l" t="t" r="r" b="b"/>
              <a:pathLst>
                <a:path w="86994" h="42988">
                  <a:moveTo>
                    <a:pt x="1784" y="30587"/>
                  </a:moveTo>
                  <a:cubicBezTo>
                    <a:pt x="989" y="29262"/>
                    <a:pt x="388" y="27827"/>
                    <a:pt x="0" y="26330"/>
                  </a:cubicBezTo>
                  <a:cubicBezTo>
                    <a:pt x="49704" y="26917"/>
                    <a:pt x="86995" y="0"/>
                    <a:pt x="86995" y="0"/>
                  </a:cubicBezTo>
                  <a:cubicBezTo>
                    <a:pt x="67240" y="32652"/>
                    <a:pt x="19397" y="59696"/>
                    <a:pt x="1784" y="30587"/>
                  </a:cubicBezTo>
                  <a:close/>
                </a:path>
              </a:pathLst>
            </a:custGeom>
            <a:solidFill>
              <a:srgbClr val="E0E9FF"/>
            </a:solidFill>
            <a:ln w="2545" cap="flat">
              <a:noFill/>
              <a:prstDash val="solid"/>
              <a:miter/>
            </a:ln>
          </p:spPr>
          <p:txBody>
            <a:bodyPr rtlCol="0" anchor="ctr"/>
            <a:lstStyle/>
            <a:p>
              <a:endParaRPr lang="en-US"/>
            </a:p>
          </p:txBody>
        </p:sp>
        <p:sp>
          <p:nvSpPr>
            <p:cNvPr id="276" name="任意多边形: 形状 275">
              <a:extLst>
                <a:ext uri="{FF2B5EF4-FFF2-40B4-BE49-F238E27FC236}">
                  <a16:creationId xmlns:a16="http://schemas.microsoft.com/office/drawing/2014/main" id="{9CE4F62F-3198-0E0E-F05A-1BBE199B1EA3}"/>
                </a:ext>
              </a:extLst>
            </p:cNvPr>
            <p:cNvSpPr/>
            <p:nvPr/>
          </p:nvSpPr>
          <p:spPr>
            <a:xfrm>
              <a:off x="3819642" y="5687243"/>
              <a:ext cx="70659" cy="61150"/>
            </a:xfrm>
            <a:custGeom>
              <a:avLst/>
              <a:gdLst>
                <a:gd name="connsiteX0" fmla="*/ 3241 w 70659"/>
                <a:gd name="connsiteY0" fmla="*/ 4410 h 61150"/>
                <a:gd name="connsiteX1" fmla="*/ 7650 w 70659"/>
                <a:gd name="connsiteY1" fmla="*/ 0 h 61150"/>
                <a:gd name="connsiteX2" fmla="*/ 70660 w 70659"/>
                <a:gd name="connsiteY2" fmla="*/ 59517 h 61150"/>
                <a:gd name="connsiteX3" fmla="*/ 3241 w 70659"/>
                <a:gd name="connsiteY3" fmla="*/ 4410 h 61150"/>
              </a:gdLst>
              <a:ahLst/>
              <a:cxnLst>
                <a:cxn ang="0">
                  <a:pos x="connsiteX0" y="connsiteY0"/>
                </a:cxn>
                <a:cxn ang="0">
                  <a:pos x="connsiteX1" y="connsiteY1"/>
                </a:cxn>
                <a:cxn ang="0">
                  <a:pos x="connsiteX2" y="connsiteY2"/>
                </a:cxn>
                <a:cxn ang="0">
                  <a:pos x="connsiteX3" y="connsiteY3"/>
                </a:cxn>
              </a:cxnLst>
              <a:rect l="l" t="t" r="r" b="b"/>
              <a:pathLst>
                <a:path w="70659" h="61150">
                  <a:moveTo>
                    <a:pt x="3241" y="4410"/>
                  </a:moveTo>
                  <a:cubicBezTo>
                    <a:pt x="4528" y="2768"/>
                    <a:pt x="6009" y="1287"/>
                    <a:pt x="7650" y="0"/>
                  </a:cubicBezTo>
                  <a:cubicBezTo>
                    <a:pt x="21542" y="40783"/>
                    <a:pt x="70660" y="59517"/>
                    <a:pt x="70660" y="59517"/>
                  </a:cubicBezTo>
                  <a:cubicBezTo>
                    <a:pt x="18356" y="70605"/>
                    <a:pt x="-10014" y="22252"/>
                    <a:pt x="3241" y="4410"/>
                  </a:cubicBezTo>
                  <a:close/>
                </a:path>
              </a:pathLst>
            </a:custGeom>
            <a:solidFill>
              <a:srgbClr val="E0E9FF"/>
            </a:solidFill>
            <a:ln w="2545" cap="flat">
              <a:noFill/>
              <a:prstDash val="solid"/>
              <a:miter/>
            </a:ln>
          </p:spPr>
          <p:txBody>
            <a:bodyPr rtlCol="0" anchor="ctr"/>
            <a:lstStyle/>
            <a:p>
              <a:endParaRPr lang="en-US"/>
            </a:p>
          </p:txBody>
        </p:sp>
        <p:sp>
          <p:nvSpPr>
            <p:cNvPr id="277" name="任意多边形: 形状 276">
              <a:extLst>
                <a:ext uri="{FF2B5EF4-FFF2-40B4-BE49-F238E27FC236}">
                  <a16:creationId xmlns:a16="http://schemas.microsoft.com/office/drawing/2014/main" id="{C1163ED5-8316-858E-1A00-8A0E25BCBB6C}"/>
                </a:ext>
              </a:extLst>
            </p:cNvPr>
            <p:cNvSpPr/>
            <p:nvPr/>
          </p:nvSpPr>
          <p:spPr>
            <a:xfrm>
              <a:off x="3849149" y="5691296"/>
              <a:ext cx="49357" cy="28549"/>
            </a:xfrm>
            <a:custGeom>
              <a:avLst/>
              <a:gdLst>
                <a:gd name="connsiteX0" fmla="*/ 31671 w 49357"/>
                <a:gd name="connsiteY0" fmla="*/ 28293 h 28549"/>
                <a:gd name="connsiteX1" fmla="*/ 49284 w 49357"/>
                <a:gd name="connsiteY1" fmla="*/ 25744 h 28549"/>
                <a:gd name="connsiteX2" fmla="*/ 549 w 49357"/>
                <a:gd name="connsiteY2" fmla="*/ 1147 h 28549"/>
                <a:gd name="connsiteX3" fmla="*/ 10744 w 49357"/>
                <a:gd name="connsiteY3" fmla="*/ 19907 h 28549"/>
                <a:gd name="connsiteX4" fmla="*/ 31671 w 49357"/>
                <a:gd name="connsiteY4" fmla="*/ 28293 h 2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 h="28549">
                  <a:moveTo>
                    <a:pt x="31671" y="28293"/>
                  </a:moveTo>
                  <a:cubicBezTo>
                    <a:pt x="32436" y="28293"/>
                    <a:pt x="48086" y="29746"/>
                    <a:pt x="49284" y="25744"/>
                  </a:cubicBezTo>
                  <a:cubicBezTo>
                    <a:pt x="51425" y="18275"/>
                    <a:pt x="5952" y="-5455"/>
                    <a:pt x="549" y="1147"/>
                  </a:cubicBezTo>
                  <a:cubicBezTo>
                    <a:pt x="-2000" y="4333"/>
                    <a:pt x="4831" y="14503"/>
                    <a:pt x="10744" y="19907"/>
                  </a:cubicBezTo>
                  <a:cubicBezTo>
                    <a:pt x="16589" y="24959"/>
                    <a:pt x="23955" y="27910"/>
                    <a:pt x="31671" y="28293"/>
                  </a:cubicBezTo>
                  <a:close/>
                </a:path>
              </a:pathLst>
            </a:custGeom>
            <a:solidFill>
              <a:srgbClr val="FFFFFF"/>
            </a:solidFill>
            <a:ln w="2545" cap="flat">
              <a:noFill/>
              <a:prstDash val="solid"/>
              <a:miter/>
            </a:ln>
          </p:spPr>
          <p:txBody>
            <a:bodyPr rtlCol="0" anchor="ctr"/>
            <a:lstStyle/>
            <a:p>
              <a:endParaRPr lang="en-US"/>
            </a:p>
          </p:txBody>
        </p:sp>
        <p:sp>
          <p:nvSpPr>
            <p:cNvPr id="278" name="任意多边形: 形状 277">
              <a:extLst>
                <a:ext uri="{FF2B5EF4-FFF2-40B4-BE49-F238E27FC236}">
                  <a16:creationId xmlns:a16="http://schemas.microsoft.com/office/drawing/2014/main" id="{F30CBB60-AAF5-7A98-1072-FDAB8770AB0A}"/>
                </a:ext>
              </a:extLst>
            </p:cNvPr>
            <p:cNvSpPr/>
            <p:nvPr/>
          </p:nvSpPr>
          <p:spPr>
            <a:xfrm>
              <a:off x="3852257" y="5767423"/>
              <a:ext cx="43194" cy="39401"/>
            </a:xfrm>
            <a:custGeom>
              <a:avLst/>
              <a:gdLst>
                <a:gd name="connsiteX0" fmla="*/ 23592 w 43194"/>
                <a:gd name="connsiteY0" fmla="*/ 5488 h 39401"/>
                <a:gd name="connsiteX1" fmla="*/ 40696 w 43194"/>
                <a:gd name="connsiteY1" fmla="*/ 1002 h 39401"/>
                <a:gd name="connsiteX2" fmla="*/ 33839 w 43194"/>
                <a:gd name="connsiteY2" fmla="*/ 29805 h 39401"/>
                <a:gd name="connsiteX3" fmla="*/ 703 w 43194"/>
                <a:gd name="connsiteY3" fmla="*/ 36050 h 39401"/>
                <a:gd name="connsiteX4" fmla="*/ 23592 w 43194"/>
                <a:gd name="connsiteY4" fmla="*/ 5488 h 3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4" h="39401">
                  <a:moveTo>
                    <a:pt x="23592" y="5488"/>
                  </a:moveTo>
                  <a:cubicBezTo>
                    <a:pt x="27798" y="2939"/>
                    <a:pt x="36592" y="-2158"/>
                    <a:pt x="40696" y="1002"/>
                  </a:cubicBezTo>
                  <a:cubicBezTo>
                    <a:pt x="45794" y="4877"/>
                    <a:pt x="42888" y="20731"/>
                    <a:pt x="33839" y="29805"/>
                  </a:cubicBezTo>
                  <a:cubicBezTo>
                    <a:pt x="23363" y="40281"/>
                    <a:pt x="4399" y="41887"/>
                    <a:pt x="703" y="36050"/>
                  </a:cubicBezTo>
                  <a:cubicBezTo>
                    <a:pt x="-3222" y="29729"/>
                    <a:pt x="9956" y="13517"/>
                    <a:pt x="23592" y="5488"/>
                  </a:cubicBezTo>
                  <a:close/>
                </a:path>
              </a:pathLst>
            </a:custGeom>
            <a:solidFill>
              <a:srgbClr val="FFFFFF"/>
            </a:solidFill>
            <a:ln w="2545" cap="flat">
              <a:noFill/>
              <a:prstDash val="solid"/>
              <a:miter/>
            </a:ln>
          </p:spPr>
          <p:txBody>
            <a:bodyPr rtlCol="0" anchor="ctr"/>
            <a:lstStyle/>
            <a:p>
              <a:endParaRPr lang="en-US"/>
            </a:p>
          </p:txBody>
        </p:sp>
        <p:sp>
          <p:nvSpPr>
            <p:cNvPr id="279" name="任意多边形: 形状 278">
              <a:extLst>
                <a:ext uri="{FF2B5EF4-FFF2-40B4-BE49-F238E27FC236}">
                  <a16:creationId xmlns:a16="http://schemas.microsoft.com/office/drawing/2014/main" id="{76E8DC9B-7EA3-546C-FA72-31BC38580E81}"/>
                </a:ext>
              </a:extLst>
            </p:cNvPr>
            <p:cNvSpPr/>
            <p:nvPr/>
          </p:nvSpPr>
          <p:spPr>
            <a:xfrm>
              <a:off x="3940275" y="5795841"/>
              <a:ext cx="23262" cy="39840"/>
            </a:xfrm>
            <a:custGeom>
              <a:avLst/>
              <a:gdLst>
                <a:gd name="connsiteX0" fmla="*/ 62 w 23262"/>
                <a:gd name="connsiteY0" fmla="*/ 23640 h 39840"/>
                <a:gd name="connsiteX1" fmla="*/ 8346 w 23262"/>
                <a:gd name="connsiteY1" fmla="*/ 12 h 39840"/>
                <a:gd name="connsiteX2" fmla="*/ 20785 w 23262"/>
                <a:gd name="connsiteY2" fmla="*/ 34116 h 39840"/>
                <a:gd name="connsiteX3" fmla="*/ 6587 w 23262"/>
                <a:gd name="connsiteY3" fmla="*/ 39214 h 39840"/>
                <a:gd name="connsiteX4" fmla="*/ 62 w 23262"/>
                <a:gd name="connsiteY4" fmla="*/ 23640 h 3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2" h="39840">
                  <a:moveTo>
                    <a:pt x="62" y="23640"/>
                  </a:moveTo>
                  <a:cubicBezTo>
                    <a:pt x="-524" y="13725"/>
                    <a:pt x="3121" y="445"/>
                    <a:pt x="8346" y="12"/>
                  </a:cubicBezTo>
                  <a:cubicBezTo>
                    <a:pt x="15636" y="-600"/>
                    <a:pt x="28737" y="23232"/>
                    <a:pt x="20785" y="34116"/>
                  </a:cubicBezTo>
                  <a:cubicBezTo>
                    <a:pt x="17777" y="38271"/>
                    <a:pt x="11277" y="41176"/>
                    <a:pt x="6587" y="39214"/>
                  </a:cubicBezTo>
                  <a:cubicBezTo>
                    <a:pt x="877" y="36639"/>
                    <a:pt x="317" y="27795"/>
                    <a:pt x="62" y="23640"/>
                  </a:cubicBezTo>
                  <a:close/>
                </a:path>
              </a:pathLst>
            </a:custGeom>
            <a:solidFill>
              <a:srgbClr val="FFFFFF"/>
            </a:solidFill>
            <a:ln w="2545" cap="flat">
              <a:noFill/>
              <a:prstDash val="solid"/>
              <a:miter/>
            </a:ln>
          </p:spPr>
          <p:txBody>
            <a:bodyPr rtlCol="0" anchor="ctr"/>
            <a:lstStyle/>
            <a:p>
              <a:endParaRPr lang="en-US"/>
            </a:p>
          </p:txBody>
        </p:sp>
        <p:sp>
          <p:nvSpPr>
            <p:cNvPr id="280" name="任意多边形: 形状 279">
              <a:extLst>
                <a:ext uri="{FF2B5EF4-FFF2-40B4-BE49-F238E27FC236}">
                  <a16:creationId xmlns:a16="http://schemas.microsoft.com/office/drawing/2014/main" id="{5C08DF1B-5DFC-6B30-F63A-B41EB2221CE6}"/>
                </a:ext>
              </a:extLst>
            </p:cNvPr>
            <p:cNvSpPr/>
            <p:nvPr/>
          </p:nvSpPr>
          <p:spPr>
            <a:xfrm>
              <a:off x="3936282" y="5661010"/>
              <a:ext cx="24029" cy="41291"/>
            </a:xfrm>
            <a:custGeom>
              <a:avLst/>
              <a:gdLst>
                <a:gd name="connsiteX0" fmla="*/ 17360 w 24029"/>
                <a:gd name="connsiteY0" fmla="*/ 41119 h 41291"/>
                <a:gd name="connsiteX1" fmla="*/ 23987 w 24029"/>
                <a:gd name="connsiteY1" fmla="*/ 23276 h 41291"/>
                <a:gd name="connsiteX2" fmla="*/ 8465 w 24029"/>
                <a:gd name="connsiteY2" fmla="*/ 56 h 41291"/>
                <a:gd name="connsiteX3" fmla="*/ 308 w 24029"/>
                <a:gd name="connsiteY3" fmla="*/ 21722 h 41291"/>
                <a:gd name="connsiteX4" fmla="*/ 17360 w 24029"/>
                <a:gd name="connsiteY4" fmla="*/ 41119 h 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9" h="41291">
                  <a:moveTo>
                    <a:pt x="17360" y="41119"/>
                  </a:moveTo>
                  <a:cubicBezTo>
                    <a:pt x="22458" y="39742"/>
                    <a:pt x="24344" y="29853"/>
                    <a:pt x="23987" y="23276"/>
                  </a:cubicBezTo>
                  <a:cubicBezTo>
                    <a:pt x="23376" y="11551"/>
                    <a:pt x="14811" y="-938"/>
                    <a:pt x="8465" y="56"/>
                  </a:cubicBezTo>
                  <a:cubicBezTo>
                    <a:pt x="2857" y="948"/>
                    <a:pt x="-1170" y="12443"/>
                    <a:pt x="308" y="21722"/>
                  </a:cubicBezTo>
                  <a:cubicBezTo>
                    <a:pt x="2016" y="32554"/>
                    <a:pt x="11421" y="42750"/>
                    <a:pt x="17360" y="41119"/>
                  </a:cubicBezTo>
                  <a:close/>
                </a:path>
              </a:pathLst>
            </a:custGeom>
            <a:solidFill>
              <a:srgbClr val="FFFFFF"/>
            </a:solidFill>
            <a:ln w="2545" cap="flat">
              <a:noFill/>
              <a:prstDash val="solid"/>
              <a:miter/>
            </a:ln>
          </p:spPr>
          <p:txBody>
            <a:bodyPr rtlCol="0" anchor="ctr"/>
            <a:lstStyle/>
            <a:p>
              <a:endParaRPr lang="en-US"/>
            </a:p>
          </p:txBody>
        </p:sp>
        <p:sp>
          <p:nvSpPr>
            <p:cNvPr id="281" name="任意多边形: 形状 280">
              <a:extLst>
                <a:ext uri="{FF2B5EF4-FFF2-40B4-BE49-F238E27FC236}">
                  <a16:creationId xmlns:a16="http://schemas.microsoft.com/office/drawing/2014/main" id="{F7DBCBCB-35E2-D5C3-3C20-2738D953FB9A}"/>
                </a:ext>
              </a:extLst>
            </p:cNvPr>
            <p:cNvSpPr/>
            <p:nvPr/>
          </p:nvSpPr>
          <p:spPr>
            <a:xfrm>
              <a:off x="4104519" y="5008867"/>
              <a:ext cx="967938" cy="1116725"/>
            </a:xfrm>
            <a:custGeom>
              <a:avLst/>
              <a:gdLst>
                <a:gd name="connsiteX0" fmla="*/ 966926 w 967938"/>
                <a:gd name="connsiteY0" fmla="*/ 323464 h 1116725"/>
                <a:gd name="connsiteX1" fmla="*/ 695721 w 967938"/>
                <a:gd name="connsiteY1" fmla="*/ 414 h 1116725"/>
                <a:gd name="connsiteX2" fmla="*/ 483472 w 967938"/>
                <a:gd name="connsiteY2" fmla="*/ 87281 h 1116725"/>
                <a:gd name="connsiteX3" fmla="*/ 261538 w 967938"/>
                <a:gd name="connsiteY3" fmla="*/ 57 h 1116725"/>
                <a:gd name="connsiteX4" fmla="*/ 2797 w 967938"/>
                <a:gd name="connsiteY4" fmla="*/ 332768 h 1116725"/>
                <a:gd name="connsiteX5" fmla="*/ 126802 w 967938"/>
                <a:gd name="connsiteY5" fmla="*/ 598441 h 1116725"/>
                <a:gd name="connsiteX6" fmla="*/ 91933 w 967938"/>
                <a:gd name="connsiteY6" fmla="*/ 822542 h 1116725"/>
                <a:gd name="connsiteX7" fmla="*/ 373257 w 967938"/>
                <a:gd name="connsiteY7" fmla="*/ 1116203 h 1116725"/>
                <a:gd name="connsiteX8" fmla="*/ 393801 w 967938"/>
                <a:gd name="connsiteY8" fmla="*/ 894447 h 1116725"/>
                <a:gd name="connsiteX9" fmla="*/ 475953 w 967938"/>
                <a:gd name="connsiteY9" fmla="*/ 785609 h 1116725"/>
                <a:gd name="connsiteX10" fmla="*/ 491986 w 967938"/>
                <a:gd name="connsiteY10" fmla="*/ 785609 h 1116725"/>
                <a:gd name="connsiteX11" fmla="*/ 574137 w 967938"/>
                <a:gd name="connsiteY11" fmla="*/ 894447 h 1116725"/>
                <a:gd name="connsiteX12" fmla="*/ 594682 w 967938"/>
                <a:gd name="connsiteY12" fmla="*/ 1116203 h 1116725"/>
                <a:gd name="connsiteX13" fmla="*/ 876006 w 967938"/>
                <a:gd name="connsiteY13" fmla="*/ 822542 h 1116725"/>
                <a:gd name="connsiteX14" fmla="*/ 836192 w 967938"/>
                <a:gd name="connsiteY14" fmla="*/ 589367 h 1116725"/>
                <a:gd name="connsiteX15" fmla="*/ 966926 w 967938"/>
                <a:gd name="connsiteY15" fmla="*/ 323464 h 111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7938" h="1116725">
                  <a:moveTo>
                    <a:pt x="966926" y="323464"/>
                  </a:moveTo>
                  <a:cubicBezTo>
                    <a:pt x="945846" y="49354"/>
                    <a:pt x="772724" y="363"/>
                    <a:pt x="695721" y="414"/>
                  </a:cubicBezTo>
                  <a:cubicBezTo>
                    <a:pt x="603297" y="414"/>
                    <a:pt x="551223" y="87281"/>
                    <a:pt x="483472" y="87281"/>
                  </a:cubicBezTo>
                  <a:cubicBezTo>
                    <a:pt x="415722" y="87281"/>
                    <a:pt x="369357" y="3167"/>
                    <a:pt x="261538" y="57"/>
                  </a:cubicBezTo>
                  <a:cubicBezTo>
                    <a:pt x="153719" y="-3052"/>
                    <a:pt x="33588" y="120239"/>
                    <a:pt x="2797" y="332768"/>
                  </a:cubicBezTo>
                  <a:cubicBezTo>
                    <a:pt x="-15810" y="461055"/>
                    <a:pt x="62111" y="548942"/>
                    <a:pt x="126802" y="598441"/>
                  </a:cubicBezTo>
                  <a:cubicBezTo>
                    <a:pt x="90457" y="667145"/>
                    <a:pt x="78179" y="746044"/>
                    <a:pt x="91933" y="822542"/>
                  </a:cubicBezTo>
                  <a:cubicBezTo>
                    <a:pt x="120685" y="982716"/>
                    <a:pt x="249966" y="1105931"/>
                    <a:pt x="373257" y="1116203"/>
                  </a:cubicBezTo>
                  <a:cubicBezTo>
                    <a:pt x="496548" y="1126475"/>
                    <a:pt x="391762" y="982716"/>
                    <a:pt x="393801" y="894447"/>
                  </a:cubicBezTo>
                  <a:cubicBezTo>
                    <a:pt x="395331" y="828711"/>
                    <a:pt x="443098" y="785609"/>
                    <a:pt x="475953" y="785609"/>
                  </a:cubicBezTo>
                  <a:lnTo>
                    <a:pt x="491986" y="785609"/>
                  </a:lnTo>
                  <a:cubicBezTo>
                    <a:pt x="524841" y="785609"/>
                    <a:pt x="572608" y="828711"/>
                    <a:pt x="574137" y="894447"/>
                  </a:cubicBezTo>
                  <a:cubicBezTo>
                    <a:pt x="576202" y="982742"/>
                    <a:pt x="471467" y="1126399"/>
                    <a:pt x="594682" y="1116203"/>
                  </a:cubicBezTo>
                  <a:cubicBezTo>
                    <a:pt x="717896" y="1106008"/>
                    <a:pt x="847254" y="982716"/>
                    <a:pt x="876006" y="822542"/>
                  </a:cubicBezTo>
                  <a:cubicBezTo>
                    <a:pt x="890354" y="742552"/>
                    <a:pt x="876271" y="660064"/>
                    <a:pt x="836192" y="589367"/>
                  </a:cubicBezTo>
                  <a:cubicBezTo>
                    <a:pt x="915285" y="536860"/>
                    <a:pt x="976637" y="449789"/>
                    <a:pt x="966926" y="323464"/>
                  </a:cubicBezTo>
                  <a:close/>
                </a:path>
              </a:pathLst>
            </a:custGeom>
            <a:solidFill>
              <a:srgbClr val="E6F8FF"/>
            </a:solidFill>
            <a:ln w="2545" cap="flat">
              <a:noFill/>
              <a:prstDash val="solid"/>
              <a:miter/>
            </a:ln>
          </p:spPr>
          <p:txBody>
            <a:bodyPr rtlCol="0" anchor="ctr"/>
            <a:lstStyle/>
            <a:p>
              <a:endParaRPr lang="en-US"/>
            </a:p>
          </p:txBody>
        </p:sp>
        <p:sp>
          <p:nvSpPr>
            <p:cNvPr id="282" name="任意多边形: 形状 281">
              <a:extLst>
                <a:ext uri="{FF2B5EF4-FFF2-40B4-BE49-F238E27FC236}">
                  <a16:creationId xmlns:a16="http://schemas.microsoft.com/office/drawing/2014/main" id="{E5357254-88A2-5C2C-897D-0F4F4FE36CBF}"/>
                </a:ext>
              </a:extLst>
            </p:cNvPr>
            <p:cNvSpPr/>
            <p:nvPr/>
          </p:nvSpPr>
          <p:spPr>
            <a:xfrm>
              <a:off x="4190972" y="5604862"/>
              <a:ext cx="99127" cy="323024"/>
            </a:xfrm>
            <a:custGeom>
              <a:avLst/>
              <a:gdLst>
                <a:gd name="connsiteX0" fmla="*/ 5480 w 99127"/>
                <a:gd name="connsiteY0" fmla="*/ 226548 h 323024"/>
                <a:gd name="connsiteX1" fmla="*/ 36500 w 99127"/>
                <a:gd name="connsiteY1" fmla="*/ 323024 h 323024"/>
                <a:gd name="connsiteX2" fmla="*/ 89645 w 99127"/>
                <a:gd name="connsiteY2" fmla="*/ 21182 h 323024"/>
                <a:gd name="connsiteX3" fmla="*/ 99127 w 99127"/>
                <a:gd name="connsiteY3" fmla="*/ 0 h 323024"/>
                <a:gd name="connsiteX4" fmla="*/ 40324 w 99127"/>
                <a:gd name="connsiteY4" fmla="*/ 2549 h 323024"/>
                <a:gd name="connsiteX5" fmla="*/ 5480 w 99127"/>
                <a:gd name="connsiteY5" fmla="*/ 226548 h 3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27" h="323024">
                  <a:moveTo>
                    <a:pt x="5480" y="226548"/>
                  </a:moveTo>
                  <a:cubicBezTo>
                    <a:pt x="11508" y="259936"/>
                    <a:pt x="21938" y="292379"/>
                    <a:pt x="36500" y="323024"/>
                  </a:cubicBezTo>
                  <a:cubicBezTo>
                    <a:pt x="30510" y="168254"/>
                    <a:pt x="89645" y="21182"/>
                    <a:pt x="89645" y="21182"/>
                  </a:cubicBezTo>
                  <a:lnTo>
                    <a:pt x="99127" y="0"/>
                  </a:lnTo>
                  <a:lnTo>
                    <a:pt x="40324" y="2549"/>
                  </a:lnTo>
                  <a:cubicBezTo>
                    <a:pt x="4009" y="71224"/>
                    <a:pt x="-8259" y="150085"/>
                    <a:pt x="5480" y="226548"/>
                  </a:cubicBezTo>
                  <a:close/>
                </a:path>
              </a:pathLst>
            </a:custGeom>
            <a:solidFill>
              <a:srgbClr val="E0E9FF"/>
            </a:solidFill>
            <a:ln w="2545" cap="flat">
              <a:noFill/>
              <a:prstDash val="solid"/>
              <a:miter/>
            </a:ln>
          </p:spPr>
          <p:txBody>
            <a:bodyPr rtlCol="0" anchor="ctr"/>
            <a:lstStyle/>
            <a:p>
              <a:endParaRPr lang="en-US"/>
            </a:p>
          </p:txBody>
        </p:sp>
        <p:sp>
          <p:nvSpPr>
            <p:cNvPr id="283" name="任意多边形: 形状 282">
              <a:extLst>
                <a:ext uri="{FF2B5EF4-FFF2-40B4-BE49-F238E27FC236}">
                  <a16:creationId xmlns:a16="http://schemas.microsoft.com/office/drawing/2014/main" id="{975C53D4-60AF-BBCF-FC3F-658295BEBE46}"/>
                </a:ext>
              </a:extLst>
            </p:cNvPr>
            <p:cNvSpPr/>
            <p:nvPr/>
          </p:nvSpPr>
          <p:spPr>
            <a:xfrm>
              <a:off x="4338019" y="5008878"/>
              <a:ext cx="310865" cy="117920"/>
            </a:xfrm>
            <a:custGeom>
              <a:avLst/>
              <a:gdLst>
                <a:gd name="connsiteX0" fmla="*/ 28038 w 310865"/>
                <a:gd name="connsiteY0" fmla="*/ 46 h 117920"/>
                <a:gd name="connsiteX1" fmla="*/ 0 w 310865"/>
                <a:gd name="connsiteY1" fmla="*/ 2111 h 117920"/>
                <a:gd name="connsiteX2" fmla="*/ 111133 w 310865"/>
                <a:gd name="connsiteY2" fmla="*/ 81127 h 117920"/>
                <a:gd name="connsiteX3" fmla="*/ 310866 w 310865"/>
                <a:gd name="connsiteY3" fmla="*/ 66955 h 117920"/>
                <a:gd name="connsiteX4" fmla="*/ 250074 w 310865"/>
                <a:gd name="connsiteY4" fmla="*/ 87194 h 117920"/>
                <a:gd name="connsiteX5" fmla="*/ 28038 w 310865"/>
                <a:gd name="connsiteY5" fmla="*/ 46 h 1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65" h="117920">
                  <a:moveTo>
                    <a:pt x="28038" y="46"/>
                  </a:moveTo>
                  <a:cubicBezTo>
                    <a:pt x="18648" y="-193"/>
                    <a:pt x="9255" y="497"/>
                    <a:pt x="0" y="2111"/>
                  </a:cubicBezTo>
                  <a:cubicBezTo>
                    <a:pt x="32193" y="17251"/>
                    <a:pt x="69356" y="42103"/>
                    <a:pt x="111133" y="81127"/>
                  </a:cubicBezTo>
                  <a:cubicBezTo>
                    <a:pt x="207635" y="171487"/>
                    <a:pt x="310841" y="66981"/>
                    <a:pt x="310866" y="66955"/>
                  </a:cubicBezTo>
                  <a:cubicBezTo>
                    <a:pt x="290984" y="78655"/>
                    <a:pt x="271307" y="87194"/>
                    <a:pt x="250074" y="87194"/>
                  </a:cubicBezTo>
                  <a:cubicBezTo>
                    <a:pt x="182197" y="87270"/>
                    <a:pt x="135857" y="3105"/>
                    <a:pt x="28038" y="46"/>
                  </a:cubicBezTo>
                  <a:close/>
                </a:path>
              </a:pathLst>
            </a:custGeom>
            <a:solidFill>
              <a:srgbClr val="E0E9FF"/>
            </a:solidFill>
            <a:ln w="2545" cap="flat">
              <a:noFill/>
              <a:prstDash val="solid"/>
              <a:miter/>
            </a:ln>
          </p:spPr>
          <p:txBody>
            <a:bodyPr rtlCol="0" anchor="ctr"/>
            <a:lstStyle/>
            <a:p>
              <a:endParaRPr lang="en-US"/>
            </a:p>
          </p:txBody>
        </p:sp>
        <p:sp>
          <p:nvSpPr>
            <p:cNvPr id="284" name="任意多边形: 形状 283">
              <a:extLst>
                <a:ext uri="{FF2B5EF4-FFF2-40B4-BE49-F238E27FC236}">
                  <a16:creationId xmlns:a16="http://schemas.microsoft.com/office/drawing/2014/main" id="{13C3265A-3303-4D01-B754-5FDA66CB8D5E}"/>
                </a:ext>
              </a:extLst>
            </p:cNvPr>
            <p:cNvSpPr/>
            <p:nvPr/>
          </p:nvSpPr>
          <p:spPr>
            <a:xfrm>
              <a:off x="4104519" y="5314056"/>
              <a:ext cx="371218" cy="307947"/>
            </a:xfrm>
            <a:custGeom>
              <a:avLst/>
              <a:gdLst>
                <a:gd name="connsiteX0" fmla="*/ 7462 w 371218"/>
                <a:gd name="connsiteY0" fmla="*/ 0 h 307947"/>
                <a:gd name="connsiteX1" fmla="*/ 2797 w 371218"/>
                <a:gd name="connsiteY1" fmla="*/ 27579 h 307947"/>
                <a:gd name="connsiteX2" fmla="*/ 126802 w 371218"/>
                <a:gd name="connsiteY2" fmla="*/ 293253 h 307947"/>
                <a:gd name="connsiteX3" fmla="*/ 254936 w 371218"/>
                <a:gd name="connsiteY3" fmla="*/ 307884 h 307947"/>
                <a:gd name="connsiteX4" fmla="*/ 371218 w 371218"/>
                <a:gd name="connsiteY4" fmla="*/ 290806 h 307947"/>
                <a:gd name="connsiteX5" fmla="*/ 143829 w 371218"/>
                <a:gd name="connsiteY5" fmla="*/ 170115 h 307947"/>
                <a:gd name="connsiteX6" fmla="*/ 7462 w 371218"/>
                <a:gd name="connsiteY6" fmla="*/ 0 h 30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218" h="307947">
                  <a:moveTo>
                    <a:pt x="7462" y="0"/>
                  </a:moveTo>
                  <a:cubicBezTo>
                    <a:pt x="5754" y="9049"/>
                    <a:pt x="4148" y="18199"/>
                    <a:pt x="2797" y="27579"/>
                  </a:cubicBezTo>
                  <a:cubicBezTo>
                    <a:pt x="-15810" y="155866"/>
                    <a:pt x="62111" y="243753"/>
                    <a:pt x="126802" y="293253"/>
                  </a:cubicBezTo>
                  <a:cubicBezTo>
                    <a:pt x="166387" y="304035"/>
                    <a:pt x="191010" y="308547"/>
                    <a:pt x="254936" y="307884"/>
                  </a:cubicBezTo>
                  <a:cubicBezTo>
                    <a:pt x="293170" y="307578"/>
                    <a:pt x="347895" y="299498"/>
                    <a:pt x="371218" y="290806"/>
                  </a:cubicBezTo>
                  <a:cubicBezTo>
                    <a:pt x="326969" y="283975"/>
                    <a:pt x="234341" y="241561"/>
                    <a:pt x="143829" y="170115"/>
                  </a:cubicBezTo>
                  <a:cubicBezTo>
                    <a:pt x="86104" y="124441"/>
                    <a:pt x="39481" y="66279"/>
                    <a:pt x="7462" y="0"/>
                  </a:cubicBezTo>
                  <a:close/>
                </a:path>
              </a:pathLst>
            </a:custGeom>
            <a:solidFill>
              <a:srgbClr val="E0E9FF"/>
            </a:solidFill>
            <a:ln w="2545" cap="flat">
              <a:noFill/>
              <a:prstDash val="solid"/>
              <a:miter/>
            </a:ln>
          </p:spPr>
          <p:txBody>
            <a:bodyPr rtlCol="0" anchor="ctr"/>
            <a:lstStyle/>
            <a:p>
              <a:endParaRPr lang="en-US"/>
            </a:p>
          </p:txBody>
        </p:sp>
        <p:sp>
          <p:nvSpPr>
            <p:cNvPr id="285" name="任意多边形: 形状 284">
              <a:extLst>
                <a:ext uri="{FF2B5EF4-FFF2-40B4-BE49-F238E27FC236}">
                  <a16:creationId xmlns:a16="http://schemas.microsoft.com/office/drawing/2014/main" id="{9D6CFB61-2750-4FBF-44F3-9CE789CA512A}"/>
                </a:ext>
              </a:extLst>
            </p:cNvPr>
            <p:cNvSpPr/>
            <p:nvPr/>
          </p:nvSpPr>
          <p:spPr>
            <a:xfrm>
              <a:off x="4707663" y="5009281"/>
              <a:ext cx="364793" cy="1114845"/>
            </a:xfrm>
            <a:custGeom>
              <a:avLst/>
              <a:gdLst>
                <a:gd name="connsiteX0" fmla="*/ 113070 w 364793"/>
                <a:gd name="connsiteY0" fmla="*/ 594178 h 1114845"/>
                <a:gd name="connsiteX1" fmla="*/ 0 w 364793"/>
                <a:gd name="connsiteY1" fmla="*/ 1114846 h 1114845"/>
                <a:gd name="connsiteX2" fmla="*/ 272862 w 364793"/>
                <a:gd name="connsiteY2" fmla="*/ 822128 h 1114845"/>
                <a:gd name="connsiteX3" fmla="*/ 233048 w 364793"/>
                <a:gd name="connsiteY3" fmla="*/ 588953 h 1114845"/>
                <a:gd name="connsiteX4" fmla="*/ 363781 w 364793"/>
                <a:gd name="connsiteY4" fmla="*/ 323050 h 1114845"/>
                <a:gd name="connsiteX5" fmla="*/ 92577 w 364793"/>
                <a:gd name="connsiteY5" fmla="*/ 0 h 1114845"/>
                <a:gd name="connsiteX6" fmla="*/ 74938 w 364793"/>
                <a:gd name="connsiteY6" fmla="*/ 1122 h 1114845"/>
                <a:gd name="connsiteX7" fmla="*/ 113070 w 364793"/>
                <a:gd name="connsiteY7" fmla="*/ 594178 h 11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793" h="1114845">
                  <a:moveTo>
                    <a:pt x="113070" y="594178"/>
                  </a:moveTo>
                  <a:cubicBezTo>
                    <a:pt x="113070" y="594178"/>
                    <a:pt x="202282" y="931681"/>
                    <a:pt x="0" y="1114846"/>
                  </a:cubicBezTo>
                  <a:cubicBezTo>
                    <a:pt x="120615" y="1099807"/>
                    <a:pt x="244696" y="978632"/>
                    <a:pt x="272862" y="822128"/>
                  </a:cubicBezTo>
                  <a:cubicBezTo>
                    <a:pt x="287209" y="742138"/>
                    <a:pt x="273127" y="659650"/>
                    <a:pt x="233048" y="588953"/>
                  </a:cubicBezTo>
                  <a:cubicBezTo>
                    <a:pt x="312064" y="536445"/>
                    <a:pt x="373493" y="449374"/>
                    <a:pt x="363781" y="323050"/>
                  </a:cubicBezTo>
                  <a:cubicBezTo>
                    <a:pt x="342702" y="48939"/>
                    <a:pt x="169579" y="-51"/>
                    <a:pt x="92577" y="0"/>
                  </a:cubicBezTo>
                  <a:cubicBezTo>
                    <a:pt x="86681" y="20"/>
                    <a:pt x="80790" y="395"/>
                    <a:pt x="74938" y="1122"/>
                  </a:cubicBezTo>
                  <a:cubicBezTo>
                    <a:pt x="154770" y="87887"/>
                    <a:pt x="324426" y="324222"/>
                    <a:pt x="113070" y="594178"/>
                  </a:cubicBezTo>
                  <a:close/>
                </a:path>
              </a:pathLst>
            </a:custGeom>
            <a:solidFill>
              <a:srgbClr val="E0E9FF"/>
            </a:solidFill>
            <a:ln w="2545" cap="flat">
              <a:noFill/>
              <a:prstDash val="solid"/>
              <a:miter/>
            </a:ln>
          </p:spPr>
          <p:txBody>
            <a:bodyPr rtlCol="0" anchor="ctr"/>
            <a:lstStyle/>
            <a:p>
              <a:endParaRPr lang="en-US"/>
            </a:p>
          </p:txBody>
        </p:sp>
        <p:sp>
          <p:nvSpPr>
            <p:cNvPr id="286" name="任意多边形: 形状 285">
              <a:extLst>
                <a:ext uri="{FF2B5EF4-FFF2-40B4-BE49-F238E27FC236}">
                  <a16:creationId xmlns:a16="http://schemas.microsoft.com/office/drawing/2014/main" id="{429C757A-EA3A-DF0C-F057-BC98D654BAE4}"/>
                </a:ext>
              </a:extLst>
            </p:cNvPr>
            <p:cNvSpPr/>
            <p:nvPr/>
          </p:nvSpPr>
          <p:spPr>
            <a:xfrm>
              <a:off x="4435330" y="5795572"/>
              <a:ext cx="135557" cy="318436"/>
            </a:xfrm>
            <a:custGeom>
              <a:avLst/>
              <a:gdLst>
                <a:gd name="connsiteX0" fmla="*/ 92150 w 135557"/>
                <a:gd name="connsiteY0" fmla="*/ 318436 h 318436"/>
                <a:gd name="connsiteX1" fmla="*/ 62990 w 135557"/>
                <a:gd name="connsiteY1" fmla="*/ 107717 h 318436"/>
                <a:gd name="connsiteX2" fmla="*/ 135558 w 135557"/>
                <a:gd name="connsiteY2" fmla="*/ 0 h 318436"/>
                <a:gd name="connsiteX3" fmla="*/ 92150 w 135557"/>
                <a:gd name="connsiteY3" fmla="*/ 318436 h 318436"/>
              </a:gdLst>
              <a:ahLst/>
              <a:cxnLst>
                <a:cxn ang="0">
                  <a:pos x="connsiteX0" y="connsiteY0"/>
                </a:cxn>
                <a:cxn ang="0">
                  <a:pos x="connsiteX1" y="connsiteY1"/>
                </a:cxn>
                <a:cxn ang="0">
                  <a:pos x="connsiteX2" y="connsiteY2"/>
                </a:cxn>
                <a:cxn ang="0">
                  <a:pos x="connsiteX3" y="connsiteY3"/>
                </a:cxn>
              </a:cxnLst>
              <a:rect l="l" t="t" r="r" b="b"/>
              <a:pathLst>
                <a:path w="135557" h="318436">
                  <a:moveTo>
                    <a:pt x="92150" y="318436"/>
                  </a:moveTo>
                  <a:cubicBezTo>
                    <a:pt x="127503" y="283618"/>
                    <a:pt x="61359" y="178067"/>
                    <a:pt x="62990" y="107717"/>
                  </a:cubicBezTo>
                  <a:cubicBezTo>
                    <a:pt x="64367" y="48149"/>
                    <a:pt x="103773" y="7162"/>
                    <a:pt x="135558" y="0"/>
                  </a:cubicBezTo>
                  <a:cubicBezTo>
                    <a:pt x="-101899" y="31301"/>
                    <a:pt x="32505" y="242096"/>
                    <a:pt x="92150" y="318436"/>
                  </a:cubicBezTo>
                  <a:close/>
                </a:path>
              </a:pathLst>
            </a:custGeom>
            <a:solidFill>
              <a:srgbClr val="E0E9FF"/>
            </a:solidFill>
            <a:ln w="2545" cap="flat">
              <a:noFill/>
              <a:prstDash val="solid"/>
              <a:miter/>
            </a:ln>
          </p:spPr>
          <p:txBody>
            <a:bodyPr rtlCol="0" anchor="ctr"/>
            <a:lstStyle/>
            <a:p>
              <a:endParaRPr lang="en-US"/>
            </a:p>
          </p:txBody>
        </p:sp>
        <p:sp>
          <p:nvSpPr>
            <p:cNvPr id="287" name="任意多边形: 形状 286">
              <a:extLst>
                <a:ext uri="{FF2B5EF4-FFF2-40B4-BE49-F238E27FC236}">
                  <a16:creationId xmlns:a16="http://schemas.microsoft.com/office/drawing/2014/main" id="{A9987FB0-8207-74CF-75F1-89D26467B6B5}"/>
                </a:ext>
              </a:extLst>
            </p:cNvPr>
            <p:cNvSpPr/>
            <p:nvPr/>
          </p:nvSpPr>
          <p:spPr>
            <a:xfrm>
              <a:off x="4665249" y="5392052"/>
              <a:ext cx="254227" cy="216199"/>
            </a:xfrm>
            <a:custGeom>
              <a:avLst/>
              <a:gdLst>
                <a:gd name="connsiteX0" fmla="*/ 155484 w 254227"/>
                <a:gd name="connsiteY0" fmla="*/ 211407 h 216199"/>
                <a:gd name="connsiteX1" fmla="*/ 0 w 254227"/>
                <a:gd name="connsiteY1" fmla="*/ 211407 h 216199"/>
                <a:gd name="connsiteX2" fmla="*/ 253031 w 254227"/>
                <a:gd name="connsiteY2" fmla="*/ 0 h 216199"/>
                <a:gd name="connsiteX3" fmla="*/ 155484 w 254227"/>
                <a:gd name="connsiteY3" fmla="*/ 211407 h 216199"/>
              </a:gdLst>
              <a:ahLst/>
              <a:cxnLst>
                <a:cxn ang="0">
                  <a:pos x="connsiteX0" y="connsiteY0"/>
                </a:cxn>
                <a:cxn ang="0">
                  <a:pos x="connsiteX1" y="connsiteY1"/>
                </a:cxn>
                <a:cxn ang="0">
                  <a:pos x="connsiteX2" y="connsiteY2"/>
                </a:cxn>
                <a:cxn ang="0">
                  <a:pos x="connsiteX3" y="connsiteY3"/>
                </a:cxn>
              </a:cxnLst>
              <a:rect l="l" t="t" r="r" b="b"/>
              <a:pathLst>
                <a:path w="254227" h="216199">
                  <a:moveTo>
                    <a:pt x="155484" y="211407"/>
                  </a:moveTo>
                  <a:cubicBezTo>
                    <a:pt x="155484" y="211407"/>
                    <a:pt x="66144" y="222189"/>
                    <a:pt x="0" y="211407"/>
                  </a:cubicBezTo>
                  <a:cubicBezTo>
                    <a:pt x="0" y="211407"/>
                    <a:pt x="202664" y="173632"/>
                    <a:pt x="253031" y="0"/>
                  </a:cubicBezTo>
                  <a:cubicBezTo>
                    <a:pt x="252980" y="76"/>
                    <a:pt x="272530" y="192928"/>
                    <a:pt x="155484" y="211407"/>
                  </a:cubicBezTo>
                  <a:close/>
                </a:path>
              </a:pathLst>
            </a:custGeom>
            <a:solidFill>
              <a:srgbClr val="E0E9FF"/>
            </a:solidFill>
            <a:ln w="2545" cap="flat">
              <a:noFill/>
              <a:prstDash val="solid"/>
              <a:miter/>
            </a:ln>
          </p:spPr>
          <p:txBody>
            <a:bodyPr rtlCol="0" anchor="ctr"/>
            <a:lstStyle/>
            <a:p>
              <a:endParaRPr lang="en-US"/>
            </a:p>
          </p:txBody>
        </p:sp>
        <p:sp>
          <p:nvSpPr>
            <p:cNvPr id="288" name="任意多边形: 形状 287">
              <a:extLst>
                <a:ext uri="{FF2B5EF4-FFF2-40B4-BE49-F238E27FC236}">
                  <a16:creationId xmlns:a16="http://schemas.microsoft.com/office/drawing/2014/main" id="{4FEB1D2A-21DF-E7D1-E825-4A9B5F3EF5B6}"/>
                </a:ext>
              </a:extLst>
            </p:cNvPr>
            <p:cNvSpPr/>
            <p:nvPr/>
          </p:nvSpPr>
          <p:spPr>
            <a:xfrm>
              <a:off x="4161585" y="5052599"/>
              <a:ext cx="228835" cy="321079"/>
            </a:xfrm>
            <a:custGeom>
              <a:avLst/>
              <a:gdLst>
                <a:gd name="connsiteX0" fmla="*/ 2011 w 228835"/>
                <a:gd name="connsiteY0" fmla="*/ 242849 h 321079"/>
                <a:gd name="connsiteX1" fmla="*/ 51358 w 228835"/>
                <a:gd name="connsiteY1" fmla="*/ 318144 h 321079"/>
                <a:gd name="connsiteX2" fmla="*/ 213521 w 228835"/>
                <a:gd name="connsiteY2" fmla="*/ 185345 h 321079"/>
                <a:gd name="connsiteX3" fmla="*/ 193129 w 228835"/>
                <a:gd name="connsiteY3" fmla="*/ 2562 h 321079"/>
                <a:gd name="connsiteX4" fmla="*/ 2011 w 228835"/>
                <a:gd name="connsiteY4" fmla="*/ 242849 h 32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35" h="321079">
                  <a:moveTo>
                    <a:pt x="2011" y="242849"/>
                  </a:moveTo>
                  <a:cubicBezTo>
                    <a:pt x="3107" y="249017"/>
                    <a:pt x="13685" y="304788"/>
                    <a:pt x="51358" y="318144"/>
                  </a:cubicBezTo>
                  <a:cubicBezTo>
                    <a:pt x="104070" y="336802"/>
                    <a:pt x="184794" y="263444"/>
                    <a:pt x="213521" y="185345"/>
                  </a:cubicBezTo>
                  <a:cubicBezTo>
                    <a:pt x="238806" y="116652"/>
                    <a:pt x="233300" y="18697"/>
                    <a:pt x="193129" y="2562"/>
                  </a:cubicBezTo>
                  <a:cubicBezTo>
                    <a:pt x="134045" y="-20990"/>
                    <a:pt x="-19272" y="122438"/>
                    <a:pt x="2011" y="242849"/>
                  </a:cubicBezTo>
                  <a:close/>
                </a:path>
              </a:pathLst>
            </a:custGeom>
            <a:solidFill>
              <a:srgbClr val="FFFFFF"/>
            </a:solidFill>
            <a:ln w="2545" cap="flat">
              <a:noFill/>
              <a:prstDash val="solid"/>
              <a:miter/>
            </a:ln>
          </p:spPr>
          <p:txBody>
            <a:bodyPr rtlCol="0" anchor="ctr"/>
            <a:lstStyle/>
            <a:p>
              <a:endParaRPr lang="en-US"/>
            </a:p>
          </p:txBody>
        </p:sp>
        <p:sp>
          <p:nvSpPr>
            <p:cNvPr id="289" name="任意多边形: 形状 288">
              <a:extLst>
                <a:ext uri="{FF2B5EF4-FFF2-40B4-BE49-F238E27FC236}">
                  <a16:creationId xmlns:a16="http://schemas.microsoft.com/office/drawing/2014/main" id="{9995CA38-AFF0-A35E-29DC-D2B6B46FE180}"/>
                </a:ext>
              </a:extLst>
            </p:cNvPr>
            <p:cNvSpPr/>
            <p:nvPr/>
          </p:nvSpPr>
          <p:spPr>
            <a:xfrm>
              <a:off x="4778977" y="5108036"/>
              <a:ext cx="110154" cy="277755"/>
            </a:xfrm>
            <a:custGeom>
              <a:avLst/>
              <a:gdLst>
                <a:gd name="connsiteX0" fmla="*/ 31484 w 110154"/>
                <a:gd name="connsiteY0" fmla="*/ 187413 h 277755"/>
                <a:gd name="connsiteX1" fmla="*/ 76650 w 110154"/>
                <a:gd name="connsiteY1" fmla="*/ 277746 h 277755"/>
                <a:gd name="connsiteX2" fmla="*/ 110143 w 110154"/>
                <a:gd name="connsiteY2" fmla="*/ 183436 h 277755"/>
                <a:gd name="connsiteX3" fmla="*/ 8900 w 110154"/>
                <a:gd name="connsiteY3" fmla="*/ 628 h 277755"/>
                <a:gd name="connsiteX4" fmla="*/ 31484 w 110154"/>
                <a:gd name="connsiteY4" fmla="*/ 187413 h 2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54" h="277755">
                  <a:moveTo>
                    <a:pt x="31484" y="187413"/>
                  </a:moveTo>
                  <a:cubicBezTo>
                    <a:pt x="42699" y="225137"/>
                    <a:pt x="58553" y="278562"/>
                    <a:pt x="76650" y="277746"/>
                  </a:cubicBezTo>
                  <a:cubicBezTo>
                    <a:pt x="94060" y="276982"/>
                    <a:pt x="109659" y="226207"/>
                    <a:pt x="110143" y="183436"/>
                  </a:cubicBezTo>
                  <a:cubicBezTo>
                    <a:pt x="111265" y="84309"/>
                    <a:pt x="32044" y="-8548"/>
                    <a:pt x="8900" y="628"/>
                  </a:cubicBezTo>
                  <a:cubicBezTo>
                    <a:pt x="-16232" y="10518"/>
                    <a:pt x="18510" y="143724"/>
                    <a:pt x="31484" y="187413"/>
                  </a:cubicBezTo>
                  <a:close/>
                </a:path>
              </a:pathLst>
            </a:custGeom>
            <a:solidFill>
              <a:srgbClr val="FFFFFF"/>
            </a:solidFill>
            <a:ln w="2545" cap="flat">
              <a:noFill/>
              <a:prstDash val="solid"/>
              <a:miter/>
            </a:ln>
          </p:spPr>
          <p:txBody>
            <a:bodyPr rtlCol="0" anchor="ctr"/>
            <a:lstStyle/>
            <a:p>
              <a:endParaRPr lang="en-US"/>
            </a:p>
          </p:txBody>
        </p:sp>
        <p:sp>
          <p:nvSpPr>
            <p:cNvPr id="290" name="任意多边形: 形状 289">
              <a:extLst>
                <a:ext uri="{FF2B5EF4-FFF2-40B4-BE49-F238E27FC236}">
                  <a16:creationId xmlns:a16="http://schemas.microsoft.com/office/drawing/2014/main" id="{8126DCEA-49C9-248C-47A9-BC5C9EE6D747}"/>
                </a:ext>
              </a:extLst>
            </p:cNvPr>
            <p:cNvSpPr/>
            <p:nvPr/>
          </p:nvSpPr>
          <p:spPr>
            <a:xfrm>
              <a:off x="4690926" y="5423586"/>
              <a:ext cx="158652" cy="136003"/>
            </a:xfrm>
            <a:custGeom>
              <a:avLst/>
              <a:gdLst>
                <a:gd name="connsiteX0" fmla="*/ 449 w 158652"/>
                <a:gd name="connsiteY0" fmla="*/ 130603 h 136003"/>
                <a:gd name="connsiteX1" fmla="*/ 133936 w 158652"/>
                <a:gd name="connsiteY1" fmla="*/ 77076 h 136003"/>
                <a:gd name="connsiteX2" fmla="*/ 154455 w 158652"/>
                <a:gd name="connsiteY2" fmla="*/ 1092 h 136003"/>
                <a:gd name="connsiteX3" fmla="*/ 80536 w 158652"/>
                <a:gd name="connsiteY3" fmla="*/ 50389 h 136003"/>
                <a:gd name="connsiteX4" fmla="*/ 449 w 158652"/>
                <a:gd name="connsiteY4" fmla="*/ 130603 h 136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2" h="136003">
                  <a:moveTo>
                    <a:pt x="449" y="130603"/>
                  </a:moveTo>
                  <a:cubicBezTo>
                    <a:pt x="7917" y="144750"/>
                    <a:pt x="92822" y="132515"/>
                    <a:pt x="133936" y="77076"/>
                  </a:cubicBezTo>
                  <a:cubicBezTo>
                    <a:pt x="155219" y="48451"/>
                    <a:pt x="164829" y="8255"/>
                    <a:pt x="154455" y="1092"/>
                  </a:cubicBezTo>
                  <a:cubicBezTo>
                    <a:pt x="145839" y="-4821"/>
                    <a:pt x="123868" y="13506"/>
                    <a:pt x="80536" y="50389"/>
                  </a:cubicBezTo>
                  <a:cubicBezTo>
                    <a:pt x="24205" y="98359"/>
                    <a:pt x="-3961" y="122268"/>
                    <a:pt x="449" y="130603"/>
                  </a:cubicBezTo>
                  <a:close/>
                </a:path>
              </a:pathLst>
            </a:custGeom>
            <a:solidFill>
              <a:srgbClr val="FFFFFF"/>
            </a:solidFill>
            <a:ln w="2545" cap="flat">
              <a:noFill/>
              <a:prstDash val="solid"/>
              <a:miter/>
            </a:ln>
          </p:spPr>
          <p:txBody>
            <a:bodyPr rtlCol="0" anchor="ctr"/>
            <a:lstStyle/>
            <a:p>
              <a:endParaRPr lang="en-US"/>
            </a:p>
          </p:txBody>
        </p:sp>
        <p:sp>
          <p:nvSpPr>
            <p:cNvPr id="291" name="任意多边形: 形状 290">
              <a:extLst>
                <a:ext uri="{FF2B5EF4-FFF2-40B4-BE49-F238E27FC236}">
                  <a16:creationId xmlns:a16="http://schemas.microsoft.com/office/drawing/2014/main" id="{A40FC58D-538E-FB07-ECB8-9AD298815766}"/>
                </a:ext>
              </a:extLst>
            </p:cNvPr>
            <p:cNvSpPr/>
            <p:nvPr/>
          </p:nvSpPr>
          <p:spPr>
            <a:xfrm>
              <a:off x="4345631" y="5757397"/>
              <a:ext cx="138744" cy="203562"/>
            </a:xfrm>
            <a:custGeom>
              <a:avLst/>
              <a:gdLst>
                <a:gd name="connsiteX0" fmla="*/ 7197 w 138744"/>
                <a:gd name="connsiteY0" fmla="*/ 59687 h 203562"/>
                <a:gd name="connsiteX1" fmla="*/ 66434 w 138744"/>
                <a:gd name="connsiteY1" fmla="*/ 203370 h 203562"/>
                <a:gd name="connsiteX2" fmla="*/ 64395 w 138744"/>
                <a:gd name="connsiteY2" fmla="*/ 104803 h 203562"/>
                <a:gd name="connsiteX3" fmla="*/ 138314 w 138744"/>
                <a:gd name="connsiteY3" fmla="*/ 6236 h 203562"/>
                <a:gd name="connsiteX4" fmla="*/ 7197 w 138744"/>
                <a:gd name="connsiteY4" fmla="*/ 59687 h 20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4" h="203562">
                  <a:moveTo>
                    <a:pt x="7197" y="59687"/>
                  </a:moveTo>
                  <a:cubicBezTo>
                    <a:pt x="-23823" y="128151"/>
                    <a:pt x="54760" y="208009"/>
                    <a:pt x="66434" y="203370"/>
                  </a:cubicBezTo>
                  <a:cubicBezTo>
                    <a:pt x="74438" y="200209"/>
                    <a:pt x="48796" y="158228"/>
                    <a:pt x="64395" y="104803"/>
                  </a:cubicBezTo>
                  <a:cubicBezTo>
                    <a:pt x="83129" y="40647"/>
                    <a:pt x="144456" y="18140"/>
                    <a:pt x="138314" y="6236"/>
                  </a:cubicBezTo>
                  <a:cubicBezTo>
                    <a:pt x="131177" y="-7528"/>
                    <a:pt x="35210" y="-2124"/>
                    <a:pt x="7197" y="59687"/>
                  </a:cubicBezTo>
                  <a:close/>
                </a:path>
              </a:pathLst>
            </a:custGeom>
            <a:solidFill>
              <a:srgbClr val="FFFFFF"/>
            </a:solidFill>
            <a:ln w="2545" cap="flat">
              <a:noFill/>
              <a:prstDash val="solid"/>
              <a:miter/>
            </a:ln>
          </p:spPr>
          <p:txBody>
            <a:bodyPr rtlCol="0" anchor="ctr"/>
            <a:lstStyle/>
            <a:p>
              <a:endParaRPr lang="en-US"/>
            </a:p>
          </p:txBody>
        </p:sp>
        <p:sp>
          <p:nvSpPr>
            <p:cNvPr id="292" name="任意多边形: 形状 291">
              <a:extLst>
                <a:ext uri="{FF2B5EF4-FFF2-40B4-BE49-F238E27FC236}">
                  <a16:creationId xmlns:a16="http://schemas.microsoft.com/office/drawing/2014/main" id="{823B6FF7-6819-2CF2-DF80-C63A261134EC}"/>
                </a:ext>
              </a:extLst>
            </p:cNvPr>
            <p:cNvSpPr/>
            <p:nvPr/>
          </p:nvSpPr>
          <p:spPr>
            <a:xfrm>
              <a:off x="4670255" y="5638376"/>
              <a:ext cx="139241" cy="454787"/>
            </a:xfrm>
            <a:custGeom>
              <a:avLst/>
              <a:gdLst>
                <a:gd name="connsiteX0" fmla="*/ 58054 w 139241"/>
                <a:gd name="connsiteY0" fmla="*/ 285432 h 454787"/>
                <a:gd name="connsiteX1" fmla="*/ 2615 w 139241"/>
                <a:gd name="connsiteY1" fmla="*/ 453839 h 454787"/>
                <a:gd name="connsiteX2" fmla="*/ 82702 w 139241"/>
                <a:gd name="connsiteY2" fmla="*/ 386140 h 454787"/>
                <a:gd name="connsiteX3" fmla="*/ 136102 w 139241"/>
                <a:gd name="connsiteY3" fmla="*/ 129362 h 454787"/>
                <a:gd name="connsiteX4" fmla="*/ 103246 w 139241"/>
                <a:gd name="connsiteY4" fmla="*/ 4 h 454787"/>
                <a:gd name="connsiteX5" fmla="*/ 58054 w 139241"/>
                <a:gd name="connsiteY5" fmla="*/ 285432 h 4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41" h="454787">
                  <a:moveTo>
                    <a:pt x="58054" y="285432"/>
                  </a:moveTo>
                  <a:cubicBezTo>
                    <a:pt x="28716" y="382291"/>
                    <a:pt x="-10537" y="445147"/>
                    <a:pt x="2615" y="453839"/>
                  </a:cubicBezTo>
                  <a:cubicBezTo>
                    <a:pt x="13805" y="461206"/>
                    <a:pt x="55199" y="424425"/>
                    <a:pt x="82702" y="386140"/>
                  </a:cubicBezTo>
                  <a:cubicBezTo>
                    <a:pt x="149994" y="292518"/>
                    <a:pt x="140537" y="181436"/>
                    <a:pt x="136102" y="129362"/>
                  </a:cubicBezTo>
                  <a:cubicBezTo>
                    <a:pt x="131004" y="70507"/>
                    <a:pt x="115099" y="-633"/>
                    <a:pt x="103246" y="4"/>
                  </a:cubicBezTo>
                  <a:cubicBezTo>
                    <a:pt x="87724" y="998"/>
                    <a:pt x="107044" y="123627"/>
                    <a:pt x="58054" y="285432"/>
                  </a:cubicBezTo>
                  <a:close/>
                </a:path>
              </a:pathLst>
            </a:custGeom>
            <a:solidFill>
              <a:srgbClr val="FFFFFF"/>
            </a:solidFill>
            <a:ln w="2545" cap="flat">
              <a:noFill/>
              <a:prstDash val="solid"/>
              <a:miter/>
            </a:ln>
          </p:spPr>
          <p:txBody>
            <a:bodyPr rtlCol="0" anchor="ctr"/>
            <a:lstStyle/>
            <a:p>
              <a:endParaRPr lang="en-US"/>
            </a:p>
          </p:txBody>
        </p:sp>
        <p:sp>
          <p:nvSpPr>
            <p:cNvPr id="293" name="任意多边形: 形状 292">
              <a:extLst>
                <a:ext uri="{FF2B5EF4-FFF2-40B4-BE49-F238E27FC236}">
                  <a16:creationId xmlns:a16="http://schemas.microsoft.com/office/drawing/2014/main" id="{E9BC8188-AC9B-A179-D474-F943C2041C02}"/>
                </a:ext>
              </a:extLst>
            </p:cNvPr>
            <p:cNvSpPr/>
            <p:nvPr/>
          </p:nvSpPr>
          <p:spPr>
            <a:xfrm rot="18166800">
              <a:off x="4331796" y="5298813"/>
              <a:ext cx="98337" cy="98337"/>
            </a:xfrm>
            <a:custGeom>
              <a:avLst/>
              <a:gdLst>
                <a:gd name="connsiteX0" fmla="*/ 98337 w 98337"/>
                <a:gd name="connsiteY0" fmla="*/ 49169 h 98337"/>
                <a:gd name="connsiteX1" fmla="*/ 49169 w 98337"/>
                <a:gd name="connsiteY1" fmla="*/ 98337 h 98337"/>
                <a:gd name="connsiteX2" fmla="*/ 0 w 98337"/>
                <a:gd name="connsiteY2" fmla="*/ 49169 h 98337"/>
                <a:gd name="connsiteX3" fmla="*/ 49169 w 98337"/>
                <a:gd name="connsiteY3" fmla="*/ 0 h 98337"/>
                <a:gd name="connsiteX4" fmla="*/ 98337 w 98337"/>
                <a:gd name="connsiteY4" fmla="*/ 49169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7" h="98337">
                  <a:moveTo>
                    <a:pt x="98337" y="49169"/>
                  </a:moveTo>
                  <a:cubicBezTo>
                    <a:pt x="98337" y="76324"/>
                    <a:pt x="76324" y="98337"/>
                    <a:pt x="49169" y="98337"/>
                  </a:cubicBezTo>
                  <a:cubicBezTo>
                    <a:pt x="22014" y="98337"/>
                    <a:pt x="0" y="76324"/>
                    <a:pt x="0" y="49169"/>
                  </a:cubicBezTo>
                  <a:cubicBezTo>
                    <a:pt x="0" y="22014"/>
                    <a:pt x="22014" y="0"/>
                    <a:pt x="49169" y="0"/>
                  </a:cubicBezTo>
                  <a:cubicBezTo>
                    <a:pt x="76324" y="0"/>
                    <a:pt x="98337" y="22014"/>
                    <a:pt x="98337" y="49169"/>
                  </a:cubicBezTo>
                  <a:close/>
                </a:path>
              </a:pathLst>
            </a:custGeom>
            <a:solidFill>
              <a:srgbClr val="46006A"/>
            </a:solidFill>
            <a:ln w="2545" cap="flat">
              <a:noFill/>
              <a:prstDash val="solid"/>
              <a:miter/>
            </a:ln>
          </p:spPr>
          <p:txBody>
            <a:bodyPr rtlCol="0" anchor="ctr"/>
            <a:lstStyle/>
            <a:p>
              <a:endParaRPr lang="en-US"/>
            </a:p>
          </p:txBody>
        </p:sp>
        <p:sp>
          <p:nvSpPr>
            <p:cNvPr id="294" name="任意多边形: 形状 293">
              <a:extLst>
                <a:ext uri="{FF2B5EF4-FFF2-40B4-BE49-F238E27FC236}">
                  <a16:creationId xmlns:a16="http://schemas.microsoft.com/office/drawing/2014/main" id="{F5F22F8B-DCEF-0397-0465-9A6387559558}"/>
                </a:ext>
              </a:extLst>
            </p:cNvPr>
            <p:cNvSpPr/>
            <p:nvPr/>
          </p:nvSpPr>
          <p:spPr>
            <a:xfrm>
              <a:off x="4345153" y="5307954"/>
              <a:ext cx="57110" cy="57116"/>
            </a:xfrm>
            <a:custGeom>
              <a:avLst/>
              <a:gdLst>
                <a:gd name="connsiteX0" fmla="*/ 55927 w 57110"/>
                <a:gd name="connsiteY0" fmla="*/ 20452 h 57116"/>
                <a:gd name="connsiteX1" fmla="*/ 36664 w 57110"/>
                <a:gd name="connsiteY1" fmla="*/ 55933 h 57116"/>
                <a:gd name="connsiteX2" fmla="*/ 1183 w 57110"/>
                <a:gd name="connsiteY2" fmla="*/ 36671 h 57116"/>
                <a:gd name="connsiteX3" fmla="*/ 20446 w 57110"/>
                <a:gd name="connsiteY3" fmla="*/ 1190 h 57116"/>
                <a:gd name="connsiteX4" fmla="*/ 20471 w 57110"/>
                <a:gd name="connsiteY4" fmla="*/ 1182 h 57116"/>
                <a:gd name="connsiteX5" fmla="*/ 55919 w 57110"/>
                <a:gd name="connsiteY5" fmla="*/ 20429 h 57116"/>
                <a:gd name="connsiteX6" fmla="*/ 55927 w 57110"/>
                <a:gd name="connsiteY6" fmla="*/ 20452 h 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10" h="57116">
                  <a:moveTo>
                    <a:pt x="55927" y="20452"/>
                  </a:moveTo>
                  <a:cubicBezTo>
                    <a:pt x="60405" y="35569"/>
                    <a:pt x="51782" y="51454"/>
                    <a:pt x="36664" y="55933"/>
                  </a:cubicBezTo>
                  <a:cubicBezTo>
                    <a:pt x="21547" y="60411"/>
                    <a:pt x="5662" y="51788"/>
                    <a:pt x="1183" y="36671"/>
                  </a:cubicBezTo>
                  <a:cubicBezTo>
                    <a:pt x="-3295" y="21553"/>
                    <a:pt x="5328" y="5668"/>
                    <a:pt x="20446" y="1190"/>
                  </a:cubicBezTo>
                  <a:cubicBezTo>
                    <a:pt x="20453" y="1187"/>
                    <a:pt x="20463" y="1184"/>
                    <a:pt x="20471" y="1182"/>
                  </a:cubicBezTo>
                  <a:cubicBezTo>
                    <a:pt x="35576" y="-3291"/>
                    <a:pt x="51446" y="5324"/>
                    <a:pt x="55919" y="20429"/>
                  </a:cubicBezTo>
                  <a:cubicBezTo>
                    <a:pt x="55921" y="20436"/>
                    <a:pt x="55924" y="20444"/>
                    <a:pt x="55927" y="20452"/>
                  </a:cubicBezTo>
                  <a:close/>
                </a:path>
              </a:pathLst>
            </a:custGeom>
            <a:solidFill>
              <a:srgbClr val="FFFFFF"/>
            </a:solidFill>
            <a:ln w="2545" cap="flat">
              <a:noFill/>
              <a:prstDash val="solid"/>
              <a:miter/>
            </a:ln>
          </p:spPr>
          <p:txBody>
            <a:bodyPr rtlCol="0" anchor="ctr"/>
            <a:lstStyle/>
            <a:p>
              <a:endParaRPr lang="en-US"/>
            </a:p>
          </p:txBody>
        </p:sp>
        <p:sp>
          <p:nvSpPr>
            <p:cNvPr id="295" name="任意多边形: 形状 294">
              <a:extLst>
                <a:ext uri="{FF2B5EF4-FFF2-40B4-BE49-F238E27FC236}">
                  <a16:creationId xmlns:a16="http://schemas.microsoft.com/office/drawing/2014/main" id="{8A66739E-9410-11C4-B7CF-E7B0D5717504}"/>
                </a:ext>
              </a:extLst>
            </p:cNvPr>
            <p:cNvSpPr/>
            <p:nvPr/>
          </p:nvSpPr>
          <p:spPr>
            <a:xfrm rot="20773201">
              <a:off x="4711606" y="5301189"/>
              <a:ext cx="98337" cy="98337"/>
            </a:xfrm>
            <a:custGeom>
              <a:avLst/>
              <a:gdLst>
                <a:gd name="connsiteX0" fmla="*/ 98337 w 98337"/>
                <a:gd name="connsiteY0" fmla="*/ 49169 h 98337"/>
                <a:gd name="connsiteX1" fmla="*/ 49169 w 98337"/>
                <a:gd name="connsiteY1" fmla="*/ 98337 h 98337"/>
                <a:gd name="connsiteX2" fmla="*/ 0 w 98337"/>
                <a:gd name="connsiteY2" fmla="*/ 49169 h 98337"/>
                <a:gd name="connsiteX3" fmla="*/ 49169 w 98337"/>
                <a:gd name="connsiteY3" fmla="*/ 0 h 98337"/>
                <a:gd name="connsiteX4" fmla="*/ 98337 w 98337"/>
                <a:gd name="connsiteY4" fmla="*/ 49169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7" h="98337">
                  <a:moveTo>
                    <a:pt x="98337" y="49169"/>
                  </a:moveTo>
                  <a:cubicBezTo>
                    <a:pt x="98337" y="76324"/>
                    <a:pt x="76324" y="98337"/>
                    <a:pt x="49169" y="98337"/>
                  </a:cubicBezTo>
                  <a:cubicBezTo>
                    <a:pt x="22013" y="98337"/>
                    <a:pt x="0" y="76324"/>
                    <a:pt x="0" y="49169"/>
                  </a:cubicBezTo>
                  <a:cubicBezTo>
                    <a:pt x="0" y="22014"/>
                    <a:pt x="22013" y="0"/>
                    <a:pt x="49169" y="0"/>
                  </a:cubicBezTo>
                  <a:cubicBezTo>
                    <a:pt x="76324" y="0"/>
                    <a:pt x="98337" y="22014"/>
                    <a:pt x="98337" y="49169"/>
                  </a:cubicBezTo>
                  <a:close/>
                </a:path>
              </a:pathLst>
            </a:custGeom>
            <a:solidFill>
              <a:srgbClr val="46006A"/>
            </a:solidFill>
            <a:ln w="2545" cap="flat">
              <a:noFill/>
              <a:prstDash val="solid"/>
              <a:miter/>
            </a:ln>
          </p:spPr>
          <p:txBody>
            <a:bodyPr rtlCol="0" anchor="ctr"/>
            <a:lstStyle/>
            <a:p>
              <a:endParaRPr lang="en-US"/>
            </a:p>
          </p:txBody>
        </p:sp>
        <p:sp>
          <p:nvSpPr>
            <p:cNvPr id="296" name="任意多边形: 形状 295">
              <a:extLst>
                <a:ext uri="{FF2B5EF4-FFF2-40B4-BE49-F238E27FC236}">
                  <a16:creationId xmlns:a16="http://schemas.microsoft.com/office/drawing/2014/main" id="{D4500C58-FF36-2131-48CB-295A61BF8AA4}"/>
                </a:ext>
              </a:extLst>
            </p:cNvPr>
            <p:cNvSpPr/>
            <p:nvPr/>
          </p:nvSpPr>
          <p:spPr>
            <a:xfrm>
              <a:off x="4727009" y="5307938"/>
              <a:ext cx="57095" cy="57095"/>
            </a:xfrm>
            <a:custGeom>
              <a:avLst/>
              <a:gdLst>
                <a:gd name="connsiteX0" fmla="*/ 57096 w 57095"/>
                <a:gd name="connsiteY0" fmla="*/ 28548 h 57095"/>
                <a:gd name="connsiteX1" fmla="*/ 28548 w 57095"/>
                <a:gd name="connsiteY1" fmla="*/ 57096 h 57095"/>
                <a:gd name="connsiteX2" fmla="*/ 0 w 57095"/>
                <a:gd name="connsiteY2" fmla="*/ 28548 h 57095"/>
                <a:gd name="connsiteX3" fmla="*/ 28548 w 57095"/>
                <a:gd name="connsiteY3" fmla="*/ 0 h 57095"/>
                <a:gd name="connsiteX4" fmla="*/ 57096 w 57095"/>
                <a:gd name="connsiteY4" fmla="*/ 28548 h 5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95" h="57095">
                  <a:moveTo>
                    <a:pt x="57096" y="28548"/>
                  </a:moveTo>
                  <a:cubicBezTo>
                    <a:pt x="57096" y="44314"/>
                    <a:pt x="44314" y="57096"/>
                    <a:pt x="28548" y="57096"/>
                  </a:cubicBezTo>
                  <a:cubicBezTo>
                    <a:pt x="12781" y="57096"/>
                    <a:pt x="0" y="44315"/>
                    <a:pt x="0" y="28548"/>
                  </a:cubicBezTo>
                  <a:cubicBezTo>
                    <a:pt x="0" y="12781"/>
                    <a:pt x="12781" y="0"/>
                    <a:pt x="28548" y="0"/>
                  </a:cubicBezTo>
                  <a:cubicBezTo>
                    <a:pt x="44314" y="0"/>
                    <a:pt x="57096" y="12781"/>
                    <a:pt x="57096" y="28548"/>
                  </a:cubicBezTo>
                  <a:close/>
                </a:path>
              </a:pathLst>
            </a:custGeom>
            <a:solidFill>
              <a:srgbClr val="FFFFFF"/>
            </a:solidFill>
            <a:ln w="2545" cap="flat">
              <a:noFill/>
              <a:prstDash val="solid"/>
              <a:miter/>
            </a:ln>
          </p:spPr>
          <p:txBody>
            <a:bodyPr rtlCol="0" anchor="ctr"/>
            <a:lstStyle/>
            <a:p>
              <a:endParaRPr lang="en-US"/>
            </a:p>
          </p:txBody>
        </p:sp>
        <p:sp>
          <p:nvSpPr>
            <p:cNvPr id="297" name="任意多边形: 形状 296">
              <a:extLst>
                <a:ext uri="{FF2B5EF4-FFF2-40B4-BE49-F238E27FC236}">
                  <a16:creationId xmlns:a16="http://schemas.microsoft.com/office/drawing/2014/main" id="{F7973AF0-AA9E-0215-E29B-AC7109611540}"/>
                </a:ext>
              </a:extLst>
            </p:cNvPr>
            <p:cNvSpPr/>
            <p:nvPr/>
          </p:nvSpPr>
          <p:spPr>
            <a:xfrm>
              <a:off x="4402015" y="5350326"/>
              <a:ext cx="348863" cy="205894"/>
            </a:xfrm>
            <a:custGeom>
              <a:avLst/>
              <a:gdLst>
                <a:gd name="connsiteX0" fmla="*/ 159952 w 348863"/>
                <a:gd name="connsiteY0" fmla="*/ 128 h 205894"/>
                <a:gd name="connsiteX1" fmla="*/ 262 w 348863"/>
                <a:gd name="connsiteY1" fmla="*/ 156606 h 205894"/>
                <a:gd name="connsiteX2" fmla="*/ 168236 w 348863"/>
                <a:gd name="connsiteY2" fmla="*/ 183293 h 205894"/>
                <a:gd name="connsiteX3" fmla="*/ 348801 w 348863"/>
                <a:gd name="connsiteY3" fmla="*/ 142511 h 205894"/>
                <a:gd name="connsiteX4" fmla="*/ 159952 w 348863"/>
                <a:gd name="connsiteY4" fmla="*/ 128 h 20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63" h="205894">
                  <a:moveTo>
                    <a:pt x="159952" y="128"/>
                  </a:moveTo>
                  <a:cubicBezTo>
                    <a:pt x="92202" y="2167"/>
                    <a:pt x="-5728" y="64335"/>
                    <a:pt x="262" y="156606"/>
                  </a:cubicBezTo>
                  <a:cubicBezTo>
                    <a:pt x="6252" y="248877"/>
                    <a:pt x="112797" y="183293"/>
                    <a:pt x="168236" y="183293"/>
                  </a:cubicBezTo>
                  <a:cubicBezTo>
                    <a:pt x="235961" y="183293"/>
                    <a:pt x="351936" y="247016"/>
                    <a:pt x="348801" y="142511"/>
                  </a:cubicBezTo>
                  <a:cubicBezTo>
                    <a:pt x="345666" y="38005"/>
                    <a:pt x="249954" y="-2599"/>
                    <a:pt x="159952" y="128"/>
                  </a:cubicBezTo>
                  <a:close/>
                </a:path>
              </a:pathLst>
            </a:custGeom>
            <a:solidFill>
              <a:srgbClr val="661800"/>
            </a:solidFill>
            <a:ln w="2545" cap="flat">
              <a:noFill/>
              <a:prstDash val="solid"/>
              <a:miter/>
            </a:ln>
          </p:spPr>
          <p:txBody>
            <a:bodyPr rtlCol="0" anchor="ctr"/>
            <a:lstStyle/>
            <a:p>
              <a:endParaRPr lang="en-US"/>
            </a:p>
          </p:txBody>
        </p:sp>
        <p:sp>
          <p:nvSpPr>
            <p:cNvPr id="298" name="任意多边形: 形状 297">
              <a:extLst>
                <a:ext uri="{FF2B5EF4-FFF2-40B4-BE49-F238E27FC236}">
                  <a16:creationId xmlns:a16="http://schemas.microsoft.com/office/drawing/2014/main" id="{DEF5308D-A247-4D71-3DAE-8B63D0A86540}"/>
                </a:ext>
              </a:extLst>
            </p:cNvPr>
            <p:cNvSpPr/>
            <p:nvPr/>
          </p:nvSpPr>
          <p:spPr>
            <a:xfrm>
              <a:off x="4308511" y="5370204"/>
              <a:ext cx="76144" cy="54563"/>
            </a:xfrm>
            <a:custGeom>
              <a:avLst/>
              <a:gdLst>
                <a:gd name="connsiteX0" fmla="*/ 56934 w 76144"/>
                <a:gd name="connsiteY0" fmla="*/ 54551 h 54563"/>
                <a:gd name="connsiteX1" fmla="*/ 25123 w 76144"/>
                <a:gd name="connsiteY1" fmla="*/ 45120 h 54563"/>
                <a:gd name="connsiteX2" fmla="*/ 42 w 76144"/>
                <a:gd name="connsiteY2" fmla="*/ 4006 h 54563"/>
                <a:gd name="connsiteX3" fmla="*/ 2935 w 76144"/>
                <a:gd name="connsiteY3" fmla="*/ 42 h 54563"/>
                <a:gd name="connsiteX4" fmla="*/ 6899 w 76144"/>
                <a:gd name="connsiteY4" fmla="*/ 2935 h 54563"/>
                <a:gd name="connsiteX5" fmla="*/ 29125 w 76144"/>
                <a:gd name="connsiteY5" fmla="*/ 39461 h 54563"/>
                <a:gd name="connsiteX6" fmla="*/ 71769 w 76144"/>
                <a:gd name="connsiteY6" fmla="*/ 46063 h 54563"/>
                <a:gd name="connsiteX7" fmla="*/ 76023 w 76144"/>
                <a:gd name="connsiteY7" fmla="*/ 48500 h 54563"/>
                <a:gd name="connsiteX8" fmla="*/ 73586 w 76144"/>
                <a:gd name="connsiteY8" fmla="*/ 52754 h 54563"/>
                <a:gd name="connsiteX9" fmla="*/ 73145 w 76144"/>
                <a:gd name="connsiteY9" fmla="*/ 52843 h 54563"/>
                <a:gd name="connsiteX10" fmla="*/ 56934 w 76144"/>
                <a:gd name="connsiteY10" fmla="*/ 54551 h 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44" h="54563">
                  <a:moveTo>
                    <a:pt x="56934" y="54551"/>
                  </a:moveTo>
                  <a:cubicBezTo>
                    <a:pt x="45607" y="54798"/>
                    <a:pt x="34486" y="51502"/>
                    <a:pt x="25123" y="45120"/>
                  </a:cubicBezTo>
                  <a:cubicBezTo>
                    <a:pt x="4426" y="30667"/>
                    <a:pt x="220" y="5076"/>
                    <a:pt x="42" y="4006"/>
                  </a:cubicBezTo>
                  <a:cubicBezTo>
                    <a:pt x="-254" y="2112"/>
                    <a:pt x="1041" y="338"/>
                    <a:pt x="2935" y="42"/>
                  </a:cubicBezTo>
                  <a:cubicBezTo>
                    <a:pt x="4829" y="-254"/>
                    <a:pt x="6603" y="1041"/>
                    <a:pt x="6899" y="2935"/>
                  </a:cubicBezTo>
                  <a:cubicBezTo>
                    <a:pt x="6899" y="3164"/>
                    <a:pt x="10875" y="26742"/>
                    <a:pt x="29125" y="39461"/>
                  </a:cubicBezTo>
                  <a:cubicBezTo>
                    <a:pt x="40315" y="47235"/>
                    <a:pt x="54614" y="49453"/>
                    <a:pt x="71769" y="46063"/>
                  </a:cubicBezTo>
                  <a:cubicBezTo>
                    <a:pt x="73617" y="45561"/>
                    <a:pt x="75521" y="46652"/>
                    <a:pt x="76023" y="48500"/>
                  </a:cubicBezTo>
                  <a:cubicBezTo>
                    <a:pt x="76525" y="50347"/>
                    <a:pt x="75434" y="52252"/>
                    <a:pt x="73586" y="52754"/>
                  </a:cubicBezTo>
                  <a:cubicBezTo>
                    <a:pt x="73441" y="52792"/>
                    <a:pt x="73293" y="52823"/>
                    <a:pt x="73145" y="52843"/>
                  </a:cubicBezTo>
                  <a:cubicBezTo>
                    <a:pt x="67810" y="53936"/>
                    <a:pt x="62381" y="54510"/>
                    <a:pt x="56934" y="54551"/>
                  </a:cubicBezTo>
                  <a:close/>
                </a:path>
              </a:pathLst>
            </a:custGeom>
            <a:solidFill>
              <a:srgbClr val="46006A"/>
            </a:solidFill>
            <a:ln w="2545" cap="flat">
              <a:noFill/>
              <a:prstDash val="solid"/>
              <a:miter/>
            </a:ln>
          </p:spPr>
          <p:txBody>
            <a:bodyPr rtlCol="0" anchor="ctr"/>
            <a:lstStyle/>
            <a:p>
              <a:endParaRPr lang="en-US"/>
            </a:p>
          </p:txBody>
        </p:sp>
        <p:sp>
          <p:nvSpPr>
            <p:cNvPr id="299" name="任意多边形: 形状 298">
              <a:extLst>
                <a:ext uri="{FF2B5EF4-FFF2-40B4-BE49-F238E27FC236}">
                  <a16:creationId xmlns:a16="http://schemas.microsoft.com/office/drawing/2014/main" id="{2529B082-50EC-6F47-6EAF-250A54C02134}"/>
                </a:ext>
              </a:extLst>
            </p:cNvPr>
            <p:cNvSpPr/>
            <p:nvPr/>
          </p:nvSpPr>
          <p:spPr>
            <a:xfrm>
              <a:off x="4754091" y="5370218"/>
              <a:ext cx="76168" cy="54549"/>
            </a:xfrm>
            <a:custGeom>
              <a:avLst/>
              <a:gdLst>
                <a:gd name="connsiteX0" fmla="*/ 19258 w 76168"/>
                <a:gd name="connsiteY0" fmla="*/ 54537 h 54549"/>
                <a:gd name="connsiteX1" fmla="*/ 3046 w 76168"/>
                <a:gd name="connsiteY1" fmla="*/ 52829 h 54549"/>
                <a:gd name="connsiteX2" fmla="*/ 26 w 76168"/>
                <a:gd name="connsiteY2" fmla="*/ 48967 h 54549"/>
                <a:gd name="connsiteX3" fmla="*/ 3885 w 76168"/>
                <a:gd name="connsiteY3" fmla="*/ 45947 h 54549"/>
                <a:gd name="connsiteX4" fmla="*/ 4397 w 76168"/>
                <a:gd name="connsiteY4" fmla="*/ 46049 h 54549"/>
                <a:gd name="connsiteX5" fmla="*/ 47041 w 76168"/>
                <a:gd name="connsiteY5" fmla="*/ 39447 h 54549"/>
                <a:gd name="connsiteX6" fmla="*/ 69267 w 76168"/>
                <a:gd name="connsiteY6" fmla="*/ 2921 h 54549"/>
                <a:gd name="connsiteX7" fmla="*/ 73244 w 76168"/>
                <a:gd name="connsiteY7" fmla="*/ 41 h 54549"/>
                <a:gd name="connsiteX8" fmla="*/ 76129 w 76168"/>
                <a:gd name="connsiteY8" fmla="*/ 3959 h 54549"/>
                <a:gd name="connsiteX9" fmla="*/ 76124 w 76168"/>
                <a:gd name="connsiteY9" fmla="*/ 3992 h 54549"/>
                <a:gd name="connsiteX10" fmla="*/ 51068 w 76168"/>
                <a:gd name="connsiteY10" fmla="*/ 45106 h 54549"/>
                <a:gd name="connsiteX11" fmla="*/ 19258 w 76168"/>
                <a:gd name="connsiteY11" fmla="*/ 54537 h 5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68" h="54549">
                  <a:moveTo>
                    <a:pt x="19258" y="54537"/>
                  </a:moveTo>
                  <a:cubicBezTo>
                    <a:pt x="13811" y="54499"/>
                    <a:pt x="8381" y="53925"/>
                    <a:pt x="3046" y="52829"/>
                  </a:cubicBezTo>
                  <a:cubicBezTo>
                    <a:pt x="1145" y="52597"/>
                    <a:pt x="-206" y="50869"/>
                    <a:pt x="26" y="48967"/>
                  </a:cubicBezTo>
                  <a:cubicBezTo>
                    <a:pt x="258" y="47069"/>
                    <a:pt x="1986" y="45715"/>
                    <a:pt x="3885" y="45947"/>
                  </a:cubicBezTo>
                  <a:cubicBezTo>
                    <a:pt x="4058" y="45967"/>
                    <a:pt x="4229" y="46003"/>
                    <a:pt x="4397" y="46049"/>
                  </a:cubicBezTo>
                  <a:cubicBezTo>
                    <a:pt x="21526" y="49464"/>
                    <a:pt x="35851" y="47221"/>
                    <a:pt x="47041" y="39447"/>
                  </a:cubicBezTo>
                  <a:cubicBezTo>
                    <a:pt x="65291" y="26703"/>
                    <a:pt x="69242" y="3151"/>
                    <a:pt x="69267" y="2921"/>
                  </a:cubicBezTo>
                  <a:cubicBezTo>
                    <a:pt x="69581" y="1035"/>
                    <a:pt x="71352" y="-250"/>
                    <a:pt x="73244" y="41"/>
                  </a:cubicBezTo>
                  <a:cubicBezTo>
                    <a:pt x="75122" y="326"/>
                    <a:pt x="76414" y="2080"/>
                    <a:pt x="76129" y="3959"/>
                  </a:cubicBezTo>
                  <a:cubicBezTo>
                    <a:pt x="76126" y="3971"/>
                    <a:pt x="76126" y="3982"/>
                    <a:pt x="76124" y="3992"/>
                  </a:cubicBezTo>
                  <a:cubicBezTo>
                    <a:pt x="75945" y="5062"/>
                    <a:pt x="71740" y="30653"/>
                    <a:pt x="51068" y="45106"/>
                  </a:cubicBezTo>
                  <a:cubicBezTo>
                    <a:pt x="41706" y="51488"/>
                    <a:pt x="30585" y="54784"/>
                    <a:pt x="19258" y="54537"/>
                  </a:cubicBezTo>
                  <a:close/>
                </a:path>
              </a:pathLst>
            </a:custGeom>
            <a:solidFill>
              <a:srgbClr val="46006A"/>
            </a:solidFill>
            <a:ln w="2545" cap="flat">
              <a:noFill/>
              <a:prstDash val="solid"/>
              <a:miter/>
            </a:ln>
          </p:spPr>
          <p:txBody>
            <a:bodyPr rtlCol="0" anchor="ctr"/>
            <a:lstStyle/>
            <a:p>
              <a:endParaRPr lang="en-US"/>
            </a:p>
          </p:txBody>
        </p:sp>
        <p:sp>
          <p:nvSpPr>
            <p:cNvPr id="300" name="任意多边形: 形状 299">
              <a:extLst>
                <a:ext uri="{FF2B5EF4-FFF2-40B4-BE49-F238E27FC236}">
                  <a16:creationId xmlns:a16="http://schemas.microsoft.com/office/drawing/2014/main" id="{B8854534-9757-F93B-4AC0-4E194DED41F2}"/>
                </a:ext>
              </a:extLst>
            </p:cNvPr>
            <p:cNvSpPr/>
            <p:nvPr/>
          </p:nvSpPr>
          <p:spPr>
            <a:xfrm>
              <a:off x="3873861" y="4222176"/>
              <a:ext cx="975700" cy="1316796"/>
            </a:xfrm>
            <a:custGeom>
              <a:avLst/>
              <a:gdLst>
                <a:gd name="connsiteX0" fmla="*/ 287722 w 975700"/>
                <a:gd name="connsiteY0" fmla="*/ 1316797 h 1316796"/>
                <a:gd name="connsiteX1" fmla="*/ 287722 w 975700"/>
                <a:gd name="connsiteY1" fmla="*/ 942947 h 1316796"/>
                <a:gd name="connsiteX2" fmla="*/ 975700 w 975700"/>
                <a:gd name="connsiteY2" fmla="*/ 342192 h 1316796"/>
                <a:gd name="connsiteX3" fmla="*/ 975700 w 975700"/>
                <a:gd name="connsiteY3" fmla="*/ 0 h 1316796"/>
                <a:gd name="connsiteX4" fmla="*/ 402143 w 975700"/>
                <a:gd name="connsiteY4" fmla="*/ 0 h 1316796"/>
                <a:gd name="connsiteX5" fmla="*/ 402143 w 975700"/>
                <a:gd name="connsiteY5" fmla="*/ 333959 h 1316796"/>
                <a:gd name="connsiteX6" fmla="*/ 0 w 975700"/>
                <a:gd name="connsiteY6" fmla="*/ 668709 h 1316796"/>
                <a:gd name="connsiteX7" fmla="*/ 0 w 975700"/>
                <a:gd name="connsiteY7" fmla="*/ 1076561 h 1316796"/>
                <a:gd name="connsiteX8" fmla="*/ 287722 w 975700"/>
                <a:gd name="connsiteY8" fmla="*/ 1316797 h 13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700" h="1316796">
                  <a:moveTo>
                    <a:pt x="287722" y="1316797"/>
                  </a:moveTo>
                  <a:lnTo>
                    <a:pt x="287722" y="942947"/>
                  </a:lnTo>
                  <a:lnTo>
                    <a:pt x="975700" y="342192"/>
                  </a:lnTo>
                  <a:lnTo>
                    <a:pt x="975700" y="0"/>
                  </a:lnTo>
                  <a:lnTo>
                    <a:pt x="402143" y="0"/>
                  </a:lnTo>
                  <a:lnTo>
                    <a:pt x="402143" y="333959"/>
                  </a:lnTo>
                  <a:lnTo>
                    <a:pt x="0" y="668709"/>
                  </a:lnTo>
                  <a:lnTo>
                    <a:pt x="0" y="1076561"/>
                  </a:lnTo>
                  <a:lnTo>
                    <a:pt x="287722" y="1316797"/>
                  </a:lnTo>
                  <a:close/>
                </a:path>
              </a:pathLst>
            </a:custGeom>
            <a:solidFill>
              <a:srgbClr val="BEBEBE"/>
            </a:solidFill>
            <a:ln w="2545" cap="flat">
              <a:noFill/>
              <a:prstDash val="solid"/>
              <a:miter/>
            </a:ln>
          </p:spPr>
          <p:txBody>
            <a:bodyPr rtlCol="0" anchor="ctr"/>
            <a:lstStyle/>
            <a:p>
              <a:endParaRPr lang="en-US"/>
            </a:p>
          </p:txBody>
        </p:sp>
        <p:sp>
          <p:nvSpPr>
            <p:cNvPr id="301" name="任意多边形: 形状 300">
              <a:extLst>
                <a:ext uri="{FF2B5EF4-FFF2-40B4-BE49-F238E27FC236}">
                  <a16:creationId xmlns:a16="http://schemas.microsoft.com/office/drawing/2014/main" id="{E5D3E333-9FAD-90F8-CA42-690DA68C9B55}"/>
                </a:ext>
              </a:extLst>
            </p:cNvPr>
            <p:cNvSpPr/>
            <p:nvPr/>
          </p:nvSpPr>
          <p:spPr>
            <a:xfrm>
              <a:off x="4275137" y="4222176"/>
              <a:ext cx="1007204" cy="1316796"/>
            </a:xfrm>
            <a:custGeom>
              <a:avLst/>
              <a:gdLst>
                <a:gd name="connsiteX0" fmla="*/ 733120 w 1007204"/>
                <a:gd name="connsiteY0" fmla="*/ 1316797 h 1316796"/>
                <a:gd name="connsiteX1" fmla="*/ 731539 w 1007204"/>
                <a:gd name="connsiteY1" fmla="*/ 941647 h 1316796"/>
                <a:gd name="connsiteX2" fmla="*/ 0 w 1007204"/>
                <a:gd name="connsiteY2" fmla="*/ 340867 h 1316796"/>
                <a:gd name="connsiteX3" fmla="*/ 1606 w 1007204"/>
                <a:gd name="connsiteY3" fmla="*/ 0 h 1316796"/>
                <a:gd name="connsiteX4" fmla="*/ 575163 w 1007204"/>
                <a:gd name="connsiteY4" fmla="*/ 0 h 1316796"/>
                <a:gd name="connsiteX5" fmla="*/ 575163 w 1007204"/>
                <a:gd name="connsiteY5" fmla="*/ 333959 h 1316796"/>
                <a:gd name="connsiteX6" fmla="*/ 1007205 w 1007204"/>
                <a:gd name="connsiteY6" fmla="*/ 668709 h 1316796"/>
                <a:gd name="connsiteX7" fmla="*/ 1007205 w 1007204"/>
                <a:gd name="connsiteY7" fmla="*/ 1076561 h 1316796"/>
                <a:gd name="connsiteX8" fmla="*/ 733120 w 1007204"/>
                <a:gd name="connsiteY8" fmla="*/ 1316797 h 13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204" h="1316796">
                  <a:moveTo>
                    <a:pt x="733120" y="1316797"/>
                  </a:moveTo>
                  <a:lnTo>
                    <a:pt x="731539" y="941647"/>
                  </a:lnTo>
                  <a:lnTo>
                    <a:pt x="0" y="340867"/>
                  </a:lnTo>
                  <a:lnTo>
                    <a:pt x="1606" y="0"/>
                  </a:lnTo>
                  <a:lnTo>
                    <a:pt x="575163" y="0"/>
                  </a:lnTo>
                  <a:lnTo>
                    <a:pt x="575163" y="333959"/>
                  </a:lnTo>
                  <a:lnTo>
                    <a:pt x="1007205" y="668709"/>
                  </a:lnTo>
                  <a:lnTo>
                    <a:pt x="1007205" y="1076561"/>
                  </a:lnTo>
                  <a:lnTo>
                    <a:pt x="733120" y="1316797"/>
                  </a:lnTo>
                  <a:close/>
                </a:path>
              </a:pathLst>
            </a:custGeom>
            <a:solidFill>
              <a:srgbClr val="BEBEBE"/>
            </a:solidFill>
            <a:ln w="2545" cap="flat">
              <a:noFill/>
              <a:prstDash val="solid"/>
              <a:miter/>
            </a:ln>
          </p:spPr>
          <p:txBody>
            <a:bodyPr rtlCol="0" anchor="ctr"/>
            <a:lstStyle/>
            <a:p>
              <a:endParaRPr lang="en-US"/>
            </a:p>
          </p:txBody>
        </p:sp>
        <p:sp>
          <p:nvSpPr>
            <p:cNvPr id="302" name="任意多边形: 形状 301">
              <a:extLst>
                <a:ext uri="{FF2B5EF4-FFF2-40B4-BE49-F238E27FC236}">
                  <a16:creationId xmlns:a16="http://schemas.microsoft.com/office/drawing/2014/main" id="{653880EE-54C3-476B-CB63-B3E79AF279B9}"/>
                </a:ext>
              </a:extLst>
            </p:cNvPr>
            <p:cNvSpPr/>
            <p:nvPr/>
          </p:nvSpPr>
          <p:spPr>
            <a:xfrm>
              <a:off x="4104920" y="4222176"/>
              <a:ext cx="745380" cy="1316796"/>
            </a:xfrm>
            <a:custGeom>
              <a:avLst/>
              <a:gdLst>
                <a:gd name="connsiteX0" fmla="*/ 56662 w 745380"/>
                <a:gd name="connsiteY0" fmla="*/ 1316797 h 1316796"/>
                <a:gd name="connsiteX1" fmla="*/ 0 w 745380"/>
                <a:gd name="connsiteY1" fmla="*/ 1269489 h 1316796"/>
                <a:gd name="connsiteX2" fmla="*/ 0 w 745380"/>
                <a:gd name="connsiteY2" fmla="*/ 904688 h 1316796"/>
                <a:gd name="connsiteX3" fmla="*/ 674622 w 745380"/>
                <a:gd name="connsiteY3" fmla="*/ 316525 h 1316796"/>
                <a:gd name="connsiteX4" fmla="*/ 674622 w 745380"/>
                <a:gd name="connsiteY4" fmla="*/ 0 h 1316796"/>
                <a:gd name="connsiteX5" fmla="*/ 745380 w 745380"/>
                <a:gd name="connsiteY5" fmla="*/ 0 h 1316796"/>
                <a:gd name="connsiteX6" fmla="*/ 745380 w 745380"/>
                <a:gd name="connsiteY6" fmla="*/ 333908 h 1316796"/>
                <a:gd name="connsiteX7" fmla="*/ 404998 w 745380"/>
                <a:gd name="connsiteY7" fmla="*/ 638733 h 1316796"/>
                <a:gd name="connsiteX8" fmla="*/ 56662 w 745380"/>
                <a:gd name="connsiteY8" fmla="*/ 942896 h 13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380" h="1316796">
                  <a:moveTo>
                    <a:pt x="56662" y="1316797"/>
                  </a:moveTo>
                  <a:lnTo>
                    <a:pt x="0" y="1269489"/>
                  </a:lnTo>
                  <a:lnTo>
                    <a:pt x="0" y="904688"/>
                  </a:lnTo>
                  <a:lnTo>
                    <a:pt x="674622" y="316525"/>
                  </a:lnTo>
                  <a:lnTo>
                    <a:pt x="674622" y="0"/>
                  </a:lnTo>
                  <a:lnTo>
                    <a:pt x="745380" y="0"/>
                  </a:lnTo>
                  <a:lnTo>
                    <a:pt x="745380" y="333908"/>
                  </a:lnTo>
                  <a:cubicBezTo>
                    <a:pt x="632532" y="436240"/>
                    <a:pt x="519069" y="537847"/>
                    <a:pt x="404998" y="638733"/>
                  </a:cubicBezTo>
                  <a:cubicBezTo>
                    <a:pt x="289447" y="740843"/>
                    <a:pt x="173334" y="842231"/>
                    <a:pt x="56662" y="942896"/>
                  </a:cubicBezTo>
                  <a:close/>
                </a:path>
              </a:pathLst>
            </a:custGeom>
            <a:solidFill>
              <a:srgbClr val="7C7C7C"/>
            </a:solidFill>
            <a:ln w="2545" cap="flat">
              <a:noFill/>
              <a:prstDash val="solid"/>
              <a:miter/>
            </a:ln>
          </p:spPr>
          <p:txBody>
            <a:bodyPr rtlCol="0" anchor="ctr"/>
            <a:lstStyle/>
            <a:p>
              <a:endParaRPr lang="en-US"/>
            </a:p>
          </p:txBody>
        </p:sp>
        <p:sp>
          <p:nvSpPr>
            <p:cNvPr id="303" name="任意多边形: 形状 302">
              <a:extLst>
                <a:ext uri="{FF2B5EF4-FFF2-40B4-BE49-F238E27FC236}">
                  <a16:creationId xmlns:a16="http://schemas.microsoft.com/office/drawing/2014/main" id="{DC4B6526-DF3C-81EC-9CA6-5F87DC858D9B}"/>
                </a:ext>
              </a:extLst>
            </p:cNvPr>
            <p:cNvSpPr/>
            <p:nvPr/>
          </p:nvSpPr>
          <p:spPr>
            <a:xfrm>
              <a:off x="4570888" y="4767262"/>
              <a:ext cx="501576" cy="771710"/>
            </a:xfrm>
            <a:custGeom>
              <a:avLst/>
              <a:gdLst>
                <a:gd name="connsiteX0" fmla="*/ 0 w 501576"/>
                <a:gd name="connsiteY0" fmla="*/ 38667 h 771710"/>
                <a:gd name="connsiteX1" fmla="*/ 437369 w 501576"/>
                <a:gd name="connsiteY1" fmla="*/ 397861 h 771710"/>
                <a:gd name="connsiteX2" fmla="*/ 437369 w 501576"/>
                <a:gd name="connsiteY2" fmla="*/ 771710 h 771710"/>
                <a:gd name="connsiteX3" fmla="*/ 501576 w 501576"/>
                <a:gd name="connsiteY3" fmla="*/ 715430 h 771710"/>
                <a:gd name="connsiteX4" fmla="*/ 501576 w 501576"/>
                <a:gd name="connsiteY4" fmla="*/ 359601 h 771710"/>
                <a:gd name="connsiteX5" fmla="*/ 40655 w 501576"/>
                <a:gd name="connsiteY5" fmla="*/ 0 h 771710"/>
                <a:gd name="connsiteX6" fmla="*/ 0 w 501576"/>
                <a:gd name="connsiteY6" fmla="*/ 38667 h 7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576" h="771710">
                  <a:moveTo>
                    <a:pt x="0" y="38667"/>
                  </a:moveTo>
                  <a:lnTo>
                    <a:pt x="437369" y="397861"/>
                  </a:lnTo>
                  <a:lnTo>
                    <a:pt x="437369" y="771710"/>
                  </a:lnTo>
                  <a:lnTo>
                    <a:pt x="501576" y="715430"/>
                  </a:lnTo>
                  <a:lnTo>
                    <a:pt x="501576" y="359601"/>
                  </a:lnTo>
                  <a:lnTo>
                    <a:pt x="40655" y="0"/>
                  </a:lnTo>
                  <a:lnTo>
                    <a:pt x="0" y="38667"/>
                  </a:lnTo>
                  <a:close/>
                </a:path>
              </a:pathLst>
            </a:custGeom>
            <a:solidFill>
              <a:srgbClr val="7C7C7C"/>
            </a:solidFill>
            <a:ln w="2545" cap="flat">
              <a:noFill/>
              <a:prstDash val="solid"/>
              <a:miter/>
            </a:ln>
          </p:spPr>
          <p:txBody>
            <a:bodyPr rtlCol="0" anchor="ctr"/>
            <a:lstStyle/>
            <a:p>
              <a:endParaRPr lang="en-US"/>
            </a:p>
          </p:txBody>
        </p:sp>
        <p:sp>
          <p:nvSpPr>
            <p:cNvPr id="304" name="任意多边形: 形状 303">
              <a:extLst>
                <a:ext uri="{FF2B5EF4-FFF2-40B4-BE49-F238E27FC236}">
                  <a16:creationId xmlns:a16="http://schemas.microsoft.com/office/drawing/2014/main" id="{D065165E-C386-4A6C-7E85-5F326CFA0D18}"/>
                </a:ext>
              </a:extLst>
            </p:cNvPr>
            <p:cNvSpPr/>
            <p:nvPr/>
          </p:nvSpPr>
          <p:spPr>
            <a:xfrm rot="20803200">
              <a:off x="4411945" y="4295758"/>
              <a:ext cx="317900" cy="317901"/>
            </a:xfrm>
            <a:custGeom>
              <a:avLst/>
              <a:gdLst>
                <a:gd name="connsiteX0" fmla="*/ 317901 w 317900"/>
                <a:gd name="connsiteY0" fmla="*/ 158951 h 317901"/>
                <a:gd name="connsiteX1" fmla="*/ 158951 w 317900"/>
                <a:gd name="connsiteY1" fmla="*/ 317901 h 317901"/>
                <a:gd name="connsiteX2" fmla="*/ 0 w 317900"/>
                <a:gd name="connsiteY2" fmla="*/ 158951 h 317901"/>
                <a:gd name="connsiteX3" fmla="*/ 158951 w 317900"/>
                <a:gd name="connsiteY3" fmla="*/ 0 h 317901"/>
                <a:gd name="connsiteX4" fmla="*/ 317901 w 317900"/>
                <a:gd name="connsiteY4" fmla="*/ 158951 h 31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00" h="317901">
                  <a:moveTo>
                    <a:pt x="317901" y="158951"/>
                  </a:moveTo>
                  <a:cubicBezTo>
                    <a:pt x="317901" y="246736"/>
                    <a:pt x="246736" y="317901"/>
                    <a:pt x="158951" y="317901"/>
                  </a:cubicBezTo>
                  <a:cubicBezTo>
                    <a:pt x="71165" y="317901"/>
                    <a:pt x="0" y="246736"/>
                    <a:pt x="0" y="158951"/>
                  </a:cubicBezTo>
                  <a:cubicBezTo>
                    <a:pt x="0" y="71165"/>
                    <a:pt x="71165" y="0"/>
                    <a:pt x="158951" y="0"/>
                  </a:cubicBezTo>
                  <a:cubicBezTo>
                    <a:pt x="246736" y="0"/>
                    <a:pt x="317901" y="71165"/>
                    <a:pt x="317901" y="158951"/>
                  </a:cubicBezTo>
                  <a:close/>
                </a:path>
              </a:pathLst>
            </a:custGeom>
            <a:solidFill>
              <a:srgbClr val="A0A0A0"/>
            </a:solidFill>
            <a:ln w="2545" cap="flat">
              <a:noFill/>
              <a:prstDash val="solid"/>
              <a:miter/>
            </a:ln>
          </p:spPr>
          <p:txBody>
            <a:bodyPr rtlCol="0" anchor="ctr"/>
            <a:lstStyle/>
            <a:p>
              <a:endParaRPr lang="en-US"/>
            </a:p>
          </p:txBody>
        </p:sp>
        <p:sp>
          <p:nvSpPr>
            <p:cNvPr id="305" name="任意多边形: 形状 304">
              <a:extLst>
                <a:ext uri="{FF2B5EF4-FFF2-40B4-BE49-F238E27FC236}">
                  <a16:creationId xmlns:a16="http://schemas.microsoft.com/office/drawing/2014/main" id="{8B340AFD-2601-554F-787D-616EFDEC6F40}"/>
                </a:ext>
              </a:extLst>
            </p:cNvPr>
            <p:cNvSpPr/>
            <p:nvPr/>
          </p:nvSpPr>
          <p:spPr>
            <a:xfrm>
              <a:off x="4411928" y="4295725"/>
              <a:ext cx="313985" cy="283448"/>
            </a:xfrm>
            <a:custGeom>
              <a:avLst/>
              <a:gdLst>
                <a:gd name="connsiteX0" fmla="*/ 313985 w 313985"/>
                <a:gd name="connsiteY0" fmla="*/ 123966 h 283448"/>
                <a:gd name="connsiteX1" fmla="*/ 123966 w 313985"/>
                <a:gd name="connsiteY1" fmla="*/ 3935 h 283448"/>
                <a:gd name="connsiteX2" fmla="*/ 3935 w 313985"/>
                <a:gd name="connsiteY2" fmla="*/ 193954 h 283448"/>
                <a:gd name="connsiteX3" fmla="*/ 43953 w 313985"/>
                <a:gd name="connsiteY3" fmla="*/ 268643 h 283448"/>
                <a:gd name="connsiteX4" fmla="*/ 303173 w 313985"/>
                <a:gd name="connsiteY4" fmla="*/ 159737 h 283448"/>
                <a:gd name="connsiteX5" fmla="*/ 313985 w 313985"/>
                <a:gd name="connsiteY5" fmla="*/ 123966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85" h="283448">
                  <a:moveTo>
                    <a:pt x="313985" y="123966"/>
                  </a:moveTo>
                  <a:cubicBezTo>
                    <a:pt x="294659" y="38348"/>
                    <a:pt x="209584" y="-15391"/>
                    <a:pt x="123966" y="3935"/>
                  </a:cubicBezTo>
                  <a:cubicBezTo>
                    <a:pt x="38350" y="23261"/>
                    <a:pt x="-15391" y="108335"/>
                    <a:pt x="3935" y="193954"/>
                  </a:cubicBezTo>
                  <a:cubicBezTo>
                    <a:pt x="10269" y="222013"/>
                    <a:pt x="24099" y="247826"/>
                    <a:pt x="43953" y="268643"/>
                  </a:cubicBezTo>
                  <a:cubicBezTo>
                    <a:pt x="145609" y="310152"/>
                    <a:pt x="261663" y="261391"/>
                    <a:pt x="303173" y="159737"/>
                  </a:cubicBezTo>
                  <a:cubicBezTo>
                    <a:pt x="307891" y="148179"/>
                    <a:pt x="311513" y="136203"/>
                    <a:pt x="313985" y="123966"/>
                  </a:cubicBezTo>
                  <a:close/>
                </a:path>
              </a:pathLst>
            </a:custGeom>
            <a:solidFill>
              <a:srgbClr val="7C7C7C"/>
            </a:solidFill>
            <a:ln w="2545" cap="flat">
              <a:noFill/>
              <a:prstDash val="solid"/>
              <a:miter/>
            </a:ln>
          </p:spPr>
          <p:txBody>
            <a:bodyPr rtlCol="0" anchor="ctr"/>
            <a:lstStyle/>
            <a:p>
              <a:endParaRPr lang="en-US"/>
            </a:p>
          </p:txBody>
        </p:sp>
        <p:sp>
          <p:nvSpPr>
            <p:cNvPr id="306" name="任意多边形: 形状 305">
              <a:extLst>
                <a:ext uri="{FF2B5EF4-FFF2-40B4-BE49-F238E27FC236}">
                  <a16:creationId xmlns:a16="http://schemas.microsoft.com/office/drawing/2014/main" id="{E5701E1C-47C8-5FE3-C27E-5098BF895A9E}"/>
                </a:ext>
              </a:extLst>
            </p:cNvPr>
            <p:cNvSpPr/>
            <p:nvPr/>
          </p:nvSpPr>
          <p:spPr>
            <a:xfrm rot="20803200">
              <a:off x="4484793" y="4368606"/>
              <a:ext cx="172204" cy="172204"/>
            </a:xfrm>
            <a:custGeom>
              <a:avLst/>
              <a:gdLst>
                <a:gd name="connsiteX0" fmla="*/ 172205 w 172204"/>
                <a:gd name="connsiteY0" fmla="*/ 86102 h 172204"/>
                <a:gd name="connsiteX1" fmla="*/ 86102 w 172204"/>
                <a:gd name="connsiteY1" fmla="*/ 172205 h 172204"/>
                <a:gd name="connsiteX2" fmla="*/ 0 w 172204"/>
                <a:gd name="connsiteY2" fmla="*/ 86102 h 172204"/>
                <a:gd name="connsiteX3" fmla="*/ 86102 w 172204"/>
                <a:gd name="connsiteY3" fmla="*/ 0 h 172204"/>
                <a:gd name="connsiteX4" fmla="*/ 172205 w 172204"/>
                <a:gd name="connsiteY4" fmla="*/ 86102 h 17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04" h="172204">
                  <a:moveTo>
                    <a:pt x="172205" y="86102"/>
                  </a:moveTo>
                  <a:cubicBezTo>
                    <a:pt x="172205" y="133656"/>
                    <a:pt x="133656" y="172205"/>
                    <a:pt x="86102" y="172205"/>
                  </a:cubicBezTo>
                  <a:cubicBezTo>
                    <a:pt x="38549" y="172205"/>
                    <a:pt x="0" y="133656"/>
                    <a:pt x="0" y="86102"/>
                  </a:cubicBezTo>
                  <a:cubicBezTo>
                    <a:pt x="0" y="38549"/>
                    <a:pt x="38549" y="0"/>
                    <a:pt x="86102" y="0"/>
                  </a:cubicBezTo>
                  <a:cubicBezTo>
                    <a:pt x="133656" y="0"/>
                    <a:pt x="172205" y="38549"/>
                    <a:pt x="172205" y="86102"/>
                  </a:cubicBezTo>
                  <a:close/>
                </a:path>
              </a:pathLst>
            </a:custGeom>
            <a:solidFill>
              <a:srgbClr val="464646"/>
            </a:solidFill>
            <a:ln w="2545" cap="flat">
              <a:noFill/>
              <a:prstDash val="solid"/>
              <a:miter/>
            </a:ln>
          </p:spPr>
          <p:txBody>
            <a:bodyPr rtlCol="0" anchor="ctr"/>
            <a:lstStyle/>
            <a:p>
              <a:endParaRPr lang="en-US"/>
            </a:p>
          </p:txBody>
        </p:sp>
        <p:sp>
          <p:nvSpPr>
            <p:cNvPr id="307" name="任意多边形: 形状 306">
              <a:extLst>
                <a:ext uri="{FF2B5EF4-FFF2-40B4-BE49-F238E27FC236}">
                  <a16:creationId xmlns:a16="http://schemas.microsoft.com/office/drawing/2014/main" id="{4CCBBC48-27C2-BCEF-C092-59F17406AFDE}"/>
                </a:ext>
              </a:extLst>
            </p:cNvPr>
            <p:cNvSpPr/>
            <p:nvPr/>
          </p:nvSpPr>
          <p:spPr>
            <a:xfrm rot="20803200">
              <a:off x="4503451" y="4387264"/>
              <a:ext cx="134888" cy="134888"/>
            </a:xfrm>
            <a:custGeom>
              <a:avLst/>
              <a:gdLst>
                <a:gd name="connsiteX0" fmla="*/ 134889 w 134888"/>
                <a:gd name="connsiteY0" fmla="*/ 67444 h 134888"/>
                <a:gd name="connsiteX1" fmla="*/ 67444 w 134888"/>
                <a:gd name="connsiteY1" fmla="*/ 134889 h 134888"/>
                <a:gd name="connsiteX2" fmla="*/ 0 w 134888"/>
                <a:gd name="connsiteY2" fmla="*/ 67444 h 134888"/>
                <a:gd name="connsiteX3" fmla="*/ 67444 w 134888"/>
                <a:gd name="connsiteY3" fmla="*/ 0 h 134888"/>
                <a:gd name="connsiteX4" fmla="*/ 134889 w 134888"/>
                <a:gd name="connsiteY4" fmla="*/ 67444 h 134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88" h="134888">
                  <a:moveTo>
                    <a:pt x="134889" y="67444"/>
                  </a:moveTo>
                  <a:cubicBezTo>
                    <a:pt x="134889" y="104693"/>
                    <a:pt x="104693" y="134889"/>
                    <a:pt x="67444" y="134889"/>
                  </a:cubicBezTo>
                  <a:cubicBezTo>
                    <a:pt x="30196" y="134889"/>
                    <a:pt x="0" y="104693"/>
                    <a:pt x="0" y="67444"/>
                  </a:cubicBezTo>
                  <a:cubicBezTo>
                    <a:pt x="0" y="30196"/>
                    <a:pt x="30196" y="0"/>
                    <a:pt x="67444" y="0"/>
                  </a:cubicBezTo>
                  <a:cubicBezTo>
                    <a:pt x="104693" y="0"/>
                    <a:pt x="134889" y="30196"/>
                    <a:pt x="134889" y="67444"/>
                  </a:cubicBezTo>
                  <a:close/>
                </a:path>
              </a:pathLst>
            </a:custGeom>
            <a:solidFill>
              <a:srgbClr val="F0F0F0"/>
            </a:solidFill>
            <a:ln w="2545" cap="flat">
              <a:noFill/>
              <a:prstDash val="solid"/>
              <a:miter/>
            </a:ln>
          </p:spPr>
          <p:txBody>
            <a:bodyPr rtlCol="0" anchor="ctr"/>
            <a:lstStyle/>
            <a:p>
              <a:endParaRPr lang="en-US"/>
            </a:p>
          </p:txBody>
        </p:sp>
        <p:sp>
          <p:nvSpPr>
            <p:cNvPr id="308" name="任意多边形: 形状 307">
              <a:extLst>
                <a:ext uri="{FF2B5EF4-FFF2-40B4-BE49-F238E27FC236}">
                  <a16:creationId xmlns:a16="http://schemas.microsoft.com/office/drawing/2014/main" id="{B15BB7F2-93D8-2890-FE43-E1F32E8671A7}"/>
                </a:ext>
              </a:extLst>
            </p:cNvPr>
            <p:cNvSpPr/>
            <p:nvPr/>
          </p:nvSpPr>
          <p:spPr>
            <a:xfrm>
              <a:off x="4434305" y="4322832"/>
              <a:ext cx="217924" cy="228153"/>
            </a:xfrm>
            <a:custGeom>
              <a:avLst/>
              <a:gdLst>
                <a:gd name="connsiteX0" fmla="*/ 51144 w 217924"/>
                <a:gd name="connsiteY0" fmla="*/ 228153 h 228153"/>
                <a:gd name="connsiteX1" fmla="*/ 43497 w 217924"/>
                <a:gd name="connsiteY1" fmla="*/ 225222 h 228153"/>
                <a:gd name="connsiteX2" fmla="*/ 32269 w 217924"/>
                <a:gd name="connsiteY2" fmla="*/ 43497 h 228153"/>
                <a:gd name="connsiteX3" fmla="*/ 213994 w 217924"/>
                <a:gd name="connsiteY3" fmla="*/ 32269 h 228153"/>
                <a:gd name="connsiteX4" fmla="*/ 215205 w 217924"/>
                <a:gd name="connsiteY4" fmla="*/ 48162 h 228153"/>
                <a:gd name="connsiteX5" fmla="*/ 199312 w 217924"/>
                <a:gd name="connsiteY5" fmla="*/ 49372 h 228153"/>
                <a:gd name="connsiteX6" fmla="*/ 49558 w 217924"/>
                <a:gd name="connsiteY6" fmla="*/ 59557 h 228153"/>
                <a:gd name="connsiteX7" fmla="*/ 58739 w 217924"/>
                <a:gd name="connsiteY7" fmla="*/ 208425 h 228153"/>
                <a:gd name="connsiteX8" fmla="*/ 59494 w 217924"/>
                <a:gd name="connsiteY8" fmla="*/ 224340 h 228153"/>
                <a:gd name="connsiteX9" fmla="*/ 51093 w 217924"/>
                <a:gd name="connsiteY9" fmla="*/ 228026 h 22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924" h="228153">
                  <a:moveTo>
                    <a:pt x="51144" y="228153"/>
                  </a:moveTo>
                  <a:cubicBezTo>
                    <a:pt x="48317" y="228174"/>
                    <a:pt x="45587" y="227126"/>
                    <a:pt x="43497" y="225222"/>
                  </a:cubicBezTo>
                  <a:cubicBezTo>
                    <a:pt x="-9786" y="178141"/>
                    <a:pt x="-14812" y="96780"/>
                    <a:pt x="32269" y="43497"/>
                  </a:cubicBezTo>
                  <a:cubicBezTo>
                    <a:pt x="79350" y="-9785"/>
                    <a:pt x="160711" y="-14812"/>
                    <a:pt x="213994" y="32269"/>
                  </a:cubicBezTo>
                  <a:cubicBezTo>
                    <a:pt x="218717" y="36323"/>
                    <a:pt x="219260" y="43439"/>
                    <a:pt x="215205" y="48162"/>
                  </a:cubicBezTo>
                  <a:cubicBezTo>
                    <a:pt x="211149" y="52885"/>
                    <a:pt x="204035" y="53427"/>
                    <a:pt x="199312" y="49372"/>
                  </a:cubicBezTo>
                  <a:cubicBezTo>
                    <a:pt x="155147" y="10831"/>
                    <a:pt x="88098" y="15391"/>
                    <a:pt x="49558" y="59557"/>
                  </a:cubicBezTo>
                  <a:cubicBezTo>
                    <a:pt x="11360" y="103330"/>
                    <a:pt x="15451" y="169679"/>
                    <a:pt x="58739" y="208425"/>
                  </a:cubicBezTo>
                  <a:cubicBezTo>
                    <a:pt x="63343" y="212610"/>
                    <a:pt x="63682" y="219737"/>
                    <a:pt x="59494" y="224340"/>
                  </a:cubicBezTo>
                  <a:cubicBezTo>
                    <a:pt x="57345" y="226706"/>
                    <a:pt x="54289" y="228044"/>
                    <a:pt x="51093" y="228026"/>
                  </a:cubicBezTo>
                  <a:close/>
                </a:path>
              </a:pathLst>
            </a:custGeom>
            <a:solidFill>
              <a:srgbClr val="DCDCDC"/>
            </a:solidFill>
            <a:ln w="2545" cap="flat">
              <a:noFill/>
              <a:prstDash val="solid"/>
              <a:miter/>
            </a:ln>
          </p:spPr>
          <p:txBody>
            <a:bodyPr rtlCol="0" anchor="ctr"/>
            <a:lstStyle/>
            <a:p>
              <a:endParaRPr lang="en-US"/>
            </a:p>
          </p:txBody>
        </p:sp>
        <p:sp>
          <p:nvSpPr>
            <p:cNvPr id="309" name="任意多边形: 形状 308">
              <a:extLst>
                <a:ext uri="{FF2B5EF4-FFF2-40B4-BE49-F238E27FC236}">
                  <a16:creationId xmlns:a16="http://schemas.microsoft.com/office/drawing/2014/main" id="{2E967DDA-5788-1297-528B-A1BFEC0B9198}"/>
                </a:ext>
              </a:extLst>
            </p:cNvPr>
            <p:cNvSpPr/>
            <p:nvPr/>
          </p:nvSpPr>
          <p:spPr>
            <a:xfrm>
              <a:off x="3903746" y="4582905"/>
              <a:ext cx="410416" cy="363416"/>
            </a:xfrm>
            <a:custGeom>
              <a:avLst/>
              <a:gdLst>
                <a:gd name="connsiteX0" fmla="*/ 626 w 410416"/>
                <a:gd name="connsiteY0" fmla="*/ 322381 h 363416"/>
                <a:gd name="connsiteX1" fmla="*/ 238822 w 410416"/>
                <a:gd name="connsiteY1" fmla="*/ 336756 h 363416"/>
                <a:gd name="connsiteX2" fmla="*/ 397365 w 410416"/>
                <a:gd name="connsiteY2" fmla="*/ 1523 h 363416"/>
                <a:gd name="connsiteX3" fmla="*/ 216238 w 410416"/>
                <a:gd name="connsiteY3" fmla="*/ 141713 h 363416"/>
                <a:gd name="connsiteX4" fmla="*/ 626 w 410416"/>
                <a:gd name="connsiteY4" fmla="*/ 322381 h 3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16" h="363416">
                  <a:moveTo>
                    <a:pt x="626" y="322381"/>
                  </a:moveTo>
                  <a:cubicBezTo>
                    <a:pt x="10821" y="361328"/>
                    <a:pt x="140408" y="384217"/>
                    <a:pt x="238822" y="336756"/>
                  </a:cubicBezTo>
                  <a:cubicBezTo>
                    <a:pt x="396396" y="260799"/>
                    <a:pt x="434273" y="23724"/>
                    <a:pt x="397365" y="1523"/>
                  </a:cubicBezTo>
                  <a:cubicBezTo>
                    <a:pt x="380236" y="-8673"/>
                    <a:pt x="354466" y="31702"/>
                    <a:pt x="216238" y="141713"/>
                  </a:cubicBezTo>
                  <a:cubicBezTo>
                    <a:pt x="57135" y="268216"/>
                    <a:pt x="-7149" y="292864"/>
                    <a:pt x="626" y="322381"/>
                  </a:cubicBezTo>
                  <a:close/>
                </a:path>
              </a:pathLst>
            </a:custGeom>
            <a:solidFill>
              <a:srgbClr val="CDCDCD"/>
            </a:solidFill>
            <a:ln w="2545" cap="flat">
              <a:noFill/>
              <a:prstDash val="solid"/>
              <a:miter/>
            </a:ln>
          </p:spPr>
          <p:txBody>
            <a:bodyPr rtlCol="0" anchor="ctr"/>
            <a:lstStyle/>
            <a:p>
              <a:endParaRPr lang="en-US"/>
            </a:p>
          </p:txBody>
        </p:sp>
        <p:sp>
          <p:nvSpPr>
            <p:cNvPr id="310" name="任意多边形: 形状 309">
              <a:extLst>
                <a:ext uri="{FF2B5EF4-FFF2-40B4-BE49-F238E27FC236}">
                  <a16:creationId xmlns:a16="http://schemas.microsoft.com/office/drawing/2014/main" id="{A816D55F-2366-2012-37C4-14602F5156DE}"/>
                </a:ext>
              </a:extLst>
            </p:cNvPr>
            <p:cNvSpPr/>
            <p:nvPr/>
          </p:nvSpPr>
          <p:spPr>
            <a:xfrm>
              <a:off x="4700050" y="4740881"/>
              <a:ext cx="378211" cy="321986"/>
            </a:xfrm>
            <a:custGeom>
              <a:avLst/>
              <a:gdLst>
                <a:gd name="connsiteX0" fmla="*/ 374836 w 378211"/>
                <a:gd name="connsiteY0" fmla="*/ 320424 h 321986"/>
                <a:gd name="connsiteX1" fmla="*/ 200286 w 378211"/>
                <a:gd name="connsiteY1" fmla="*/ 199274 h 321986"/>
                <a:gd name="connsiteX2" fmla="*/ 1088 w 378211"/>
                <a:gd name="connsiteY2" fmla="*/ 6244 h 321986"/>
                <a:gd name="connsiteX3" fmla="*/ 204390 w 378211"/>
                <a:gd name="connsiteY3" fmla="*/ 74020 h 321986"/>
                <a:gd name="connsiteX4" fmla="*/ 374836 w 378211"/>
                <a:gd name="connsiteY4" fmla="*/ 320424 h 3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11" h="321986">
                  <a:moveTo>
                    <a:pt x="374836" y="320424"/>
                  </a:moveTo>
                  <a:cubicBezTo>
                    <a:pt x="362448" y="331053"/>
                    <a:pt x="308385" y="287110"/>
                    <a:pt x="200286" y="199274"/>
                  </a:cubicBezTo>
                  <a:cubicBezTo>
                    <a:pt x="83392" y="104301"/>
                    <a:pt x="-11274" y="27324"/>
                    <a:pt x="1088" y="6244"/>
                  </a:cubicBezTo>
                  <a:cubicBezTo>
                    <a:pt x="12762" y="-13561"/>
                    <a:pt x="119562" y="15013"/>
                    <a:pt x="204390" y="74020"/>
                  </a:cubicBezTo>
                  <a:cubicBezTo>
                    <a:pt x="328292" y="160199"/>
                    <a:pt x="394335" y="303703"/>
                    <a:pt x="374836" y="320424"/>
                  </a:cubicBezTo>
                  <a:close/>
                </a:path>
              </a:pathLst>
            </a:custGeom>
            <a:solidFill>
              <a:srgbClr val="CDCDCD"/>
            </a:solidFill>
            <a:ln w="2545" cap="flat">
              <a:noFill/>
              <a:prstDash val="solid"/>
              <a:miter/>
            </a:ln>
          </p:spPr>
          <p:txBody>
            <a:bodyPr rtlCol="0" anchor="ctr"/>
            <a:lstStyle/>
            <a:p>
              <a:endParaRPr lang="en-US"/>
            </a:p>
          </p:txBody>
        </p:sp>
        <p:sp>
          <p:nvSpPr>
            <p:cNvPr id="311" name="任意多边形: 形状 310">
              <a:extLst>
                <a:ext uri="{FF2B5EF4-FFF2-40B4-BE49-F238E27FC236}">
                  <a16:creationId xmlns:a16="http://schemas.microsoft.com/office/drawing/2014/main" id="{906669E1-BF66-88E7-D685-585805BD18E1}"/>
                </a:ext>
              </a:extLst>
            </p:cNvPr>
            <p:cNvSpPr/>
            <p:nvPr/>
          </p:nvSpPr>
          <p:spPr>
            <a:xfrm>
              <a:off x="3894042" y="4999685"/>
              <a:ext cx="121977" cy="380646"/>
            </a:xfrm>
            <a:custGeom>
              <a:avLst/>
              <a:gdLst>
                <a:gd name="connsiteX0" fmla="*/ 119168 w 121977"/>
                <a:gd name="connsiteY0" fmla="*/ 379929 h 380646"/>
                <a:gd name="connsiteX1" fmla="*/ 63703 w 121977"/>
                <a:gd name="connsiteY1" fmla="*/ 340905 h 380646"/>
                <a:gd name="connsiteX2" fmla="*/ 14433 w 121977"/>
                <a:gd name="connsiteY2" fmla="*/ 287505 h 380646"/>
                <a:gd name="connsiteX3" fmla="*/ 1382 w 121977"/>
                <a:gd name="connsiteY3" fmla="*/ 176627 h 380646"/>
                <a:gd name="connsiteX4" fmla="*/ 6225 w 121977"/>
                <a:gd name="connsiteY4" fmla="*/ 13 h 380646"/>
                <a:gd name="connsiteX5" fmla="*/ 71936 w 121977"/>
                <a:gd name="connsiteY5" fmla="*/ 225923 h 380646"/>
                <a:gd name="connsiteX6" fmla="*/ 119168 w 121977"/>
                <a:gd name="connsiteY6" fmla="*/ 379929 h 3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7" h="380646">
                  <a:moveTo>
                    <a:pt x="119168" y="379929"/>
                  </a:moveTo>
                  <a:cubicBezTo>
                    <a:pt x="111521" y="384568"/>
                    <a:pt x="91359" y="366139"/>
                    <a:pt x="63703" y="340905"/>
                  </a:cubicBezTo>
                  <a:cubicBezTo>
                    <a:pt x="43057" y="322043"/>
                    <a:pt x="26438" y="306851"/>
                    <a:pt x="14433" y="287505"/>
                  </a:cubicBezTo>
                  <a:cubicBezTo>
                    <a:pt x="-4684" y="256714"/>
                    <a:pt x="312" y="232780"/>
                    <a:pt x="1382" y="176627"/>
                  </a:cubicBezTo>
                  <a:cubicBezTo>
                    <a:pt x="3523" y="63455"/>
                    <a:pt x="-861" y="752"/>
                    <a:pt x="6225" y="13"/>
                  </a:cubicBezTo>
                  <a:cubicBezTo>
                    <a:pt x="18435" y="-1185"/>
                    <a:pt x="22615" y="82980"/>
                    <a:pt x="71936" y="225923"/>
                  </a:cubicBezTo>
                  <a:cubicBezTo>
                    <a:pt x="101478" y="311541"/>
                    <a:pt x="131403" y="372461"/>
                    <a:pt x="119168" y="379929"/>
                  </a:cubicBezTo>
                  <a:close/>
                </a:path>
              </a:pathLst>
            </a:custGeom>
            <a:solidFill>
              <a:srgbClr val="CDCDCD"/>
            </a:solidFill>
            <a:ln w="2545" cap="flat">
              <a:noFill/>
              <a:prstDash val="solid"/>
              <a:miter/>
            </a:ln>
          </p:spPr>
          <p:txBody>
            <a:bodyPr rtlCol="0" anchor="ctr"/>
            <a:lstStyle/>
            <a:p>
              <a:endParaRPr lang="en-US"/>
            </a:p>
          </p:txBody>
        </p:sp>
        <p:sp>
          <p:nvSpPr>
            <p:cNvPr id="312" name="任意多边形: 形状 311">
              <a:extLst>
                <a:ext uri="{FF2B5EF4-FFF2-40B4-BE49-F238E27FC236}">
                  <a16:creationId xmlns:a16="http://schemas.microsoft.com/office/drawing/2014/main" id="{8092ECC7-794A-4D33-2BB5-D9A29573C43B}"/>
                </a:ext>
              </a:extLst>
            </p:cNvPr>
            <p:cNvSpPr/>
            <p:nvPr/>
          </p:nvSpPr>
          <p:spPr>
            <a:xfrm>
              <a:off x="5097681" y="5133077"/>
              <a:ext cx="90241" cy="273595"/>
            </a:xfrm>
            <a:custGeom>
              <a:avLst/>
              <a:gdLst>
                <a:gd name="connsiteX0" fmla="*/ 59331 w 90241"/>
                <a:gd name="connsiteY0" fmla="*/ 94570 h 273595"/>
                <a:gd name="connsiteX1" fmla="*/ 86018 w 90241"/>
                <a:gd name="connsiteY1" fmla="*/ 205474 h 273595"/>
                <a:gd name="connsiteX2" fmla="*/ 55227 w 90241"/>
                <a:gd name="connsiteY2" fmla="*/ 240368 h 273595"/>
                <a:gd name="connsiteX3" fmla="*/ 10060 w 90241"/>
                <a:gd name="connsiteY3" fmla="*/ 273224 h 273595"/>
                <a:gd name="connsiteX4" fmla="*/ 1827 w 90241"/>
                <a:gd name="connsiteY4" fmla="*/ 131606 h 273595"/>
                <a:gd name="connsiteX5" fmla="*/ 5931 w 90241"/>
                <a:gd name="connsiteY5" fmla="*/ 107 h 273595"/>
                <a:gd name="connsiteX6" fmla="*/ 59331 w 90241"/>
                <a:gd name="connsiteY6" fmla="*/ 94570 h 2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41" h="273595">
                  <a:moveTo>
                    <a:pt x="59331" y="94570"/>
                  </a:moveTo>
                  <a:cubicBezTo>
                    <a:pt x="91600" y="164895"/>
                    <a:pt x="94837" y="186764"/>
                    <a:pt x="86018" y="205474"/>
                  </a:cubicBezTo>
                  <a:cubicBezTo>
                    <a:pt x="81557" y="214930"/>
                    <a:pt x="72789" y="223316"/>
                    <a:pt x="55227" y="240368"/>
                  </a:cubicBezTo>
                  <a:cubicBezTo>
                    <a:pt x="30706" y="264048"/>
                    <a:pt x="18421" y="275900"/>
                    <a:pt x="10060" y="273224"/>
                  </a:cubicBezTo>
                  <a:cubicBezTo>
                    <a:pt x="-5233" y="268355"/>
                    <a:pt x="1317" y="222526"/>
                    <a:pt x="1827" y="131606"/>
                  </a:cubicBezTo>
                  <a:cubicBezTo>
                    <a:pt x="2362" y="38698"/>
                    <a:pt x="-3959" y="2554"/>
                    <a:pt x="5931" y="107"/>
                  </a:cubicBezTo>
                  <a:cubicBezTo>
                    <a:pt x="14979" y="-2110"/>
                    <a:pt x="29763" y="30108"/>
                    <a:pt x="59331" y="94570"/>
                  </a:cubicBezTo>
                  <a:close/>
                </a:path>
              </a:pathLst>
            </a:custGeom>
            <a:solidFill>
              <a:srgbClr val="CDCDCD"/>
            </a:solidFill>
            <a:ln w="2545" cap="flat">
              <a:noFill/>
              <a:prstDash val="solid"/>
              <a:miter/>
            </a:ln>
          </p:spPr>
          <p:txBody>
            <a:bodyPr rtlCol="0" anchor="ctr"/>
            <a:lstStyle/>
            <a:p>
              <a:endParaRPr lang="en-US"/>
            </a:p>
          </p:txBody>
        </p:sp>
        <p:sp>
          <p:nvSpPr>
            <p:cNvPr id="313" name="任意多边形: 形状 312">
              <a:extLst>
                <a:ext uri="{FF2B5EF4-FFF2-40B4-BE49-F238E27FC236}">
                  <a16:creationId xmlns:a16="http://schemas.microsoft.com/office/drawing/2014/main" id="{D4340A39-1BF4-5280-B272-06BF441A0F75}"/>
                </a:ext>
              </a:extLst>
            </p:cNvPr>
            <p:cNvSpPr/>
            <p:nvPr/>
          </p:nvSpPr>
          <p:spPr>
            <a:xfrm>
              <a:off x="4300295" y="4236942"/>
              <a:ext cx="27706" cy="289931"/>
            </a:xfrm>
            <a:custGeom>
              <a:avLst/>
              <a:gdLst>
                <a:gd name="connsiteX0" fmla="*/ 13841 w 27706"/>
                <a:gd name="connsiteY0" fmla="*/ 289932 h 289931"/>
                <a:gd name="connsiteX1" fmla="*/ 0 w 27706"/>
                <a:gd name="connsiteY1" fmla="*/ 276091 h 289931"/>
                <a:gd name="connsiteX2" fmla="*/ 0 w 27706"/>
                <a:gd name="connsiteY2" fmla="*/ 13272 h 289931"/>
                <a:gd name="connsiteX3" fmla="*/ 14447 w 27706"/>
                <a:gd name="connsiteY3" fmla="*/ 13 h 289931"/>
                <a:gd name="connsiteX4" fmla="*/ 27707 w 27706"/>
                <a:gd name="connsiteY4" fmla="*/ 13272 h 289931"/>
                <a:gd name="connsiteX5" fmla="*/ 27707 w 27706"/>
                <a:gd name="connsiteY5" fmla="*/ 276091 h 289931"/>
                <a:gd name="connsiteX6" fmla="*/ 13866 w 27706"/>
                <a:gd name="connsiteY6" fmla="*/ 289932 h 289931"/>
                <a:gd name="connsiteX7" fmla="*/ 13841 w 27706"/>
                <a:gd name="connsiteY7" fmla="*/ 289932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6" h="289931">
                  <a:moveTo>
                    <a:pt x="13841" y="289932"/>
                  </a:moveTo>
                  <a:cubicBezTo>
                    <a:pt x="6196" y="289932"/>
                    <a:pt x="0" y="283735"/>
                    <a:pt x="0" y="276091"/>
                  </a:cubicBezTo>
                  <a:lnTo>
                    <a:pt x="0" y="13272"/>
                  </a:lnTo>
                  <a:cubicBezTo>
                    <a:pt x="329" y="5621"/>
                    <a:pt x="6798" y="-315"/>
                    <a:pt x="14447" y="13"/>
                  </a:cubicBezTo>
                  <a:cubicBezTo>
                    <a:pt x="21638" y="322"/>
                    <a:pt x="27398" y="6081"/>
                    <a:pt x="27707" y="13272"/>
                  </a:cubicBezTo>
                  <a:lnTo>
                    <a:pt x="27707" y="276091"/>
                  </a:lnTo>
                  <a:cubicBezTo>
                    <a:pt x="27707" y="283735"/>
                    <a:pt x="21510" y="289932"/>
                    <a:pt x="13866" y="289932"/>
                  </a:cubicBezTo>
                  <a:cubicBezTo>
                    <a:pt x="13858" y="289932"/>
                    <a:pt x="13848" y="289932"/>
                    <a:pt x="13841" y="289932"/>
                  </a:cubicBezTo>
                  <a:close/>
                </a:path>
              </a:pathLst>
            </a:custGeom>
            <a:solidFill>
              <a:srgbClr val="CDCDCD"/>
            </a:solidFill>
            <a:ln w="2545" cap="flat">
              <a:noFill/>
              <a:prstDash val="solid"/>
              <a:miter/>
            </a:ln>
          </p:spPr>
          <p:txBody>
            <a:bodyPr rtlCol="0" anchor="ctr"/>
            <a:lstStyle/>
            <a:p>
              <a:endParaRPr lang="en-US"/>
            </a:p>
          </p:txBody>
        </p:sp>
        <p:sp>
          <p:nvSpPr>
            <p:cNvPr id="314" name="任意多边形: 形状 313">
              <a:extLst>
                <a:ext uri="{FF2B5EF4-FFF2-40B4-BE49-F238E27FC236}">
                  <a16:creationId xmlns:a16="http://schemas.microsoft.com/office/drawing/2014/main" id="{3906449E-12BA-57B0-7C13-E0C1DA00EFFB}"/>
                </a:ext>
              </a:extLst>
            </p:cNvPr>
            <p:cNvSpPr/>
            <p:nvPr/>
          </p:nvSpPr>
          <p:spPr>
            <a:xfrm>
              <a:off x="4069178" y="4672987"/>
              <a:ext cx="478015" cy="408734"/>
            </a:xfrm>
            <a:custGeom>
              <a:avLst/>
              <a:gdLst>
                <a:gd name="connsiteX0" fmla="*/ 13848 w 478015"/>
                <a:gd name="connsiteY0" fmla="*/ 408735 h 408734"/>
                <a:gd name="connsiteX1" fmla="*/ 0 w 478015"/>
                <a:gd name="connsiteY1" fmla="*/ 394851 h 408734"/>
                <a:gd name="connsiteX2" fmla="*/ 4901 w 478015"/>
                <a:gd name="connsiteY2" fmla="*/ 384291 h 408734"/>
                <a:gd name="connsiteX3" fmla="*/ 455906 w 478015"/>
                <a:gd name="connsiteY3" fmla="*/ 2717 h 408734"/>
                <a:gd name="connsiteX4" fmla="*/ 475299 w 478015"/>
                <a:gd name="connsiteY4" fmla="*/ 5623 h 408734"/>
                <a:gd name="connsiteX5" fmla="*/ 473749 w 478015"/>
                <a:gd name="connsiteY5" fmla="*/ 23873 h 408734"/>
                <a:gd name="connsiteX6" fmla="*/ 22794 w 478015"/>
                <a:gd name="connsiteY6" fmla="*/ 405472 h 408734"/>
                <a:gd name="connsiteX7" fmla="*/ 13848 w 478015"/>
                <a:gd name="connsiteY7" fmla="*/ 408735 h 4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015" h="408734">
                  <a:moveTo>
                    <a:pt x="13848" y="408735"/>
                  </a:moveTo>
                  <a:cubicBezTo>
                    <a:pt x="6191" y="408724"/>
                    <a:pt x="-10" y="402508"/>
                    <a:pt x="0" y="394851"/>
                  </a:cubicBezTo>
                  <a:cubicBezTo>
                    <a:pt x="5" y="390783"/>
                    <a:pt x="1797" y="386921"/>
                    <a:pt x="4901" y="384291"/>
                  </a:cubicBezTo>
                  <a:lnTo>
                    <a:pt x="455906" y="2717"/>
                  </a:lnTo>
                  <a:cubicBezTo>
                    <a:pt x="462064" y="-1835"/>
                    <a:pt x="470746" y="-535"/>
                    <a:pt x="475299" y="5623"/>
                  </a:cubicBezTo>
                  <a:cubicBezTo>
                    <a:pt x="479446" y="11231"/>
                    <a:pt x="478780" y="19046"/>
                    <a:pt x="473749" y="23873"/>
                  </a:cubicBezTo>
                  <a:lnTo>
                    <a:pt x="22794" y="405472"/>
                  </a:lnTo>
                  <a:cubicBezTo>
                    <a:pt x="20291" y="407583"/>
                    <a:pt x="17123" y="408740"/>
                    <a:pt x="13848" y="408735"/>
                  </a:cubicBezTo>
                  <a:close/>
                </a:path>
              </a:pathLst>
            </a:custGeom>
            <a:solidFill>
              <a:srgbClr val="CDCDCD"/>
            </a:solidFill>
            <a:ln w="2545" cap="flat">
              <a:noFill/>
              <a:prstDash val="solid"/>
              <a:miter/>
            </a:ln>
          </p:spPr>
          <p:txBody>
            <a:bodyPr rtlCol="0" anchor="ctr"/>
            <a:lstStyle/>
            <a:p>
              <a:endParaRPr lang="en-US"/>
            </a:p>
          </p:txBody>
        </p:sp>
        <p:sp>
          <p:nvSpPr>
            <p:cNvPr id="315" name="任意多边形: 形状 314">
              <a:extLst>
                <a:ext uri="{FF2B5EF4-FFF2-40B4-BE49-F238E27FC236}">
                  <a16:creationId xmlns:a16="http://schemas.microsoft.com/office/drawing/2014/main" id="{847D5447-B39F-0DFE-0737-7BFCF90B1EF1}"/>
                </a:ext>
              </a:extLst>
            </p:cNvPr>
            <p:cNvSpPr/>
            <p:nvPr/>
          </p:nvSpPr>
          <p:spPr>
            <a:xfrm>
              <a:off x="4836021" y="4591825"/>
              <a:ext cx="412878" cy="668907"/>
            </a:xfrm>
            <a:custGeom>
              <a:avLst/>
              <a:gdLst>
                <a:gd name="connsiteX0" fmla="*/ 399038 w 412878"/>
                <a:gd name="connsiteY0" fmla="*/ 668907 h 668907"/>
                <a:gd name="connsiteX1" fmla="*/ 385172 w 412878"/>
                <a:gd name="connsiteY1" fmla="*/ 655041 h 668907"/>
                <a:gd name="connsiteX2" fmla="*/ 385172 w 412878"/>
                <a:gd name="connsiteY2" fmla="*/ 316876 h 668907"/>
                <a:gd name="connsiteX3" fmla="*/ 5078 w 412878"/>
                <a:gd name="connsiteY3" fmla="*/ 24592 h 668907"/>
                <a:gd name="connsiteX4" fmla="*/ 3143 w 412878"/>
                <a:gd name="connsiteY4" fmla="*/ 5077 h 668907"/>
                <a:gd name="connsiteX5" fmla="*/ 21977 w 412878"/>
                <a:gd name="connsiteY5" fmla="*/ 2620 h 668907"/>
                <a:gd name="connsiteX6" fmla="*/ 412879 w 412878"/>
                <a:gd name="connsiteY6" fmla="*/ 303265 h 668907"/>
                <a:gd name="connsiteX7" fmla="*/ 412879 w 412878"/>
                <a:gd name="connsiteY7" fmla="*/ 655016 h 668907"/>
                <a:gd name="connsiteX8" fmla="*/ 399038 w 412878"/>
                <a:gd name="connsiteY8" fmla="*/ 668907 h 66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78" h="668907">
                  <a:moveTo>
                    <a:pt x="399038" y="668907"/>
                  </a:moveTo>
                  <a:cubicBezTo>
                    <a:pt x="391382" y="668907"/>
                    <a:pt x="385172" y="662698"/>
                    <a:pt x="385172" y="655041"/>
                  </a:cubicBezTo>
                  <a:lnTo>
                    <a:pt x="385172" y="316876"/>
                  </a:lnTo>
                  <a:lnTo>
                    <a:pt x="5078" y="24592"/>
                  </a:lnTo>
                  <a:cubicBezTo>
                    <a:pt x="-846" y="19739"/>
                    <a:pt x="-1713" y="11001"/>
                    <a:pt x="3143" y="5077"/>
                  </a:cubicBezTo>
                  <a:cubicBezTo>
                    <a:pt x="7785" y="-589"/>
                    <a:pt x="16035" y="-1665"/>
                    <a:pt x="21977" y="2620"/>
                  </a:cubicBezTo>
                  <a:lnTo>
                    <a:pt x="412879" y="303265"/>
                  </a:lnTo>
                  <a:lnTo>
                    <a:pt x="412879" y="655016"/>
                  </a:lnTo>
                  <a:cubicBezTo>
                    <a:pt x="412894" y="662673"/>
                    <a:pt x="406695" y="668892"/>
                    <a:pt x="399038" y="668907"/>
                  </a:cubicBezTo>
                  <a:close/>
                </a:path>
              </a:pathLst>
            </a:custGeom>
            <a:solidFill>
              <a:srgbClr val="CDCDCD"/>
            </a:solidFill>
            <a:ln w="2545" cap="flat">
              <a:noFill/>
              <a:prstDash val="solid"/>
              <a:miter/>
            </a:ln>
          </p:spPr>
          <p:txBody>
            <a:bodyPr rtlCol="0" anchor="ctr"/>
            <a:lstStyle/>
            <a:p>
              <a:endParaRPr lang="en-US"/>
            </a:p>
          </p:txBody>
        </p:sp>
        <p:sp>
          <p:nvSpPr>
            <p:cNvPr id="316" name="任意多边形: 形状 315">
              <a:extLst>
                <a:ext uri="{FF2B5EF4-FFF2-40B4-BE49-F238E27FC236}">
                  <a16:creationId xmlns:a16="http://schemas.microsoft.com/office/drawing/2014/main" id="{76CF476E-8C72-B5E5-2A39-B3CD2C229153}"/>
                </a:ext>
              </a:extLst>
            </p:cNvPr>
            <p:cNvSpPr/>
            <p:nvPr/>
          </p:nvSpPr>
          <p:spPr>
            <a:xfrm>
              <a:off x="4040407" y="5139251"/>
              <a:ext cx="27732" cy="266667"/>
            </a:xfrm>
            <a:custGeom>
              <a:avLst/>
              <a:gdLst>
                <a:gd name="connsiteX0" fmla="*/ 13866 w 27732"/>
                <a:gd name="connsiteY0" fmla="*/ 266668 h 266667"/>
                <a:gd name="connsiteX1" fmla="*/ 0 w 27732"/>
                <a:gd name="connsiteY1" fmla="*/ 252878 h 266667"/>
                <a:gd name="connsiteX2" fmla="*/ 0 w 27732"/>
                <a:gd name="connsiteY2" fmla="*/ 13866 h 266667"/>
                <a:gd name="connsiteX3" fmla="*/ 13866 w 27732"/>
                <a:gd name="connsiteY3" fmla="*/ 0 h 266667"/>
                <a:gd name="connsiteX4" fmla="*/ 27732 w 27732"/>
                <a:gd name="connsiteY4" fmla="*/ 13866 h 266667"/>
                <a:gd name="connsiteX5" fmla="*/ 27732 w 27732"/>
                <a:gd name="connsiteY5" fmla="*/ 252878 h 266667"/>
                <a:gd name="connsiteX6" fmla="*/ 13866 w 27732"/>
                <a:gd name="connsiteY6" fmla="*/ 266668 h 26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2" h="266667">
                  <a:moveTo>
                    <a:pt x="13866" y="266668"/>
                  </a:moveTo>
                  <a:cubicBezTo>
                    <a:pt x="6244" y="266655"/>
                    <a:pt x="56" y="260499"/>
                    <a:pt x="0" y="252878"/>
                  </a:cubicBezTo>
                  <a:lnTo>
                    <a:pt x="0" y="13866"/>
                  </a:lnTo>
                  <a:cubicBezTo>
                    <a:pt x="0" y="6209"/>
                    <a:pt x="6208" y="0"/>
                    <a:pt x="13866" y="0"/>
                  </a:cubicBezTo>
                  <a:cubicBezTo>
                    <a:pt x="21524" y="0"/>
                    <a:pt x="27732" y="6209"/>
                    <a:pt x="27732" y="13866"/>
                  </a:cubicBezTo>
                  <a:lnTo>
                    <a:pt x="27732" y="252878"/>
                  </a:lnTo>
                  <a:cubicBezTo>
                    <a:pt x="27676" y="260499"/>
                    <a:pt x="21489" y="266655"/>
                    <a:pt x="13866" y="266668"/>
                  </a:cubicBezTo>
                  <a:close/>
                </a:path>
              </a:pathLst>
            </a:custGeom>
            <a:solidFill>
              <a:srgbClr val="CDCDCD"/>
            </a:solidFill>
            <a:ln w="2545" cap="flat">
              <a:noFill/>
              <a:prstDash val="solid"/>
              <a:miter/>
            </a:ln>
          </p:spPr>
          <p:txBody>
            <a:bodyPr rtlCol="0" anchor="ctr"/>
            <a:lstStyle/>
            <a:p>
              <a:endParaRPr lang="en-US"/>
            </a:p>
          </p:txBody>
        </p:sp>
        <p:sp>
          <p:nvSpPr>
            <p:cNvPr id="317" name="任意多边形: 形状 316">
              <a:extLst>
                <a:ext uri="{FF2B5EF4-FFF2-40B4-BE49-F238E27FC236}">
                  <a16:creationId xmlns:a16="http://schemas.microsoft.com/office/drawing/2014/main" id="{7BA68C06-C7A4-E9B9-F2E8-3FE2D96FF7D9}"/>
                </a:ext>
              </a:extLst>
            </p:cNvPr>
            <p:cNvSpPr/>
            <p:nvPr/>
          </p:nvSpPr>
          <p:spPr>
            <a:xfrm>
              <a:off x="3944179" y="4619516"/>
              <a:ext cx="354413" cy="285158"/>
            </a:xfrm>
            <a:custGeom>
              <a:avLst/>
              <a:gdLst>
                <a:gd name="connsiteX0" fmla="*/ 8672 w 354413"/>
                <a:gd name="connsiteY0" fmla="*/ 285158 h 285158"/>
                <a:gd name="connsiteX1" fmla="*/ 0 w 354413"/>
                <a:gd name="connsiteY1" fmla="*/ 276497 h 285158"/>
                <a:gd name="connsiteX2" fmla="*/ 3269 w 354413"/>
                <a:gd name="connsiteY2" fmla="*/ 269712 h 285158"/>
                <a:gd name="connsiteX3" fmla="*/ 340567 w 354413"/>
                <a:gd name="connsiteY3" fmla="*/ 1719 h 285158"/>
                <a:gd name="connsiteX4" fmla="*/ 352695 w 354413"/>
                <a:gd name="connsiteY4" fmla="*/ 3488 h 285158"/>
                <a:gd name="connsiteX5" fmla="*/ 351349 w 354413"/>
                <a:gd name="connsiteY5" fmla="*/ 15279 h 285158"/>
                <a:gd name="connsiteX6" fmla="*/ 14051 w 354413"/>
                <a:gd name="connsiteY6" fmla="*/ 283221 h 285158"/>
                <a:gd name="connsiteX7" fmla="*/ 8672 w 354413"/>
                <a:gd name="connsiteY7" fmla="*/ 285158 h 2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13" h="285158">
                  <a:moveTo>
                    <a:pt x="8672" y="285158"/>
                  </a:moveTo>
                  <a:cubicBezTo>
                    <a:pt x="3886" y="285161"/>
                    <a:pt x="3" y="281284"/>
                    <a:pt x="0" y="276497"/>
                  </a:cubicBezTo>
                  <a:cubicBezTo>
                    <a:pt x="-2" y="273856"/>
                    <a:pt x="1202" y="271359"/>
                    <a:pt x="3269" y="269712"/>
                  </a:cubicBezTo>
                  <a:lnTo>
                    <a:pt x="340567" y="1719"/>
                  </a:lnTo>
                  <a:cubicBezTo>
                    <a:pt x="344403" y="-1141"/>
                    <a:pt x="349835" y="-351"/>
                    <a:pt x="352695" y="3488"/>
                  </a:cubicBezTo>
                  <a:cubicBezTo>
                    <a:pt x="355430" y="7155"/>
                    <a:pt x="354841" y="12320"/>
                    <a:pt x="351349" y="15279"/>
                  </a:cubicBezTo>
                  <a:lnTo>
                    <a:pt x="14051" y="283221"/>
                  </a:lnTo>
                  <a:cubicBezTo>
                    <a:pt x="12532" y="284462"/>
                    <a:pt x="10634" y="285146"/>
                    <a:pt x="8672" y="285158"/>
                  </a:cubicBezTo>
                  <a:close/>
                </a:path>
              </a:pathLst>
            </a:custGeom>
            <a:solidFill>
              <a:srgbClr val="F0F0F0"/>
            </a:solidFill>
            <a:ln w="2545" cap="flat">
              <a:noFill/>
              <a:prstDash val="solid"/>
              <a:miter/>
            </a:ln>
          </p:spPr>
          <p:txBody>
            <a:bodyPr rtlCol="0" anchor="ctr"/>
            <a:lstStyle/>
            <a:p>
              <a:endParaRPr lang="en-US"/>
            </a:p>
          </p:txBody>
        </p:sp>
        <p:sp>
          <p:nvSpPr>
            <p:cNvPr id="318" name="任意多边形: 形状 317">
              <a:extLst>
                <a:ext uri="{FF2B5EF4-FFF2-40B4-BE49-F238E27FC236}">
                  <a16:creationId xmlns:a16="http://schemas.microsoft.com/office/drawing/2014/main" id="{91A749B7-2526-93FE-7912-CE60F30FE0B9}"/>
                </a:ext>
              </a:extLst>
            </p:cNvPr>
            <p:cNvSpPr/>
            <p:nvPr/>
          </p:nvSpPr>
          <p:spPr>
            <a:xfrm>
              <a:off x="4742197" y="4774904"/>
              <a:ext cx="308786" cy="249900"/>
            </a:xfrm>
            <a:custGeom>
              <a:avLst/>
              <a:gdLst>
                <a:gd name="connsiteX0" fmla="*/ 300088 w 308786"/>
                <a:gd name="connsiteY0" fmla="*/ 249900 h 249900"/>
                <a:gd name="connsiteX1" fmla="*/ 294710 w 308786"/>
                <a:gd name="connsiteY1" fmla="*/ 248014 h 249900"/>
                <a:gd name="connsiteX2" fmla="*/ 3267 w 308786"/>
                <a:gd name="connsiteY2" fmla="*/ 15451 h 249900"/>
                <a:gd name="connsiteX3" fmla="*/ 1890 w 308786"/>
                <a:gd name="connsiteY3" fmla="*/ 3267 h 249900"/>
                <a:gd name="connsiteX4" fmla="*/ 14074 w 308786"/>
                <a:gd name="connsiteY4" fmla="*/ 1890 h 249900"/>
                <a:gd name="connsiteX5" fmla="*/ 305517 w 308786"/>
                <a:gd name="connsiteY5" fmla="*/ 234454 h 249900"/>
                <a:gd name="connsiteX6" fmla="*/ 306899 w 308786"/>
                <a:gd name="connsiteY6" fmla="*/ 246632 h 249900"/>
                <a:gd name="connsiteX7" fmla="*/ 300088 w 308786"/>
                <a:gd name="connsiteY7" fmla="*/ 249900 h 24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86" h="249900">
                  <a:moveTo>
                    <a:pt x="300088" y="249900"/>
                  </a:moveTo>
                  <a:cubicBezTo>
                    <a:pt x="298133" y="249905"/>
                    <a:pt x="296234" y="249240"/>
                    <a:pt x="294710" y="248014"/>
                  </a:cubicBezTo>
                  <a:lnTo>
                    <a:pt x="3267" y="15451"/>
                  </a:lnTo>
                  <a:cubicBezTo>
                    <a:pt x="-478" y="12466"/>
                    <a:pt x="-1094" y="7011"/>
                    <a:pt x="1890" y="3267"/>
                  </a:cubicBezTo>
                  <a:cubicBezTo>
                    <a:pt x="4875" y="-478"/>
                    <a:pt x="10330" y="-1094"/>
                    <a:pt x="14074" y="1890"/>
                  </a:cubicBezTo>
                  <a:lnTo>
                    <a:pt x="305517" y="234454"/>
                  </a:lnTo>
                  <a:cubicBezTo>
                    <a:pt x="309262" y="237436"/>
                    <a:pt x="309881" y="242888"/>
                    <a:pt x="306899" y="246632"/>
                  </a:cubicBezTo>
                  <a:cubicBezTo>
                    <a:pt x="305250" y="248705"/>
                    <a:pt x="302739" y="249910"/>
                    <a:pt x="300088" y="249900"/>
                  </a:cubicBezTo>
                  <a:close/>
                </a:path>
              </a:pathLst>
            </a:custGeom>
            <a:solidFill>
              <a:srgbClr val="F0F0F0"/>
            </a:solidFill>
            <a:ln w="2545" cap="flat">
              <a:noFill/>
              <a:prstDash val="solid"/>
              <a:miter/>
            </a:ln>
          </p:spPr>
          <p:txBody>
            <a:bodyPr rtlCol="0" anchor="ctr"/>
            <a:lstStyle/>
            <a:p>
              <a:endParaRPr lang="en-US"/>
            </a:p>
          </p:txBody>
        </p:sp>
        <p:sp>
          <p:nvSpPr>
            <p:cNvPr id="319" name="任意多边形: 形状 318">
              <a:extLst>
                <a:ext uri="{FF2B5EF4-FFF2-40B4-BE49-F238E27FC236}">
                  <a16:creationId xmlns:a16="http://schemas.microsoft.com/office/drawing/2014/main" id="{140DEA19-F16A-73A5-2869-750CE040DDC0}"/>
                </a:ext>
              </a:extLst>
            </p:cNvPr>
            <p:cNvSpPr/>
            <p:nvPr/>
          </p:nvSpPr>
          <p:spPr>
            <a:xfrm>
              <a:off x="5117452" y="5213858"/>
              <a:ext cx="17332" cy="142739"/>
            </a:xfrm>
            <a:custGeom>
              <a:avLst/>
              <a:gdLst>
                <a:gd name="connsiteX0" fmla="*/ 8666 w 17332"/>
                <a:gd name="connsiteY0" fmla="*/ 142739 h 142739"/>
                <a:gd name="connsiteX1" fmla="*/ 0 w 17332"/>
                <a:gd name="connsiteY1" fmla="*/ 134073 h 142739"/>
                <a:gd name="connsiteX2" fmla="*/ 0 w 17332"/>
                <a:gd name="connsiteY2" fmla="*/ 8666 h 142739"/>
                <a:gd name="connsiteX3" fmla="*/ 8666 w 17332"/>
                <a:gd name="connsiteY3" fmla="*/ 0 h 142739"/>
                <a:gd name="connsiteX4" fmla="*/ 17333 w 17332"/>
                <a:gd name="connsiteY4" fmla="*/ 8666 h 142739"/>
                <a:gd name="connsiteX5" fmla="*/ 17333 w 17332"/>
                <a:gd name="connsiteY5" fmla="*/ 134073 h 142739"/>
                <a:gd name="connsiteX6" fmla="*/ 8666 w 17332"/>
                <a:gd name="connsiteY6" fmla="*/ 142739 h 1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2" h="142739">
                  <a:moveTo>
                    <a:pt x="8666" y="142739"/>
                  </a:moveTo>
                  <a:cubicBezTo>
                    <a:pt x="3879" y="142739"/>
                    <a:pt x="0" y="138860"/>
                    <a:pt x="0" y="134073"/>
                  </a:cubicBezTo>
                  <a:lnTo>
                    <a:pt x="0" y="8666"/>
                  </a:lnTo>
                  <a:cubicBezTo>
                    <a:pt x="0" y="3879"/>
                    <a:pt x="3879" y="0"/>
                    <a:pt x="8666" y="0"/>
                  </a:cubicBezTo>
                  <a:cubicBezTo>
                    <a:pt x="13453" y="0"/>
                    <a:pt x="17333" y="3879"/>
                    <a:pt x="17333" y="8666"/>
                  </a:cubicBezTo>
                  <a:lnTo>
                    <a:pt x="17333" y="134073"/>
                  </a:lnTo>
                  <a:cubicBezTo>
                    <a:pt x="17333" y="138860"/>
                    <a:pt x="13453" y="142739"/>
                    <a:pt x="8666" y="142739"/>
                  </a:cubicBezTo>
                  <a:close/>
                </a:path>
              </a:pathLst>
            </a:custGeom>
            <a:solidFill>
              <a:srgbClr val="F0F0F0"/>
            </a:solidFill>
            <a:ln w="2545" cap="flat">
              <a:noFill/>
              <a:prstDash val="solid"/>
              <a:miter/>
            </a:ln>
          </p:spPr>
          <p:txBody>
            <a:bodyPr rtlCol="0" anchor="ctr"/>
            <a:lstStyle/>
            <a:p>
              <a:endParaRPr lang="en-US"/>
            </a:p>
          </p:txBody>
        </p:sp>
        <p:sp>
          <p:nvSpPr>
            <p:cNvPr id="320" name="任意多边形: 形状 319">
              <a:extLst>
                <a:ext uri="{FF2B5EF4-FFF2-40B4-BE49-F238E27FC236}">
                  <a16:creationId xmlns:a16="http://schemas.microsoft.com/office/drawing/2014/main" id="{06D78C08-DE7F-623B-CE26-30D4FFEA191D}"/>
                </a:ext>
              </a:extLst>
            </p:cNvPr>
            <p:cNvSpPr/>
            <p:nvPr/>
          </p:nvSpPr>
          <p:spPr>
            <a:xfrm>
              <a:off x="3906997" y="5170730"/>
              <a:ext cx="86627" cy="174422"/>
            </a:xfrm>
            <a:custGeom>
              <a:avLst/>
              <a:gdLst>
                <a:gd name="connsiteX0" fmla="*/ 77971 w 86627"/>
                <a:gd name="connsiteY0" fmla="*/ 174422 h 174422"/>
                <a:gd name="connsiteX1" fmla="*/ 71599 w 86627"/>
                <a:gd name="connsiteY1" fmla="*/ 171619 h 174422"/>
                <a:gd name="connsiteX2" fmla="*/ 31505 w 86627"/>
                <a:gd name="connsiteY2" fmla="*/ 127956 h 174422"/>
                <a:gd name="connsiteX3" fmla="*/ 0 w 86627"/>
                <a:gd name="connsiteY3" fmla="*/ 47104 h 174422"/>
                <a:gd name="connsiteX4" fmla="*/ 0 w 86627"/>
                <a:gd name="connsiteY4" fmla="*/ 8666 h 174422"/>
                <a:gd name="connsiteX5" fmla="*/ 8666 w 86627"/>
                <a:gd name="connsiteY5" fmla="*/ 0 h 174422"/>
                <a:gd name="connsiteX6" fmla="*/ 17333 w 86627"/>
                <a:gd name="connsiteY6" fmla="*/ 8666 h 174422"/>
                <a:gd name="connsiteX7" fmla="*/ 17333 w 86627"/>
                <a:gd name="connsiteY7" fmla="*/ 47104 h 174422"/>
                <a:gd name="connsiteX8" fmla="*/ 44249 w 86627"/>
                <a:gd name="connsiteY8" fmla="*/ 116231 h 174422"/>
                <a:gd name="connsiteX9" fmla="*/ 84344 w 86627"/>
                <a:gd name="connsiteY9" fmla="*/ 159894 h 174422"/>
                <a:gd name="connsiteX10" fmla="*/ 83824 w 86627"/>
                <a:gd name="connsiteY10" fmla="*/ 172139 h 174422"/>
                <a:gd name="connsiteX11" fmla="*/ 77971 w 86627"/>
                <a:gd name="connsiteY11" fmla="*/ 174422 h 1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27" h="174422">
                  <a:moveTo>
                    <a:pt x="77971" y="174422"/>
                  </a:moveTo>
                  <a:cubicBezTo>
                    <a:pt x="75547" y="174425"/>
                    <a:pt x="73234" y="173408"/>
                    <a:pt x="71599" y="171619"/>
                  </a:cubicBezTo>
                  <a:lnTo>
                    <a:pt x="31505" y="127956"/>
                  </a:lnTo>
                  <a:cubicBezTo>
                    <a:pt x="11217" y="105920"/>
                    <a:pt x="-31" y="77056"/>
                    <a:pt x="0" y="47104"/>
                  </a:cubicBezTo>
                  <a:lnTo>
                    <a:pt x="0" y="8666"/>
                  </a:lnTo>
                  <a:cubicBezTo>
                    <a:pt x="0" y="3879"/>
                    <a:pt x="3880" y="0"/>
                    <a:pt x="8666" y="0"/>
                  </a:cubicBezTo>
                  <a:cubicBezTo>
                    <a:pt x="13453" y="0"/>
                    <a:pt x="17333" y="3879"/>
                    <a:pt x="17333" y="8666"/>
                  </a:cubicBezTo>
                  <a:lnTo>
                    <a:pt x="17333" y="47104"/>
                  </a:lnTo>
                  <a:cubicBezTo>
                    <a:pt x="17307" y="72708"/>
                    <a:pt x="26915" y="97386"/>
                    <a:pt x="44249" y="116231"/>
                  </a:cubicBezTo>
                  <a:lnTo>
                    <a:pt x="84344" y="159894"/>
                  </a:lnTo>
                  <a:cubicBezTo>
                    <a:pt x="87582" y="163419"/>
                    <a:pt x="87349" y="168901"/>
                    <a:pt x="83824" y="172139"/>
                  </a:cubicBezTo>
                  <a:cubicBezTo>
                    <a:pt x="82227" y="173604"/>
                    <a:pt x="80139" y="174420"/>
                    <a:pt x="77971" y="174422"/>
                  </a:cubicBezTo>
                  <a:close/>
                </a:path>
              </a:pathLst>
            </a:custGeom>
            <a:solidFill>
              <a:srgbClr val="F0F0F0"/>
            </a:solidFill>
            <a:ln w="2545" cap="flat">
              <a:noFill/>
              <a:prstDash val="solid"/>
              <a:miter/>
            </a:ln>
          </p:spPr>
          <p:txBody>
            <a:bodyPr rtlCol="0" anchor="ctr"/>
            <a:lstStyle/>
            <a:p>
              <a:endParaRPr lang="en-US"/>
            </a:p>
          </p:txBody>
        </p:sp>
        <p:sp>
          <p:nvSpPr>
            <p:cNvPr id="321" name="任意多边形: 形状 320">
              <a:extLst>
                <a:ext uri="{FF2B5EF4-FFF2-40B4-BE49-F238E27FC236}">
                  <a16:creationId xmlns:a16="http://schemas.microsoft.com/office/drawing/2014/main" id="{4C95935C-E06D-4B5C-7FCF-6B44ABDA53E3}"/>
                </a:ext>
              </a:extLst>
            </p:cNvPr>
            <p:cNvSpPr/>
            <p:nvPr/>
          </p:nvSpPr>
          <p:spPr>
            <a:xfrm>
              <a:off x="4342581" y="4264742"/>
              <a:ext cx="10400" cy="222167"/>
            </a:xfrm>
            <a:custGeom>
              <a:avLst/>
              <a:gdLst>
                <a:gd name="connsiteX0" fmla="*/ 5098 w 10400"/>
                <a:gd name="connsiteY0" fmla="*/ 222164 h 222167"/>
                <a:gd name="connsiteX1" fmla="*/ 0 w 10400"/>
                <a:gd name="connsiteY1" fmla="*/ 217066 h 222167"/>
                <a:gd name="connsiteX2" fmla="*/ 0 w 10400"/>
                <a:gd name="connsiteY2" fmla="*/ 5200 h 222167"/>
                <a:gd name="connsiteX3" fmla="*/ 5200 w 10400"/>
                <a:gd name="connsiteY3" fmla="*/ 0 h 222167"/>
                <a:gd name="connsiteX4" fmla="*/ 10400 w 10400"/>
                <a:gd name="connsiteY4" fmla="*/ 5200 h 222167"/>
                <a:gd name="connsiteX5" fmla="*/ 10400 w 10400"/>
                <a:gd name="connsiteY5" fmla="*/ 216964 h 222167"/>
                <a:gd name="connsiteX6" fmla="*/ 5409 w 10400"/>
                <a:gd name="connsiteY6" fmla="*/ 222166 h 222167"/>
                <a:gd name="connsiteX7" fmla="*/ 5098 w 10400"/>
                <a:gd name="connsiteY7" fmla="*/ 222164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00" h="222167">
                  <a:moveTo>
                    <a:pt x="5098" y="222164"/>
                  </a:moveTo>
                  <a:cubicBezTo>
                    <a:pt x="2281" y="222164"/>
                    <a:pt x="0" y="219882"/>
                    <a:pt x="0" y="217066"/>
                  </a:cubicBezTo>
                  <a:lnTo>
                    <a:pt x="0" y="5200"/>
                  </a:lnTo>
                  <a:cubicBezTo>
                    <a:pt x="0" y="2328"/>
                    <a:pt x="2327" y="0"/>
                    <a:pt x="5200" y="0"/>
                  </a:cubicBezTo>
                  <a:cubicBezTo>
                    <a:pt x="8072" y="0"/>
                    <a:pt x="10400" y="2328"/>
                    <a:pt x="10400" y="5200"/>
                  </a:cubicBezTo>
                  <a:lnTo>
                    <a:pt x="10400" y="216964"/>
                  </a:lnTo>
                  <a:cubicBezTo>
                    <a:pt x="10458" y="219778"/>
                    <a:pt x="8223" y="222108"/>
                    <a:pt x="5409" y="222166"/>
                  </a:cubicBezTo>
                  <a:cubicBezTo>
                    <a:pt x="5304" y="222169"/>
                    <a:pt x="5202" y="222169"/>
                    <a:pt x="5098" y="222164"/>
                  </a:cubicBezTo>
                  <a:close/>
                </a:path>
              </a:pathLst>
            </a:custGeom>
            <a:solidFill>
              <a:srgbClr val="F0F0F0"/>
            </a:solidFill>
            <a:ln w="2545" cap="flat">
              <a:noFill/>
              <a:prstDash val="solid"/>
              <a:miter/>
            </a:ln>
          </p:spPr>
          <p:txBody>
            <a:bodyPr rtlCol="0" anchor="ctr"/>
            <a:lstStyle/>
            <a:p>
              <a:endParaRPr lang="en-US"/>
            </a:p>
          </p:txBody>
        </p:sp>
      </p:grpSp>
    </p:spTree>
    <p:extLst>
      <p:ext uri="{BB962C8B-B14F-4D97-AF65-F5344CB8AC3E}">
        <p14:creationId xmlns:p14="http://schemas.microsoft.com/office/powerpoint/2010/main" val="309120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AEA498-60F0-50A4-BAF4-9AB221C899F4}"/>
              </a:ext>
            </a:extLst>
          </p:cNvPr>
          <p:cNvSpPr>
            <a:spLocks noGrp="1"/>
          </p:cNvSpPr>
          <p:nvPr>
            <p:ph type="title"/>
          </p:nvPr>
        </p:nvSpPr>
        <p:spPr/>
        <p:txBody>
          <a:bodyPr/>
          <a:lstStyle/>
          <a:p>
            <a:r>
              <a:rPr lang="zh-CN" altLang="en-US" dirty="0"/>
              <a:t>牙齿的组成</a:t>
            </a:r>
            <a:endParaRPr lang="en-US" dirty="0"/>
          </a:p>
        </p:txBody>
      </p:sp>
      <p:pic>
        <p:nvPicPr>
          <p:cNvPr id="4" name="图片 3">
            <a:extLst>
              <a:ext uri="{FF2B5EF4-FFF2-40B4-BE49-F238E27FC236}">
                <a16:creationId xmlns:a16="http://schemas.microsoft.com/office/drawing/2014/main" id="{BD54B945-E863-3F66-AB11-E1F0FDAAC6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6666" y="2560181"/>
            <a:ext cx="3621073" cy="3651813"/>
          </a:xfrm>
          <a:prstGeom prst="rect">
            <a:avLst/>
          </a:prstGeom>
          <a:effectLst>
            <a:outerShdw blurRad="266700" dist="76200" dir="16200000" sx="98000" sy="98000" rotWithShape="0">
              <a:schemeClr val="accent1">
                <a:lumMod val="75000"/>
                <a:alpha val="30000"/>
              </a:schemeClr>
            </a:outerShdw>
          </a:effectLst>
        </p:spPr>
      </p:pic>
      <p:grpSp>
        <p:nvGrpSpPr>
          <p:cNvPr id="5" name="组合 4">
            <a:extLst>
              <a:ext uri="{FF2B5EF4-FFF2-40B4-BE49-F238E27FC236}">
                <a16:creationId xmlns:a16="http://schemas.microsoft.com/office/drawing/2014/main" id="{426A3937-7070-0BDC-3DCC-164D64D65576}"/>
              </a:ext>
            </a:extLst>
          </p:cNvPr>
          <p:cNvGrpSpPr/>
          <p:nvPr/>
        </p:nvGrpSpPr>
        <p:grpSpPr>
          <a:xfrm>
            <a:off x="3367945" y="1649543"/>
            <a:ext cx="1885486" cy="594360"/>
            <a:chOff x="1600200" y="2103120"/>
            <a:chExt cx="1885486" cy="594360"/>
          </a:xfrm>
        </p:grpSpPr>
        <p:sp>
          <p:nvSpPr>
            <p:cNvPr id="6" name="矩形: 圆角 5">
              <a:extLst>
                <a:ext uri="{FF2B5EF4-FFF2-40B4-BE49-F238E27FC236}">
                  <a16:creationId xmlns:a16="http://schemas.microsoft.com/office/drawing/2014/main" id="{AA07375E-F4D0-006E-F1B4-2C5431472F42}"/>
                </a:ext>
              </a:extLst>
            </p:cNvPr>
            <p:cNvSpPr/>
            <p:nvPr/>
          </p:nvSpPr>
          <p:spPr>
            <a:xfrm>
              <a:off x="1600200" y="2103120"/>
              <a:ext cx="1885486" cy="594360"/>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文本框 6">
              <a:extLst>
                <a:ext uri="{FF2B5EF4-FFF2-40B4-BE49-F238E27FC236}">
                  <a16:creationId xmlns:a16="http://schemas.microsoft.com/office/drawing/2014/main" id="{7F3FD719-3525-B35A-174F-5921130213A1}"/>
                </a:ext>
              </a:extLst>
            </p:cNvPr>
            <p:cNvSpPr txBox="1"/>
            <p:nvPr/>
          </p:nvSpPr>
          <p:spPr>
            <a:xfrm>
              <a:off x="2118145" y="2178685"/>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外观</a:t>
              </a:r>
              <a:endParaRPr lang="en-US" sz="2800" dirty="0">
                <a:solidFill>
                  <a:schemeClr val="accent1"/>
                </a:solidFill>
                <a:latin typeface="+mj-ea"/>
                <a:ea typeface="+mj-ea"/>
              </a:endParaRPr>
            </a:p>
          </p:txBody>
        </p:sp>
      </p:grpSp>
      <p:grpSp>
        <p:nvGrpSpPr>
          <p:cNvPr id="8" name="组合 7">
            <a:extLst>
              <a:ext uri="{FF2B5EF4-FFF2-40B4-BE49-F238E27FC236}">
                <a16:creationId xmlns:a16="http://schemas.microsoft.com/office/drawing/2014/main" id="{0A225970-B4EC-CB66-6546-D0E8FAAB3EC7}"/>
              </a:ext>
            </a:extLst>
          </p:cNvPr>
          <p:cNvGrpSpPr/>
          <p:nvPr/>
        </p:nvGrpSpPr>
        <p:grpSpPr>
          <a:xfrm>
            <a:off x="8427660" y="1649543"/>
            <a:ext cx="1885486" cy="594360"/>
            <a:chOff x="1600200" y="2103120"/>
            <a:chExt cx="1885486" cy="594360"/>
          </a:xfrm>
        </p:grpSpPr>
        <p:sp>
          <p:nvSpPr>
            <p:cNvPr id="9" name="矩形: 圆角 8">
              <a:extLst>
                <a:ext uri="{FF2B5EF4-FFF2-40B4-BE49-F238E27FC236}">
                  <a16:creationId xmlns:a16="http://schemas.microsoft.com/office/drawing/2014/main" id="{1845CCF7-E26F-4E00-2DAE-F0EB0C4D79C3}"/>
                </a:ext>
              </a:extLst>
            </p:cNvPr>
            <p:cNvSpPr/>
            <p:nvPr/>
          </p:nvSpPr>
          <p:spPr>
            <a:xfrm>
              <a:off x="1600200" y="2103120"/>
              <a:ext cx="1885486" cy="594360"/>
            </a:xfrm>
            <a:prstGeom prst="roundRect">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文本框 9">
              <a:extLst>
                <a:ext uri="{FF2B5EF4-FFF2-40B4-BE49-F238E27FC236}">
                  <a16:creationId xmlns:a16="http://schemas.microsoft.com/office/drawing/2014/main" id="{8E91A8C3-7F7D-04D6-C51F-7E4711B100D2}"/>
                </a:ext>
              </a:extLst>
            </p:cNvPr>
            <p:cNvSpPr txBox="1"/>
            <p:nvPr/>
          </p:nvSpPr>
          <p:spPr>
            <a:xfrm>
              <a:off x="2118145" y="2178685"/>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剖面</a:t>
              </a:r>
              <a:endParaRPr lang="en-US" sz="2800" dirty="0">
                <a:solidFill>
                  <a:schemeClr val="accent1"/>
                </a:solidFill>
                <a:latin typeface="+mj-ea"/>
                <a:ea typeface="+mj-ea"/>
              </a:endParaRPr>
            </a:p>
          </p:txBody>
        </p:sp>
      </p:grpSp>
      <p:sp>
        <p:nvSpPr>
          <p:cNvPr id="11" name="左中括号 10">
            <a:extLst>
              <a:ext uri="{FF2B5EF4-FFF2-40B4-BE49-F238E27FC236}">
                <a16:creationId xmlns:a16="http://schemas.microsoft.com/office/drawing/2014/main" id="{BFDD36F4-6615-6E1B-9C84-F2BAC0E76883}"/>
              </a:ext>
            </a:extLst>
          </p:cNvPr>
          <p:cNvSpPr/>
          <p:nvPr/>
        </p:nvSpPr>
        <p:spPr>
          <a:xfrm>
            <a:off x="4561631" y="2560181"/>
            <a:ext cx="312517" cy="867275"/>
          </a:xfrm>
          <a:prstGeom prst="leftBracket">
            <a:avLst>
              <a:gd name="adj" fmla="val 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左中括号 11">
            <a:extLst>
              <a:ext uri="{FF2B5EF4-FFF2-40B4-BE49-F238E27FC236}">
                <a16:creationId xmlns:a16="http://schemas.microsoft.com/office/drawing/2014/main" id="{4815D53A-AE9E-7BD1-7DBE-8E5C8ECECE4B}"/>
              </a:ext>
            </a:extLst>
          </p:cNvPr>
          <p:cNvSpPr/>
          <p:nvPr/>
        </p:nvSpPr>
        <p:spPr>
          <a:xfrm>
            <a:off x="4561631" y="3427456"/>
            <a:ext cx="312517" cy="399329"/>
          </a:xfrm>
          <a:prstGeom prst="leftBracket">
            <a:avLst>
              <a:gd name="adj" fmla="val 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左中括号 12">
            <a:extLst>
              <a:ext uri="{FF2B5EF4-FFF2-40B4-BE49-F238E27FC236}">
                <a16:creationId xmlns:a16="http://schemas.microsoft.com/office/drawing/2014/main" id="{FE599896-4C7E-F5FE-F92E-5FC69681D791}"/>
              </a:ext>
            </a:extLst>
          </p:cNvPr>
          <p:cNvSpPr/>
          <p:nvPr/>
        </p:nvSpPr>
        <p:spPr>
          <a:xfrm>
            <a:off x="4561631" y="3826785"/>
            <a:ext cx="312517" cy="1522069"/>
          </a:xfrm>
          <a:prstGeom prst="leftBracket">
            <a:avLst>
              <a:gd name="adj" fmla="val 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直接连接符 14">
            <a:extLst>
              <a:ext uri="{FF2B5EF4-FFF2-40B4-BE49-F238E27FC236}">
                <a16:creationId xmlns:a16="http://schemas.microsoft.com/office/drawing/2014/main" id="{DC92B177-BB99-8AAC-1BA4-0D7CC2B80990}"/>
              </a:ext>
            </a:extLst>
          </p:cNvPr>
          <p:cNvCxnSpPr>
            <a:cxnSpLocks/>
          </p:cNvCxnSpPr>
          <p:nvPr/>
        </p:nvCxnSpPr>
        <p:spPr>
          <a:xfrm>
            <a:off x="7382278" y="2860296"/>
            <a:ext cx="2127022"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FA75555-4250-D7EE-C6B4-1447EAD261F4}"/>
              </a:ext>
            </a:extLst>
          </p:cNvPr>
          <p:cNvCxnSpPr>
            <a:cxnSpLocks/>
          </p:cNvCxnSpPr>
          <p:nvPr/>
        </p:nvCxnSpPr>
        <p:spPr>
          <a:xfrm>
            <a:off x="7382278" y="3166985"/>
            <a:ext cx="2127022"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DA7CB25-F93E-3B22-9D35-680F6CEDD5B7}"/>
              </a:ext>
            </a:extLst>
          </p:cNvPr>
          <p:cNvCxnSpPr>
            <a:cxnSpLocks/>
          </p:cNvCxnSpPr>
          <p:nvPr/>
        </p:nvCxnSpPr>
        <p:spPr>
          <a:xfrm>
            <a:off x="6536728" y="3471574"/>
            <a:ext cx="2972572"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130A99C-510C-6E03-912B-66FB24510C15}"/>
              </a:ext>
            </a:extLst>
          </p:cNvPr>
          <p:cNvCxnSpPr>
            <a:cxnSpLocks/>
          </p:cNvCxnSpPr>
          <p:nvPr/>
        </p:nvCxnSpPr>
        <p:spPr>
          <a:xfrm>
            <a:off x="7231209" y="4405516"/>
            <a:ext cx="2278091"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2E92CF9F-707E-F8FB-05E5-B3F13766E6E2}"/>
              </a:ext>
            </a:extLst>
          </p:cNvPr>
          <p:cNvCxnSpPr>
            <a:cxnSpLocks/>
          </p:cNvCxnSpPr>
          <p:nvPr/>
        </p:nvCxnSpPr>
        <p:spPr>
          <a:xfrm>
            <a:off x="7231209" y="5123146"/>
            <a:ext cx="2278091"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CE0CC60-FE4E-334F-FA68-00AD3B845AB0}"/>
              </a:ext>
            </a:extLst>
          </p:cNvPr>
          <p:cNvCxnSpPr>
            <a:cxnSpLocks/>
          </p:cNvCxnSpPr>
          <p:nvPr/>
        </p:nvCxnSpPr>
        <p:spPr>
          <a:xfrm>
            <a:off x="8215057" y="4752757"/>
            <a:ext cx="1294243"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3DA6B2AB-2CFF-9645-F238-B997F3863C0C}"/>
              </a:ext>
            </a:extLst>
          </p:cNvPr>
          <p:cNvCxnSpPr>
            <a:cxnSpLocks/>
          </p:cNvCxnSpPr>
          <p:nvPr/>
        </p:nvCxnSpPr>
        <p:spPr>
          <a:xfrm>
            <a:off x="4059746" y="2999193"/>
            <a:ext cx="501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DB83D27-ADD8-BB34-00E7-F454D7B9DAEC}"/>
              </a:ext>
            </a:extLst>
          </p:cNvPr>
          <p:cNvCxnSpPr>
            <a:cxnSpLocks/>
          </p:cNvCxnSpPr>
          <p:nvPr/>
        </p:nvCxnSpPr>
        <p:spPr>
          <a:xfrm>
            <a:off x="4059746" y="3618437"/>
            <a:ext cx="501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B150234-6498-B66B-85AB-407A6364E1D5}"/>
              </a:ext>
            </a:extLst>
          </p:cNvPr>
          <p:cNvCxnSpPr>
            <a:cxnSpLocks/>
          </p:cNvCxnSpPr>
          <p:nvPr/>
        </p:nvCxnSpPr>
        <p:spPr>
          <a:xfrm>
            <a:off x="4059746" y="4590710"/>
            <a:ext cx="501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B037D3A-9E0F-232F-AAC7-DA09C3675F29}"/>
              </a:ext>
            </a:extLst>
          </p:cNvPr>
          <p:cNvSpPr txBox="1"/>
          <p:nvPr/>
        </p:nvSpPr>
        <p:spPr>
          <a:xfrm>
            <a:off x="3305813" y="2782128"/>
            <a:ext cx="762517" cy="434048"/>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n-ea"/>
              </a:rPr>
              <a:t>牙冠</a:t>
            </a:r>
            <a:endParaRPr lang="en-US" sz="2000" dirty="0">
              <a:solidFill>
                <a:schemeClr val="bg1"/>
              </a:solidFill>
              <a:latin typeface="+mn-ea"/>
            </a:endParaRPr>
          </a:p>
        </p:txBody>
      </p:sp>
      <p:sp>
        <p:nvSpPr>
          <p:cNvPr id="36" name="文本框 35">
            <a:extLst>
              <a:ext uri="{FF2B5EF4-FFF2-40B4-BE49-F238E27FC236}">
                <a16:creationId xmlns:a16="http://schemas.microsoft.com/office/drawing/2014/main" id="{871FD726-B779-3864-A3E0-CA0FC6301B7A}"/>
              </a:ext>
            </a:extLst>
          </p:cNvPr>
          <p:cNvSpPr txBox="1"/>
          <p:nvPr/>
        </p:nvSpPr>
        <p:spPr>
          <a:xfrm>
            <a:off x="3305813" y="3410096"/>
            <a:ext cx="762517" cy="434048"/>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n-ea"/>
              </a:rPr>
              <a:t>牙颈</a:t>
            </a:r>
            <a:endParaRPr lang="en-US" sz="2000" dirty="0">
              <a:solidFill>
                <a:schemeClr val="bg1"/>
              </a:solidFill>
              <a:latin typeface="+mn-ea"/>
            </a:endParaRPr>
          </a:p>
        </p:txBody>
      </p:sp>
      <p:sp>
        <p:nvSpPr>
          <p:cNvPr id="37" name="文本框 36">
            <a:extLst>
              <a:ext uri="{FF2B5EF4-FFF2-40B4-BE49-F238E27FC236}">
                <a16:creationId xmlns:a16="http://schemas.microsoft.com/office/drawing/2014/main" id="{81AF581C-874D-E7CB-DD1E-4130BEAD4E47}"/>
              </a:ext>
            </a:extLst>
          </p:cNvPr>
          <p:cNvSpPr txBox="1"/>
          <p:nvPr/>
        </p:nvSpPr>
        <p:spPr>
          <a:xfrm>
            <a:off x="3305813" y="4386087"/>
            <a:ext cx="762517" cy="434048"/>
          </a:xfrm>
          <a:prstGeom prst="rect">
            <a:avLst/>
          </a:prstGeom>
          <a:noFill/>
        </p:spPr>
        <p:txBody>
          <a:bodyPr wrap="square" lIns="0" tIns="0" rIns="0" bIns="0" rtlCol="0" anchor="t">
            <a:noAutofit/>
          </a:bodyPr>
          <a:lstStyle/>
          <a:p>
            <a:pPr algn="ctr">
              <a:lnSpc>
                <a:spcPct val="130000"/>
              </a:lnSpc>
            </a:pPr>
            <a:r>
              <a:rPr lang="zh-CN" altLang="en-US" sz="2000" dirty="0">
                <a:solidFill>
                  <a:schemeClr val="bg1"/>
                </a:solidFill>
                <a:latin typeface="+mn-ea"/>
              </a:rPr>
              <a:t>牙根</a:t>
            </a:r>
            <a:endParaRPr lang="en-US" sz="2000" dirty="0">
              <a:solidFill>
                <a:schemeClr val="bg1"/>
              </a:solidFill>
              <a:latin typeface="+mn-ea"/>
            </a:endParaRPr>
          </a:p>
        </p:txBody>
      </p:sp>
      <p:sp>
        <p:nvSpPr>
          <p:cNvPr id="38" name="文本框 37">
            <a:extLst>
              <a:ext uri="{FF2B5EF4-FFF2-40B4-BE49-F238E27FC236}">
                <a16:creationId xmlns:a16="http://schemas.microsoft.com/office/drawing/2014/main" id="{45378566-26CC-FD24-030A-C9040C0FA508}"/>
              </a:ext>
            </a:extLst>
          </p:cNvPr>
          <p:cNvSpPr txBox="1"/>
          <p:nvPr/>
        </p:nvSpPr>
        <p:spPr>
          <a:xfrm>
            <a:off x="9550629" y="2656270"/>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牙釉质</a:t>
            </a:r>
            <a:endParaRPr lang="en-US" sz="2000" dirty="0">
              <a:solidFill>
                <a:schemeClr val="bg1"/>
              </a:solidFill>
              <a:latin typeface="+mn-ea"/>
            </a:endParaRPr>
          </a:p>
        </p:txBody>
      </p:sp>
      <p:sp>
        <p:nvSpPr>
          <p:cNvPr id="39" name="文本框 38">
            <a:extLst>
              <a:ext uri="{FF2B5EF4-FFF2-40B4-BE49-F238E27FC236}">
                <a16:creationId xmlns:a16="http://schemas.microsoft.com/office/drawing/2014/main" id="{BC288767-DFAE-83A6-BD9E-48F5E80BB0F1}"/>
              </a:ext>
            </a:extLst>
          </p:cNvPr>
          <p:cNvSpPr txBox="1"/>
          <p:nvPr/>
        </p:nvSpPr>
        <p:spPr>
          <a:xfrm>
            <a:off x="9550629" y="2980601"/>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牙本质</a:t>
            </a:r>
            <a:endParaRPr lang="en-US" sz="2000" dirty="0">
              <a:solidFill>
                <a:schemeClr val="bg1"/>
              </a:solidFill>
              <a:latin typeface="+mn-ea"/>
            </a:endParaRPr>
          </a:p>
        </p:txBody>
      </p:sp>
      <p:sp>
        <p:nvSpPr>
          <p:cNvPr id="40" name="文本框 39">
            <a:extLst>
              <a:ext uri="{FF2B5EF4-FFF2-40B4-BE49-F238E27FC236}">
                <a16:creationId xmlns:a16="http://schemas.microsoft.com/office/drawing/2014/main" id="{6D093D64-15D0-1202-91B1-F6299746FF68}"/>
              </a:ext>
            </a:extLst>
          </p:cNvPr>
          <p:cNvSpPr txBox="1"/>
          <p:nvPr/>
        </p:nvSpPr>
        <p:spPr>
          <a:xfrm>
            <a:off x="9550629" y="3304932"/>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牙髓</a:t>
            </a:r>
            <a:endParaRPr lang="en-US" sz="2000" dirty="0">
              <a:solidFill>
                <a:schemeClr val="bg1"/>
              </a:solidFill>
              <a:latin typeface="+mn-ea"/>
            </a:endParaRPr>
          </a:p>
        </p:txBody>
      </p:sp>
      <p:sp>
        <p:nvSpPr>
          <p:cNvPr id="41" name="文本框 40">
            <a:extLst>
              <a:ext uri="{FF2B5EF4-FFF2-40B4-BE49-F238E27FC236}">
                <a16:creationId xmlns:a16="http://schemas.microsoft.com/office/drawing/2014/main" id="{A89FD70C-EE1C-8DAA-8254-0B68B8AF0C57}"/>
              </a:ext>
            </a:extLst>
          </p:cNvPr>
          <p:cNvSpPr txBox="1"/>
          <p:nvPr/>
        </p:nvSpPr>
        <p:spPr>
          <a:xfrm>
            <a:off x="9550629" y="4192924"/>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根管</a:t>
            </a:r>
            <a:endParaRPr lang="en-US" sz="2000" dirty="0">
              <a:solidFill>
                <a:schemeClr val="bg1"/>
              </a:solidFill>
              <a:latin typeface="+mn-ea"/>
            </a:endParaRPr>
          </a:p>
        </p:txBody>
      </p:sp>
      <p:sp>
        <p:nvSpPr>
          <p:cNvPr id="42" name="文本框 41">
            <a:extLst>
              <a:ext uri="{FF2B5EF4-FFF2-40B4-BE49-F238E27FC236}">
                <a16:creationId xmlns:a16="http://schemas.microsoft.com/office/drawing/2014/main" id="{3318AFF5-6866-3E51-1215-AA40C290428B}"/>
              </a:ext>
            </a:extLst>
          </p:cNvPr>
          <p:cNvSpPr txBox="1"/>
          <p:nvPr/>
        </p:nvSpPr>
        <p:spPr>
          <a:xfrm>
            <a:off x="9550629" y="4559594"/>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牙槽骨</a:t>
            </a:r>
            <a:endParaRPr lang="en-US" sz="2000" dirty="0">
              <a:solidFill>
                <a:schemeClr val="bg1"/>
              </a:solidFill>
              <a:latin typeface="+mn-ea"/>
            </a:endParaRPr>
          </a:p>
        </p:txBody>
      </p:sp>
      <p:sp>
        <p:nvSpPr>
          <p:cNvPr id="43" name="文本框 42">
            <a:extLst>
              <a:ext uri="{FF2B5EF4-FFF2-40B4-BE49-F238E27FC236}">
                <a16:creationId xmlns:a16="http://schemas.microsoft.com/office/drawing/2014/main" id="{B4EC1F48-B54B-84D6-5F5A-D257DD4DF2AE}"/>
              </a:ext>
            </a:extLst>
          </p:cNvPr>
          <p:cNvSpPr txBox="1"/>
          <p:nvPr/>
        </p:nvSpPr>
        <p:spPr>
          <a:xfrm>
            <a:off x="9550629" y="4926264"/>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牙骨质</a:t>
            </a:r>
            <a:endParaRPr lang="en-US" sz="2000" dirty="0">
              <a:solidFill>
                <a:schemeClr val="bg1"/>
              </a:solidFill>
              <a:latin typeface="+mn-ea"/>
            </a:endParaRPr>
          </a:p>
        </p:txBody>
      </p:sp>
      <p:sp>
        <p:nvSpPr>
          <p:cNvPr id="44" name="文本框 43">
            <a:extLst>
              <a:ext uri="{FF2B5EF4-FFF2-40B4-BE49-F238E27FC236}">
                <a16:creationId xmlns:a16="http://schemas.microsoft.com/office/drawing/2014/main" id="{E1E7A1F0-DD81-A4AC-C399-C4A1AE05804E}"/>
              </a:ext>
            </a:extLst>
          </p:cNvPr>
          <p:cNvSpPr txBox="1"/>
          <p:nvPr/>
        </p:nvSpPr>
        <p:spPr>
          <a:xfrm>
            <a:off x="9550629" y="3629262"/>
            <a:ext cx="762517" cy="386325"/>
          </a:xfrm>
          <a:prstGeom prst="rect">
            <a:avLst/>
          </a:prstGeom>
          <a:noFill/>
        </p:spPr>
        <p:txBody>
          <a:bodyPr wrap="square" lIns="0" tIns="0" rIns="0" bIns="0" rtlCol="0" anchor="t">
            <a:noAutofit/>
          </a:bodyPr>
          <a:lstStyle/>
          <a:p>
            <a:pPr>
              <a:lnSpc>
                <a:spcPct val="130000"/>
              </a:lnSpc>
            </a:pPr>
            <a:r>
              <a:rPr lang="zh-CN" altLang="en-US" sz="2000" dirty="0">
                <a:solidFill>
                  <a:schemeClr val="bg1"/>
                </a:solidFill>
                <a:latin typeface="+mn-ea"/>
              </a:rPr>
              <a:t>牙龈</a:t>
            </a:r>
            <a:endParaRPr lang="en-US" sz="2000" dirty="0">
              <a:solidFill>
                <a:schemeClr val="bg1"/>
              </a:solidFill>
              <a:latin typeface="+mn-ea"/>
            </a:endParaRPr>
          </a:p>
        </p:txBody>
      </p:sp>
      <p:sp>
        <p:nvSpPr>
          <p:cNvPr id="46" name="任意多边形: 形状 45">
            <a:extLst>
              <a:ext uri="{FF2B5EF4-FFF2-40B4-BE49-F238E27FC236}">
                <a16:creationId xmlns:a16="http://schemas.microsoft.com/office/drawing/2014/main" id="{F5C70370-A8C7-6475-7DB2-DDF4D0B58EE2}"/>
              </a:ext>
            </a:extLst>
          </p:cNvPr>
          <p:cNvSpPr/>
          <p:nvPr/>
        </p:nvSpPr>
        <p:spPr>
          <a:xfrm>
            <a:off x="8064586" y="3601077"/>
            <a:ext cx="1423686" cy="185195"/>
          </a:xfrm>
          <a:custGeom>
            <a:avLst/>
            <a:gdLst>
              <a:gd name="connsiteX0" fmla="*/ 0 w 1423686"/>
              <a:gd name="connsiteY0" fmla="*/ 0 h 185195"/>
              <a:gd name="connsiteX1" fmla="*/ 185195 w 1423686"/>
              <a:gd name="connsiteY1" fmla="*/ 185195 h 185195"/>
              <a:gd name="connsiteX2" fmla="*/ 1423686 w 1423686"/>
              <a:gd name="connsiteY2" fmla="*/ 185195 h 185195"/>
            </a:gdLst>
            <a:ahLst/>
            <a:cxnLst>
              <a:cxn ang="0">
                <a:pos x="connsiteX0" y="connsiteY0"/>
              </a:cxn>
              <a:cxn ang="0">
                <a:pos x="connsiteX1" y="connsiteY1"/>
              </a:cxn>
              <a:cxn ang="0">
                <a:pos x="connsiteX2" y="connsiteY2"/>
              </a:cxn>
            </a:cxnLst>
            <a:rect l="l" t="t" r="r" b="b"/>
            <a:pathLst>
              <a:path w="1423686" h="185195">
                <a:moveTo>
                  <a:pt x="0" y="0"/>
                </a:moveTo>
                <a:lnTo>
                  <a:pt x="185195" y="185195"/>
                </a:lnTo>
                <a:lnTo>
                  <a:pt x="1423686" y="185195"/>
                </a:lnTo>
              </a:path>
            </a:pathLst>
          </a:custGeom>
          <a:noFill/>
          <a:ln w="19050" cap="flat" cmpd="sng" algn="ctr">
            <a:solidFill>
              <a:schemeClr val="bg1"/>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图形 29">
            <a:extLst>
              <a:ext uri="{FF2B5EF4-FFF2-40B4-BE49-F238E27FC236}">
                <a16:creationId xmlns:a16="http://schemas.microsoft.com/office/drawing/2014/main" id="{53C25113-489C-20CB-4B7A-86EA3BE04CD5}"/>
              </a:ext>
            </a:extLst>
          </p:cNvPr>
          <p:cNvGrpSpPr/>
          <p:nvPr/>
        </p:nvGrpSpPr>
        <p:grpSpPr>
          <a:xfrm rot="21116139" flipH="1">
            <a:off x="1148429" y="2792828"/>
            <a:ext cx="2137965" cy="2944757"/>
            <a:chOff x="6908678" y="1234629"/>
            <a:chExt cx="2672433" cy="3680914"/>
          </a:xfrm>
        </p:grpSpPr>
        <p:sp>
          <p:nvSpPr>
            <p:cNvPr id="49" name="任意多边形: 形状 48">
              <a:extLst>
                <a:ext uri="{FF2B5EF4-FFF2-40B4-BE49-F238E27FC236}">
                  <a16:creationId xmlns:a16="http://schemas.microsoft.com/office/drawing/2014/main" id="{85C79288-E598-3EE1-9E6B-DB12394663B4}"/>
                </a:ext>
              </a:extLst>
            </p:cNvPr>
            <p:cNvSpPr/>
            <p:nvPr/>
          </p:nvSpPr>
          <p:spPr>
            <a:xfrm>
              <a:off x="7157531" y="1530236"/>
              <a:ext cx="1497554" cy="1690643"/>
            </a:xfrm>
            <a:custGeom>
              <a:avLst/>
              <a:gdLst>
                <a:gd name="connsiteX0" fmla="*/ 663558 w 1497554"/>
                <a:gd name="connsiteY0" fmla="*/ 0 h 1690643"/>
                <a:gd name="connsiteX1" fmla="*/ 1110894 w 1497554"/>
                <a:gd name="connsiteY1" fmla="*/ 159194 h 1690643"/>
                <a:gd name="connsiteX2" fmla="*/ 1405176 w 1497554"/>
                <a:gd name="connsiteY2" fmla="*/ 1334958 h 1690643"/>
                <a:gd name="connsiteX3" fmla="*/ 834123 w 1497554"/>
                <a:gd name="connsiteY3" fmla="*/ 1690643 h 1690643"/>
                <a:gd name="connsiteX4" fmla="*/ 834123 w 1497554"/>
                <a:gd name="connsiteY4" fmla="*/ 1690643 h 1690643"/>
                <a:gd name="connsiteX5" fmla="*/ 386560 w 1497554"/>
                <a:gd name="connsiteY5" fmla="*/ 1533268 h 1690643"/>
                <a:gd name="connsiteX6" fmla="*/ 92277 w 1497554"/>
                <a:gd name="connsiteY6" fmla="*/ 356368 h 1690643"/>
                <a:gd name="connsiteX7" fmla="*/ 663558 w 1497554"/>
                <a:gd name="connsiteY7" fmla="*/ 0 h 169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554" h="1690643">
                  <a:moveTo>
                    <a:pt x="663558" y="0"/>
                  </a:moveTo>
                  <a:cubicBezTo>
                    <a:pt x="826018" y="2991"/>
                    <a:pt x="983070" y="58881"/>
                    <a:pt x="1110894" y="159194"/>
                  </a:cubicBezTo>
                  <a:cubicBezTo>
                    <a:pt x="1471582" y="428233"/>
                    <a:pt x="1603714" y="955166"/>
                    <a:pt x="1405176" y="1334958"/>
                  </a:cubicBezTo>
                  <a:cubicBezTo>
                    <a:pt x="1288509" y="1557602"/>
                    <a:pt x="1075189" y="1690416"/>
                    <a:pt x="834123" y="1690643"/>
                  </a:cubicBezTo>
                  <a:lnTo>
                    <a:pt x="834123" y="1690643"/>
                  </a:lnTo>
                  <a:cubicBezTo>
                    <a:pt x="671808" y="1688157"/>
                    <a:pt x="514709" y="1632917"/>
                    <a:pt x="386560" y="1533268"/>
                  </a:cubicBezTo>
                  <a:cubicBezTo>
                    <a:pt x="25871" y="1263320"/>
                    <a:pt x="-106033" y="735250"/>
                    <a:pt x="92277" y="356368"/>
                  </a:cubicBezTo>
                  <a:cubicBezTo>
                    <a:pt x="209172" y="133723"/>
                    <a:pt x="422492" y="0"/>
                    <a:pt x="663558" y="0"/>
                  </a:cubicBezTo>
                  <a:close/>
                </a:path>
              </a:pathLst>
            </a:custGeom>
            <a:gradFill>
              <a:gsLst>
                <a:gs pos="0">
                  <a:srgbClr val="F8F4FF">
                    <a:alpha val="52000"/>
                  </a:srgbClr>
                </a:gs>
                <a:gs pos="50000">
                  <a:srgbClr val="EAF0F9">
                    <a:alpha val="40000"/>
                  </a:srgbClr>
                </a:gs>
                <a:gs pos="100000">
                  <a:srgbClr val="DCECF3">
                    <a:alpha val="44000"/>
                  </a:srgbClr>
                </a:gs>
              </a:gsLst>
              <a:lin ang="12788386" scaled="1"/>
            </a:gradFill>
            <a:ln w="22713"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03A0DFCF-0D1A-410D-4DCE-C448B6159F6A}"/>
                </a:ext>
              </a:extLst>
            </p:cNvPr>
            <p:cNvSpPr/>
            <p:nvPr/>
          </p:nvSpPr>
          <p:spPr>
            <a:xfrm>
              <a:off x="7271186" y="1535012"/>
              <a:ext cx="1158707" cy="1685867"/>
            </a:xfrm>
            <a:custGeom>
              <a:avLst/>
              <a:gdLst>
                <a:gd name="connsiteX0" fmla="*/ 1158707 w 1158707"/>
                <a:gd name="connsiteY0" fmla="*/ 1533723 h 1685867"/>
                <a:gd name="connsiteX1" fmla="*/ 925374 w 1158707"/>
                <a:gd name="connsiteY1" fmla="*/ 1660624 h 1685867"/>
                <a:gd name="connsiteX2" fmla="*/ 898993 w 1158707"/>
                <a:gd name="connsiteY2" fmla="*/ 75276 h 1685867"/>
                <a:gd name="connsiteX3" fmla="*/ 1024756 w 1158707"/>
                <a:gd name="connsiteY3" fmla="*/ 154418 h 1685867"/>
                <a:gd name="connsiteX4" fmla="*/ 1138467 w 1158707"/>
                <a:gd name="connsiteY4" fmla="*/ 253119 h 1685867"/>
                <a:gd name="connsiteX5" fmla="*/ 13645 w 1158707"/>
                <a:gd name="connsiteY5" fmla="*/ 1173489 h 1685867"/>
                <a:gd name="connsiteX6" fmla="*/ 300877 w 1158707"/>
                <a:gd name="connsiteY6" fmla="*/ 1528492 h 1685867"/>
                <a:gd name="connsiteX7" fmla="*/ 457797 w 1158707"/>
                <a:gd name="connsiteY7" fmla="*/ 1621280 h 1685867"/>
                <a:gd name="connsiteX8" fmla="*/ 430734 w 1158707"/>
                <a:gd name="connsiteY8" fmla="*/ 13418 h 1685867"/>
                <a:gd name="connsiteX9" fmla="*/ 6823 w 1158707"/>
                <a:gd name="connsiteY9" fmla="*/ 351592 h 1685867"/>
                <a:gd name="connsiteX10" fmla="*/ 0 w 1158707"/>
                <a:gd name="connsiteY10" fmla="*/ 365465 h 1685867"/>
                <a:gd name="connsiteX11" fmla="*/ 674529 w 1158707"/>
                <a:gd name="connsiteY11" fmla="*/ 1681092 h 1685867"/>
                <a:gd name="connsiteX12" fmla="*/ 748441 w 1158707"/>
                <a:gd name="connsiteY12" fmla="*/ 1685867 h 1685867"/>
                <a:gd name="connsiteX13" fmla="*/ 748441 w 1158707"/>
                <a:gd name="connsiteY13" fmla="*/ 1685867 h 1685867"/>
                <a:gd name="connsiteX14" fmla="*/ 811436 w 1158707"/>
                <a:gd name="connsiteY14" fmla="*/ 1682229 h 1685867"/>
                <a:gd name="connsiteX15" fmla="*/ 783918 w 1158707"/>
                <a:gd name="connsiteY15" fmla="*/ 28655 h 1685867"/>
                <a:gd name="connsiteX16" fmla="*/ 647466 w 1158707"/>
                <a:gd name="connsiteY16" fmla="*/ 0 h 16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8707" h="1685867">
                  <a:moveTo>
                    <a:pt x="1158707" y="1533723"/>
                  </a:moveTo>
                  <a:cubicBezTo>
                    <a:pt x="1090997" y="1592366"/>
                    <a:pt x="1011398" y="1635658"/>
                    <a:pt x="925374" y="1660624"/>
                  </a:cubicBezTo>
                  <a:lnTo>
                    <a:pt x="898993" y="75276"/>
                  </a:lnTo>
                  <a:cubicBezTo>
                    <a:pt x="943149" y="97927"/>
                    <a:pt x="985231" y="124410"/>
                    <a:pt x="1024756" y="154418"/>
                  </a:cubicBezTo>
                  <a:cubicBezTo>
                    <a:pt x="1065347" y="184090"/>
                    <a:pt x="1103383" y="217105"/>
                    <a:pt x="1138467" y="253119"/>
                  </a:cubicBezTo>
                  <a:close/>
                  <a:moveTo>
                    <a:pt x="13645" y="1173489"/>
                  </a:moveTo>
                  <a:cubicBezTo>
                    <a:pt x="79363" y="1313253"/>
                    <a:pt x="177909" y="1435050"/>
                    <a:pt x="300877" y="1528492"/>
                  </a:cubicBezTo>
                  <a:cubicBezTo>
                    <a:pt x="349636" y="1565064"/>
                    <a:pt x="402257" y="1596177"/>
                    <a:pt x="457797" y="1621280"/>
                  </a:cubicBezTo>
                  <a:lnTo>
                    <a:pt x="430734" y="13418"/>
                  </a:lnTo>
                  <a:cubicBezTo>
                    <a:pt x="246840" y="58859"/>
                    <a:pt x="91987" y="182391"/>
                    <a:pt x="6823" y="351592"/>
                  </a:cubicBezTo>
                  <a:lnTo>
                    <a:pt x="0" y="365465"/>
                  </a:lnTo>
                  <a:close/>
                  <a:moveTo>
                    <a:pt x="674529" y="1681092"/>
                  </a:moveTo>
                  <a:cubicBezTo>
                    <a:pt x="699059" y="1684048"/>
                    <a:pt x="723734" y="1685642"/>
                    <a:pt x="748441" y="1685867"/>
                  </a:cubicBezTo>
                  <a:lnTo>
                    <a:pt x="748441" y="1685867"/>
                  </a:lnTo>
                  <a:cubicBezTo>
                    <a:pt x="769818" y="1685867"/>
                    <a:pt x="790741" y="1684275"/>
                    <a:pt x="811436" y="1682229"/>
                  </a:cubicBezTo>
                  <a:lnTo>
                    <a:pt x="783918" y="28655"/>
                  </a:lnTo>
                  <a:cubicBezTo>
                    <a:pt x="739492" y="14619"/>
                    <a:pt x="693785" y="5019"/>
                    <a:pt x="647466" y="0"/>
                  </a:cubicBezTo>
                  <a:close/>
                </a:path>
              </a:pathLst>
            </a:custGeom>
            <a:gradFill>
              <a:gsLst>
                <a:gs pos="0">
                  <a:srgbClr val="F8F4FF"/>
                </a:gs>
                <a:gs pos="50000">
                  <a:srgbClr val="EAF0F9">
                    <a:alpha val="10000"/>
                  </a:srgbClr>
                </a:gs>
                <a:gs pos="100000">
                  <a:srgbClr val="DCECF3">
                    <a:alpha val="0"/>
                  </a:srgbClr>
                </a:gs>
              </a:gsLst>
              <a:lin ang="7274168" scaled="1"/>
            </a:gradFill>
            <a:ln w="22713"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D70FFD5C-5F58-B09F-3574-11696C54AD45}"/>
                </a:ext>
              </a:extLst>
            </p:cNvPr>
            <p:cNvSpPr/>
            <p:nvPr/>
          </p:nvSpPr>
          <p:spPr>
            <a:xfrm>
              <a:off x="7560692" y="1498217"/>
              <a:ext cx="1183950" cy="1671947"/>
            </a:xfrm>
            <a:custGeom>
              <a:avLst/>
              <a:gdLst>
                <a:gd name="connsiteX0" fmla="*/ 989506 w 1183950"/>
                <a:gd name="connsiteY0" fmla="*/ 1300570 h 1671947"/>
                <a:gd name="connsiteX1" fmla="*/ 997921 w 1183950"/>
                <a:gd name="connsiteY1" fmla="*/ 1277828 h 1671947"/>
                <a:gd name="connsiteX2" fmla="*/ 1003834 w 1183950"/>
                <a:gd name="connsiteY2" fmla="*/ 1261909 h 1671947"/>
                <a:gd name="connsiteX3" fmla="*/ 1011339 w 1183950"/>
                <a:gd name="connsiteY3" fmla="*/ 1239167 h 1671947"/>
                <a:gd name="connsiteX4" fmla="*/ 1016114 w 1183950"/>
                <a:gd name="connsiteY4" fmla="*/ 1223930 h 1671947"/>
                <a:gd name="connsiteX5" fmla="*/ 1023165 w 1183950"/>
                <a:gd name="connsiteY5" fmla="*/ 1197777 h 1671947"/>
                <a:gd name="connsiteX6" fmla="*/ 1026576 w 1183950"/>
                <a:gd name="connsiteY6" fmla="*/ 1184586 h 1671947"/>
                <a:gd name="connsiteX7" fmla="*/ 1034536 w 1183950"/>
                <a:gd name="connsiteY7" fmla="*/ 1147289 h 1671947"/>
                <a:gd name="connsiteX8" fmla="*/ 1034536 w 1183950"/>
                <a:gd name="connsiteY8" fmla="*/ 1144788 h 1671947"/>
                <a:gd name="connsiteX9" fmla="*/ 1040903 w 1183950"/>
                <a:gd name="connsiteY9" fmla="*/ 1104761 h 1671947"/>
                <a:gd name="connsiteX10" fmla="*/ 1042495 w 1183950"/>
                <a:gd name="connsiteY10" fmla="*/ 1091344 h 1671947"/>
                <a:gd name="connsiteX11" fmla="*/ 1045452 w 1183950"/>
                <a:gd name="connsiteY11" fmla="*/ 1064053 h 1671947"/>
                <a:gd name="connsiteX12" fmla="*/ 1045452 w 1183950"/>
                <a:gd name="connsiteY12" fmla="*/ 1047906 h 1671947"/>
                <a:gd name="connsiteX13" fmla="*/ 1047044 w 1183950"/>
                <a:gd name="connsiteY13" fmla="*/ 1023345 h 1671947"/>
                <a:gd name="connsiteX14" fmla="*/ 1047044 w 1183950"/>
                <a:gd name="connsiteY14" fmla="*/ 1011519 h 1671947"/>
                <a:gd name="connsiteX15" fmla="*/ 1047044 w 1183950"/>
                <a:gd name="connsiteY15" fmla="*/ 973995 h 1671947"/>
                <a:gd name="connsiteX16" fmla="*/ 1047044 w 1183950"/>
                <a:gd name="connsiteY16" fmla="*/ 959212 h 1671947"/>
                <a:gd name="connsiteX17" fmla="*/ 1045224 w 1183950"/>
                <a:gd name="connsiteY17" fmla="*/ 920096 h 1671947"/>
                <a:gd name="connsiteX18" fmla="*/ 1045224 w 1183950"/>
                <a:gd name="connsiteY18" fmla="*/ 910090 h 1671947"/>
                <a:gd name="connsiteX19" fmla="*/ 1042950 w 1183950"/>
                <a:gd name="connsiteY19" fmla="*/ 888485 h 1671947"/>
                <a:gd name="connsiteX20" fmla="*/ 1041131 w 1183950"/>
                <a:gd name="connsiteY20" fmla="*/ 869836 h 1671947"/>
                <a:gd name="connsiteX21" fmla="*/ 1038174 w 1183950"/>
                <a:gd name="connsiteY21" fmla="*/ 847094 h 1671947"/>
                <a:gd name="connsiteX22" fmla="*/ 1035445 w 1183950"/>
                <a:gd name="connsiteY22" fmla="*/ 829355 h 1671947"/>
                <a:gd name="connsiteX23" fmla="*/ 1023392 w 1183950"/>
                <a:gd name="connsiteY23" fmla="*/ 767497 h 1671947"/>
                <a:gd name="connsiteX24" fmla="*/ 1020890 w 1183950"/>
                <a:gd name="connsiteY24" fmla="*/ 756581 h 1671947"/>
                <a:gd name="connsiteX25" fmla="*/ 1006108 w 1183950"/>
                <a:gd name="connsiteY25" fmla="*/ 702455 h 1671947"/>
                <a:gd name="connsiteX26" fmla="*/ 1002924 w 1183950"/>
                <a:gd name="connsiteY26" fmla="*/ 691993 h 1671947"/>
                <a:gd name="connsiteX27" fmla="*/ 988369 w 1183950"/>
                <a:gd name="connsiteY27" fmla="*/ 648556 h 1671947"/>
                <a:gd name="connsiteX28" fmla="*/ 985413 w 1183950"/>
                <a:gd name="connsiteY28" fmla="*/ 638777 h 1671947"/>
                <a:gd name="connsiteX29" fmla="*/ 965855 w 1183950"/>
                <a:gd name="connsiteY29" fmla="*/ 590791 h 1671947"/>
                <a:gd name="connsiteX30" fmla="*/ 961534 w 1183950"/>
                <a:gd name="connsiteY30" fmla="*/ 581012 h 1671947"/>
                <a:gd name="connsiteX31" fmla="*/ 943567 w 1183950"/>
                <a:gd name="connsiteY31" fmla="*/ 543033 h 1671947"/>
                <a:gd name="connsiteX32" fmla="*/ 937200 w 1183950"/>
                <a:gd name="connsiteY32" fmla="*/ 530298 h 1671947"/>
                <a:gd name="connsiteX33" fmla="*/ 912183 w 1183950"/>
                <a:gd name="connsiteY33" fmla="*/ 484813 h 1671947"/>
                <a:gd name="connsiteX34" fmla="*/ 912183 w 1183950"/>
                <a:gd name="connsiteY34" fmla="*/ 482994 h 1671947"/>
                <a:gd name="connsiteX35" fmla="*/ 885120 w 1183950"/>
                <a:gd name="connsiteY35" fmla="*/ 440239 h 1671947"/>
                <a:gd name="connsiteX36" fmla="*/ 877388 w 1183950"/>
                <a:gd name="connsiteY36" fmla="*/ 428641 h 1671947"/>
                <a:gd name="connsiteX37" fmla="*/ 846914 w 1183950"/>
                <a:gd name="connsiteY37" fmla="*/ 386113 h 1671947"/>
                <a:gd name="connsiteX38" fmla="*/ 845322 w 1183950"/>
                <a:gd name="connsiteY38" fmla="*/ 384066 h 1671947"/>
                <a:gd name="connsiteX39" fmla="*/ 807570 w 1183950"/>
                <a:gd name="connsiteY39" fmla="*/ 338582 h 1671947"/>
                <a:gd name="connsiteX40" fmla="*/ 799838 w 1183950"/>
                <a:gd name="connsiteY40" fmla="*/ 329713 h 1671947"/>
                <a:gd name="connsiteX41" fmla="*/ 754354 w 1183950"/>
                <a:gd name="connsiteY41" fmla="*/ 282637 h 1671947"/>
                <a:gd name="connsiteX42" fmla="*/ 743210 w 1183950"/>
                <a:gd name="connsiteY42" fmla="*/ 271948 h 1671947"/>
                <a:gd name="connsiteX43" fmla="*/ 723652 w 1183950"/>
                <a:gd name="connsiteY43" fmla="*/ 254209 h 1671947"/>
                <a:gd name="connsiteX44" fmla="*/ 709779 w 1183950"/>
                <a:gd name="connsiteY44" fmla="*/ 242156 h 1671947"/>
                <a:gd name="connsiteX45" fmla="*/ 689084 w 1183950"/>
                <a:gd name="connsiteY45" fmla="*/ 225327 h 1671947"/>
                <a:gd name="connsiteX46" fmla="*/ 669298 w 1183950"/>
                <a:gd name="connsiteY46" fmla="*/ 209635 h 1671947"/>
                <a:gd name="connsiteX47" fmla="*/ 0 w 1183950"/>
                <a:gd name="connsiteY47" fmla="*/ 100246 h 1671947"/>
                <a:gd name="connsiteX48" fmla="*/ 141455 w 1183950"/>
                <a:gd name="connsiteY48" fmla="*/ 43845 h 1671947"/>
                <a:gd name="connsiteX49" fmla="*/ 810072 w 1183950"/>
                <a:gd name="connsiteY49" fmla="*/ 154372 h 1671947"/>
                <a:gd name="connsiteX50" fmla="*/ 820988 w 1183950"/>
                <a:gd name="connsiteY50" fmla="*/ 162559 h 1671947"/>
                <a:gd name="connsiteX51" fmla="*/ 830085 w 1183950"/>
                <a:gd name="connsiteY51" fmla="*/ 169836 h 1671947"/>
                <a:gd name="connsiteX52" fmla="*/ 850780 w 1183950"/>
                <a:gd name="connsiteY52" fmla="*/ 186893 h 1671947"/>
                <a:gd name="connsiteX53" fmla="*/ 864653 w 1183950"/>
                <a:gd name="connsiteY53" fmla="*/ 198719 h 1671947"/>
                <a:gd name="connsiteX54" fmla="*/ 884211 w 1183950"/>
                <a:gd name="connsiteY54" fmla="*/ 216457 h 1671947"/>
                <a:gd name="connsiteX55" fmla="*/ 891943 w 1183950"/>
                <a:gd name="connsiteY55" fmla="*/ 223507 h 1671947"/>
                <a:gd name="connsiteX56" fmla="*/ 895354 w 1183950"/>
                <a:gd name="connsiteY56" fmla="*/ 227146 h 1671947"/>
                <a:gd name="connsiteX57" fmla="*/ 940838 w 1183950"/>
                <a:gd name="connsiteY57" fmla="*/ 274222 h 1671947"/>
                <a:gd name="connsiteX58" fmla="*/ 944477 w 1183950"/>
                <a:gd name="connsiteY58" fmla="*/ 277861 h 1671947"/>
                <a:gd name="connsiteX59" fmla="*/ 948798 w 1183950"/>
                <a:gd name="connsiteY59" fmla="*/ 283092 h 1671947"/>
                <a:gd name="connsiteX60" fmla="*/ 986322 w 1183950"/>
                <a:gd name="connsiteY60" fmla="*/ 328576 h 1671947"/>
                <a:gd name="connsiteX61" fmla="*/ 986322 w 1183950"/>
                <a:gd name="connsiteY61" fmla="*/ 328576 h 1671947"/>
                <a:gd name="connsiteX62" fmla="*/ 986322 w 1183950"/>
                <a:gd name="connsiteY62" fmla="*/ 330168 h 1671947"/>
                <a:gd name="connsiteX63" fmla="*/ 1017024 w 1183950"/>
                <a:gd name="connsiteY63" fmla="*/ 372923 h 1671947"/>
                <a:gd name="connsiteX64" fmla="*/ 1021118 w 1183950"/>
                <a:gd name="connsiteY64" fmla="*/ 378608 h 1671947"/>
                <a:gd name="connsiteX65" fmla="*/ 1024757 w 1183950"/>
                <a:gd name="connsiteY65" fmla="*/ 384294 h 1671947"/>
                <a:gd name="connsiteX66" fmla="*/ 1051592 w 1183950"/>
                <a:gd name="connsiteY66" fmla="*/ 427276 h 1671947"/>
                <a:gd name="connsiteX67" fmla="*/ 1051592 w 1183950"/>
                <a:gd name="connsiteY67" fmla="*/ 428641 h 1671947"/>
                <a:gd name="connsiteX68" fmla="*/ 1051592 w 1183950"/>
                <a:gd name="connsiteY68" fmla="*/ 428641 h 1671947"/>
                <a:gd name="connsiteX69" fmla="*/ 1076381 w 1183950"/>
                <a:gd name="connsiteY69" fmla="*/ 474125 h 1671947"/>
                <a:gd name="connsiteX70" fmla="*/ 1079337 w 1183950"/>
                <a:gd name="connsiteY70" fmla="*/ 479355 h 1671947"/>
                <a:gd name="connsiteX71" fmla="*/ 1082749 w 1183950"/>
                <a:gd name="connsiteY71" fmla="*/ 486633 h 1671947"/>
                <a:gd name="connsiteX72" fmla="*/ 1100942 w 1183950"/>
                <a:gd name="connsiteY72" fmla="*/ 524839 h 1671947"/>
                <a:gd name="connsiteX73" fmla="*/ 1104126 w 1183950"/>
                <a:gd name="connsiteY73" fmla="*/ 531662 h 1671947"/>
                <a:gd name="connsiteX74" fmla="*/ 1104126 w 1183950"/>
                <a:gd name="connsiteY74" fmla="*/ 534391 h 1671947"/>
                <a:gd name="connsiteX75" fmla="*/ 1123684 w 1183950"/>
                <a:gd name="connsiteY75" fmla="*/ 582377 h 1671947"/>
                <a:gd name="connsiteX76" fmla="*/ 1125049 w 1183950"/>
                <a:gd name="connsiteY76" fmla="*/ 586243 h 1671947"/>
                <a:gd name="connsiteX77" fmla="*/ 1127551 w 1183950"/>
                <a:gd name="connsiteY77" fmla="*/ 593520 h 1671947"/>
                <a:gd name="connsiteX78" fmla="*/ 1142105 w 1183950"/>
                <a:gd name="connsiteY78" fmla="*/ 636730 h 1671947"/>
                <a:gd name="connsiteX79" fmla="*/ 1144607 w 1183950"/>
                <a:gd name="connsiteY79" fmla="*/ 644008 h 1671947"/>
                <a:gd name="connsiteX80" fmla="*/ 1144607 w 1183950"/>
                <a:gd name="connsiteY80" fmla="*/ 647419 h 1671947"/>
                <a:gd name="connsiteX81" fmla="*/ 1159162 w 1183950"/>
                <a:gd name="connsiteY81" fmla="*/ 701545 h 1671947"/>
                <a:gd name="connsiteX82" fmla="*/ 1160526 w 1183950"/>
                <a:gd name="connsiteY82" fmla="*/ 706094 h 1671947"/>
                <a:gd name="connsiteX83" fmla="*/ 1160526 w 1183950"/>
                <a:gd name="connsiteY83" fmla="*/ 712461 h 1671947"/>
                <a:gd name="connsiteX84" fmla="*/ 1172807 w 1183950"/>
                <a:gd name="connsiteY84" fmla="*/ 774092 h 1671947"/>
                <a:gd name="connsiteX85" fmla="*/ 1172807 w 1183950"/>
                <a:gd name="connsiteY85" fmla="*/ 775457 h 1671947"/>
                <a:gd name="connsiteX86" fmla="*/ 1175081 w 1183950"/>
                <a:gd name="connsiteY86" fmla="*/ 792286 h 1671947"/>
                <a:gd name="connsiteX87" fmla="*/ 1178265 w 1183950"/>
                <a:gd name="connsiteY87" fmla="*/ 813663 h 1671947"/>
                <a:gd name="connsiteX88" fmla="*/ 1180085 w 1183950"/>
                <a:gd name="connsiteY88" fmla="*/ 832312 h 1671947"/>
                <a:gd name="connsiteX89" fmla="*/ 1182131 w 1183950"/>
                <a:gd name="connsiteY89" fmla="*/ 855054 h 1671947"/>
                <a:gd name="connsiteX90" fmla="*/ 1182131 w 1183950"/>
                <a:gd name="connsiteY90" fmla="*/ 857783 h 1671947"/>
                <a:gd name="connsiteX91" fmla="*/ 1182131 w 1183950"/>
                <a:gd name="connsiteY91" fmla="*/ 865288 h 1671947"/>
                <a:gd name="connsiteX92" fmla="*/ 1183951 w 1183950"/>
                <a:gd name="connsiteY92" fmla="*/ 904177 h 1671947"/>
                <a:gd name="connsiteX93" fmla="*/ 1183951 w 1183950"/>
                <a:gd name="connsiteY93" fmla="*/ 918959 h 1671947"/>
                <a:gd name="connsiteX94" fmla="*/ 1183951 w 1183950"/>
                <a:gd name="connsiteY94" fmla="*/ 956711 h 1671947"/>
                <a:gd name="connsiteX95" fmla="*/ 1183951 w 1183950"/>
                <a:gd name="connsiteY95" fmla="*/ 964443 h 1671947"/>
                <a:gd name="connsiteX96" fmla="*/ 1183951 w 1183950"/>
                <a:gd name="connsiteY96" fmla="*/ 967854 h 1671947"/>
                <a:gd name="connsiteX97" fmla="*/ 1182359 w 1183950"/>
                <a:gd name="connsiteY97" fmla="*/ 992643 h 1671947"/>
                <a:gd name="connsiteX98" fmla="*/ 1181222 w 1183950"/>
                <a:gd name="connsiteY98" fmla="*/ 1008790 h 1671947"/>
                <a:gd name="connsiteX99" fmla="*/ 1178038 w 1183950"/>
                <a:gd name="connsiteY99" fmla="*/ 1036081 h 1671947"/>
                <a:gd name="connsiteX100" fmla="*/ 1176673 w 1183950"/>
                <a:gd name="connsiteY100" fmla="*/ 1049271 h 1671947"/>
                <a:gd name="connsiteX101" fmla="*/ 1170078 w 1183950"/>
                <a:gd name="connsiteY101" fmla="*/ 1089524 h 1671947"/>
                <a:gd name="connsiteX102" fmla="*/ 1170078 w 1183950"/>
                <a:gd name="connsiteY102" fmla="*/ 1092026 h 1671947"/>
                <a:gd name="connsiteX103" fmla="*/ 1162118 w 1183950"/>
                <a:gd name="connsiteY103" fmla="*/ 1129323 h 1671947"/>
                <a:gd name="connsiteX104" fmla="*/ 1158707 w 1183950"/>
                <a:gd name="connsiteY104" fmla="*/ 1142513 h 1671947"/>
                <a:gd name="connsiteX105" fmla="*/ 1151885 w 1183950"/>
                <a:gd name="connsiteY105" fmla="*/ 1168439 h 1671947"/>
                <a:gd name="connsiteX106" fmla="*/ 1147109 w 1183950"/>
                <a:gd name="connsiteY106" fmla="*/ 1183904 h 1671947"/>
                <a:gd name="connsiteX107" fmla="*/ 1139604 w 1183950"/>
                <a:gd name="connsiteY107" fmla="*/ 1206646 h 1671947"/>
                <a:gd name="connsiteX108" fmla="*/ 1133464 w 1183950"/>
                <a:gd name="connsiteY108" fmla="*/ 1222793 h 1671947"/>
                <a:gd name="connsiteX109" fmla="*/ 1125276 w 1183950"/>
                <a:gd name="connsiteY109" fmla="*/ 1245535 h 1671947"/>
                <a:gd name="connsiteX110" fmla="*/ 1118226 w 1183950"/>
                <a:gd name="connsiteY110" fmla="*/ 1261909 h 1671947"/>
                <a:gd name="connsiteX111" fmla="*/ 1108902 w 1183950"/>
                <a:gd name="connsiteY111" fmla="*/ 1282604 h 1671947"/>
                <a:gd name="connsiteX112" fmla="*/ 1106628 w 1183950"/>
                <a:gd name="connsiteY112" fmla="*/ 1288062 h 1671947"/>
                <a:gd name="connsiteX113" fmla="*/ 1094347 w 1183950"/>
                <a:gd name="connsiteY113" fmla="*/ 1312624 h 1671947"/>
                <a:gd name="connsiteX114" fmla="*/ 1066602 w 1183950"/>
                <a:gd name="connsiteY114" fmla="*/ 1360382 h 1671947"/>
                <a:gd name="connsiteX115" fmla="*/ 1061144 w 1183950"/>
                <a:gd name="connsiteY115" fmla="*/ 1369251 h 1671947"/>
                <a:gd name="connsiteX116" fmla="*/ 1056823 w 1183950"/>
                <a:gd name="connsiteY116" fmla="*/ 1376074 h 1671947"/>
                <a:gd name="connsiteX117" fmla="*/ 1031352 w 1183950"/>
                <a:gd name="connsiteY117" fmla="*/ 1411779 h 1671947"/>
                <a:gd name="connsiteX118" fmla="*/ 1030897 w 1183950"/>
                <a:gd name="connsiteY118" fmla="*/ 1419284 h 1671947"/>
                <a:gd name="connsiteX119" fmla="*/ 1019526 w 1183950"/>
                <a:gd name="connsiteY119" fmla="*/ 1433839 h 1671947"/>
                <a:gd name="connsiteX120" fmla="*/ 1008837 w 1183950"/>
                <a:gd name="connsiteY120" fmla="*/ 1445665 h 1671947"/>
                <a:gd name="connsiteX121" fmla="*/ 986095 w 1183950"/>
                <a:gd name="connsiteY121" fmla="*/ 1468407 h 1671947"/>
                <a:gd name="connsiteX122" fmla="*/ 977226 w 1183950"/>
                <a:gd name="connsiteY122" fmla="*/ 1477958 h 1671947"/>
                <a:gd name="connsiteX123" fmla="*/ 965855 w 1183950"/>
                <a:gd name="connsiteY123" fmla="*/ 1488420 h 1671947"/>
                <a:gd name="connsiteX124" fmla="*/ 946296 w 1183950"/>
                <a:gd name="connsiteY124" fmla="*/ 1506386 h 1671947"/>
                <a:gd name="connsiteX125" fmla="*/ 936972 w 1183950"/>
                <a:gd name="connsiteY125" fmla="*/ 1515028 h 1671947"/>
                <a:gd name="connsiteX126" fmla="*/ 923327 w 1183950"/>
                <a:gd name="connsiteY126" fmla="*/ 1525489 h 1671947"/>
                <a:gd name="connsiteX127" fmla="*/ 904906 w 1183950"/>
                <a:gd name="connsiteY127" fmla="*/ 1540044 h 1671947"/>
                <a:gd name="connsiteX128" fmla="*/ 896264 w 1183950"/>
                <a:gd name="connsiteY128" fmla="*/ 1546639 h 1671947"/>
                <a:gd name="connsiteX129" fmla="*/ 879207 w 1183950"/>
                <a:gd name="connsiteY129" fmla="*/ 1557783 h 1671947"/>
                <a:gd name="connsiteX130" fmla="*/ 861241 w 1183950"/>
                <a:gd name="connsiteY130" fmla="*/ 1569381 h 1671947"/>
                <a:gd name="connsiteX131" fmla="*/ 854646 w 1183950"/>
                <a:gd name="connsiteY131" fmla="*/ 1573702 h 1671947"/>
                <a:gd name="connsiteX132" fmla="*/ 831904 w 1183950"/>
                <a:gd name="connsiteY132" fmla="*/ 1585756 h 1671947"/>
                <a:gd name="connsiteX133" fmla="*/ 815075 w 1183950"/>
                <a:gd name="connsiteY133" fmla="*/ 1594852 h 1671947"/>
                <a:gd name="connsiteX134" fmla="*/ 810754 w 1183950"/>
                <a:gd name="connsiteY134" fmla="*/ 1597127 h 1671947"/>
                <a:gd name="connsiteX135" fmla="*/ 769136 w 1183950"/>
                <a:gd name="connsiteY135" fmla="*/ 1615548 h 1671947"/>
                <a:gd name="connsiteX136" fmla="*/ 627680 w 1183950"/>
                <a:gd name="connsiteY136" fmla="*/ 1671948 h 1671947"/>
                <a:gd name="connsiteX137" fmla="*/ 673165 w 1183950"/>
                <a:gd name="connsiteY137" fmla="*/ 1651253 h 1671947"/>
                <a:gd name="connsiteX138" fmla="*/ 689994 w 1183950"/>
                <a:gd name="connsiteY138" fmla="*/ 1642156 h 1671947"/>
                <a:gd name="connsiteX139" fmla="*/ 718649 w 1183950"/>
                <a:gd name="connsiteY139" fmla="*/ 1626009 h 1671947"/>
                <a:gd name="connsiteX140" fmla="*/ 736842 w 1183950"/>
                <a:gd name="connsiteY140" fmla="*/ 1614183 h 1671947"/>
                <a:gd name="connsiteX141" fmla="*/ 762313 w 1183950"/>
                <a:gd name="connsiteY141" fmla="*/ 1596444 h 1671947"/>
                <a:gd name="connsiteX142" fmla="*/ 780962 w 1183950"/>
                <a:gd name="connsiteY142" fmla="*/ 1582117 h 1671947"/>
                <a:gd name="connsiteX143" fmla="*/ 803704 w 1183950"/>
                <a:gd name="connsiteY143" fmla="*/ 1562786 h 1671947"/>
                <a:gd name="connsiteX144" fmla="*/ 823262 w 1183950"/>
                <a:gd name="connsiteY144" fmla="*/ 1544820 h 1671947"/>
                <a:gd name="connsiteX145" fmla="*/ 843275 w 1183950"/>
                <a:gd name="connsiteY145" fmla="*/ 1524807 h 1671947"/>
                <a:gd name="connsiteX146" fmla="*/ 864880 w 1183950"/>
                <a:gd name="connsiteY146" fmla="*/ 1502065 h 1671947"/>
                <a:gd name="connsiteX147" fmla="*/ 887622 w 1183950"/>
                <a:gd name="connsiteY147" fmla="*/ 1475684 h 1671947"/>
                <a:gd name="connsiteX148" fmla="*/ 893762 w 1183950"/>
                <a:gd name="connsiteY148" fmla="*/ 1467952 h 1671947"/>
                <a:gd name="connsiteX149" fmla="*/ 923327 w 1183950"/>
                <a:gd name="connsiteY149" fmla="*/ 1425424 h 1671947"/>
                <a:gd name="connsiteX150" fmla="*/ 928785 w 1183950"/>
                <a:gd name="connsiteY150" fmla="*/ 1416782 h 1671947"/>
                <a:gd name="connsiteX151" fmla="*/ 956530 w 1183950"/>
                <a:gd name="connsiteY151" fmla="*/ 1368797 h 1671947"/>
                <a:gd name="connsiteX152" fmla="*/ 971313 w 1183950"/>
                <a:gd name="connsiteY152" fmla="*/ 1339005 h 1671947"/>
                <a:gd name="connsiteX153" fmla="*/ 980409 w 1183950"/>
                <a:gd name="connsiteY153" fmla="*/ 1318082 h 1671947"/>
                <a:gd name="connsiteX154" fmla="*/ 989506 w 1183950"/>
                <a:gd name="connsiteY154" fmla="*/ 1300570 h 167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183950" h="1671947">
                  <a:moveTo>
                    <a:pt x="989506" y="1300570"/>
                  </a:moveTo>
                  <a:cubicBezTo>
                    <a:pt x="992463" y="1293520"/>
                    <a:pt x="995192" y="1286016"/>
                    <a:pt x="997921" y="1277828"/>
                  </a:cubicBezTo>
                  <a:cubicBezTo>
                    <a:pt x="1000650" y="1269641"/>
                    <a:pt x="1002015" y="1267140"/>
                    <a:pt x="1003834" y="1261909"/>
                  </a:cubicBezTo>
                  <a:cubicBezTo>
                    <a:pt x="1005653" y="1256678"/>
                    <a:pt x="1008837" y="1246217"/>
                    <a:pt x="1011339" y="1239167"/>
                  </a:cubicBezTo>
                  <a:cubicBezTo>
                    <a:pt x="1013840" y="1232117"/>
                    <a:pt x="1014750" y="1228933"/>
                    <a:pt x="1016114" y="1223930"/>
                  </a:cubicBezTo>
                  <a:cubicBezTo>
                    <a:pt x="1018616" y="1215288"/>
                    <a:pt x="1020890" y="1206418"/>
                    <a:pt x="1023165" y="1197777"/>
                  </a:cubicBezTo>
                  <a:cubicBezTo>
                    <a:pt x="1023165" y="1193455"/>
                    <a:pt x="1025439" y="1189135"/>
                    <a:pt x="1026576" y="1184586"/>
                  </a:cubicBezTo>
                  <a:cubicBezTo>
                    <a:pt x="1029532" y="1172305"/>
                    <a:pt x="1032034" y="1159797"/>
                    <a:pt x="1034536" y="1147289"/>
                  </a:cubicBezTo>
                  <a:cubicBezTo>
                    <a:pt x="1034429" y="1146459"/>
                    <a:pt x="1034429" y="1145618"/>
                    <a:pt x="1034536" y="1144788"/>
                  </a:cubicBezTo>
                  <a:cubicBezTo>
                    <a:pt x="1037037" y="1131597"/>
                    <a:pt x="1039084" y="1118179"/>
                    <a:pt x="1040903" y="1104761"/>
                  </a:cubicBezTo>
                  <a:cubicBezTo>
                    <a:pt x="1040903" y="1100213"/>
                    <a:pt x="1042040" y="1095892"/>
                    <a:pt x="1042495" y="1091344"/>
                  </a:cubicBezTo>
                  <a:cubicBezTo>
                    <a:pt x="1042495" y="1082247"/>
                    <a:pt x="1044769" y="1073150"/>
                    <a:pt x="1045452" y="1064053"/>
                  </a:cubicBezTo>
                  <a:cubicBezTo>
                    <a:pt x="1045452" y="1058823"/>
                    <a:pt x="1045452" y="1053365"/>
                    <a:pt x="1045452" y="1047906"/>
                  </a:cubicBezTo>
                  <a:cubicBezTo>
                    <a:pt x="1045452" y="1042448"/>
                    <a:pt x="1046816" y="1031532"/>
                    <a:pt x="1047044" y="1023345"/>
                  </a:cubicBezTo>
                  <a:cubicBezTo>
                    <a:pt x="1047044" y="1019479"/>
                    <a:pt x="1047044" y="1015385"/>
                    <a:pt x="1047044" y="1011519"/>
                  </a:cubicBezTo>
                  <a:cubicBezTo>
                    <a:pt x="1047044" y="999011"/>
                    <a:pt x="1047044" y="986503"/>
                    <a:pt x="1047044" y="973995"/>
                  </a:cubicBezTo>
                  <a:cubicBezTo>
                    <a:pt x="1047044" y="968992"/>
                    <a:pt x="1047044" y="964216"/>
                    <a:pt x="1047044" y="959212"/>
                  </a:cubicBezTo>
                  <a:cubicBezTo>
                    <a:pt x="1047044" y="946249"/>
                    <a:pt x="1047044" y="933287"/>
                    <a:pt x="1045224" y="920096"/>
                  </a:cubicBezTo>
                  <a:cubicBezTo>
                    <a:pt x="1045224" y="916685"/>
                    <a:pt x="1045224" y="913501"/>
                    <a:pt x="1045224" y="910090"/>
                  </a:cubicBezTo>
                  <a:cubicBezTo>
                    <a:pt x="1045224" y="902812"/>
                    <a:pt x="1043860" y="895762"/>
                    <a:pt x="1042950" y="888485"/>
                  </a:cubicBezTo>
                  <a:cubicBezTo>
                    <a:pt x="1042040" y="881207"/>
                    <a:pt x="1042950" y="875977"/>
                    <a:pt x="1041131" y="869836"/>
                  </a:cubicBezTo>
                  <a:cubicBezTo>
                    <a:pt x="1039311" y="863696"/>
                    <a:pt x="1039084" y="855281"/>
                    <a:pt x="1038174" y="847094"/>
                  </a:cubicBezTo>
                  <a:cubicBezTo>
                    <a:pt x="1037265" y="838907"/>
                    <a:pt x="1036582" y="835268"/>
                    <a:pt x="1035445" y="829355"/>
                  </a:cubicBezTo>
                  <a:cubicBezTo>
                    <a:pt x="1032261" y="808660"/>
                    <a:pt x="1027940" y="787965"/>
                    <a:pt x="1023392" y="767497"/>
                  </a:cubicBezTo>
                  <a:cubicBezTo>
                    <a:pt x="1023392" y="763858"/>
                    <a:pt x="1021800" y="760220"/>
                    <a:pt x="1020890" y="756581"/>
                  </a:cubicBezTo>
                  <a:cubicBezTo>
                    <a:pt x="1016569" y="738387"/>
                    <a:pt x="1011566" y="720421"/>
                    <a:pt x="1006108" y="702455"/>
                  </a:cubicBezTo>
                  <a:cubicBezTo>
                    <a:pt x="1006108" y="698816"/>
                    <a:pt x="1004061" y="695405"/>
                    <a:pt x="1002924" y="691993"/>
                  </a:cubicBezTo>
                  <a:cubicBezTo>
                    <a:pt x="998376" y="677439"/>
                    <a:pt x="993372" y="662884"/>
                    <a:pt x="988369" y="648556"/>
                  </a:cubicBezTo>
                  <a:lnTo>
                    <a:pt x="985413" y="638777"/>
                  </a:lnTo>
                  <a:cubicBezTo>
                    <a:pt x="979272" y="622630"/>
                    <a:pt x="972905" y="606483"/>
                    <a:pt x="965855" y="590791"/>
                  </a:cubicBezTo>
                  <a:cubicBezTo>
                    <a:pt x="964490" y="587380"/>
                    <a:pt x="962898" y="584196"/>
                    <a:pt x="961534" y="581012"/>
                  </a:cubicBezTo>
                  <a:cubicBezTo>
                    <a:pt x="955848" y="568049"/>
                    <a:pt x="949708" y="555541"/>
                    <a:pt x="943567" y="543033"/>
                  </a:cubicBezTo>
                  <a:cubicBezTo>
                    <a:pt x="941293" y="538712"/>
                    <a:pt x="939246" y="534619"/>
                    <a:pt x="937200" y="530298"/>
                  </a:cubicBezTo>
                  <a:cubicBezTo>
                    <a:pt x="929240" y="515060"/>
                    <a:pt x="921053" y="499823"/>
                    <a:pt x="912183" y="484813"/>
                  </a:cubicBezTo>
                  <a:cubicBezTo>
                    <a:pt x="912183" y="484813"/>
                    <a:pt x="912183" y="483676"/>
                    <a:pt x="912183" y="482994"/>
                  </a:cubicBezTo>
                  <a:cubicBezTo>
                    <a:pt x="903541" y="468439"/>
                    <a:pt x="894445" y="454339"/>
                    <a:pt x="885120" y="440239"/>
                  </a:cubicBezTo>
                  <a:lnTo>
                    <a:pt x="877388" y="428641"/>
                  </a:lnTo>
                  <a:cubicBezTo>
                    <a:pt x="867609" y="414313"/>
                    <a:pt x="857375" y="399986"/>
                    <a:pt x="846914" y="386113"/>
                  </a:cubicBezTo>
                  <a:lnTo>
                    <a:pt x="845322" y="384066"/>
                  </a:lnTo>
                  <a:cubicBezTo>
                    <a:pt x="833268" y="368374"/>
                    <a:pt x="820533" y="353364"/>
                    <a:pt x="807570" y="338582"/>
                  </a:cubicBezTo>
                  <a:lnTo>
                    <a:pt x="799838" y="329713"/>
                  </a:lnTo>
                  <a:cubicBezTo>
                    <a:pt x="785283" y="313339"/>
                    <a:pt x="770046" y="297647"/>
                    <a:pt x="754354" y="282637"/>
                  </a:cubicBezTo>
                  <a:cubicBezTo>
                    <a:pt x="750715" y="278998"/>
                    <a:pt x="747076" y="275359"/>
                    <a:pt x="743210" y="271948"/>
                  </a:cubicBezTo>
                  <a:cubicBezTo>
                    <a:pt x="739344" y="268537"/>
                    <a:pt x="730247" y="259895"/>
                    <a:pt x="723652" y="254209"/>
                  </a:cubicBezTo>
                  <a:cubicBezTo>
                    <a:pt x="717057" y="248524"/>
                    <a:pt x="714555" y="246022"/>
                    <a:pt x="709779" y="242156"/>
                  </a:cubicBezTo>
                  <a:cubicBezTo>
                    <a:pt x="705003" y="238290"/>
                    <a:pt x="696134" y="230785"/>
                    <a:pt x="689084" y="225327"/>
                  </a:cubicBezTo>
                  <a:lnTo>
                    <a:pt x="669298" y="209635"/>
                  </a:lnTo>
                  <a:cubicBezTo>
                    <a:pt x="453931" y="49076"/>
                    <a:pt x="205816" y="17010"/>
                    <a:pt x="0" y="100246"/>
                  </a:cubicBezTo>
                  <a:lnTo>
                    <a:pt x="141455" y="43845"/>
                  </a:lnTo>
                  <a:cubicBezTo>
                    <a:pt x="346134" y="-38481"/>
                    <a:pt x="596296" y="-6642"/>
                    <a:pt x="810072" y="154372"/>
                  </a:cubicBezTo>
                  <a:cubicBezTo>
                    <a:pt x="813710" y="156798"/>
                    <a:pt x="817349" y="159527"/>
                    <a:pt x="820988" y="162559"/>
                  </a:cubicBezTo>
                  <a:lnTo>
                    <a:pt x="830085" y="169836"/>
                  </a:lnTo>
                  <a:cubicBezTo>
                    <a:pt x="836907" y="175522"/>
                    <a:pt x="843957" y="180980"/>
                    <a:pt x="850780" y="186893"/>
                  </a:cubicBezTo>
                  <a:lnTo>
                    <a:pt x="864653" y="198719"/>
                  </a:lnTo>
                  <a:lnTo>
                    <a:pt x="884211" y="216457"/>
                  </a:lnTo>
                  <a:lnTo>
                    <a:pt x="891943" y="223507"/>
                  </a:lnTo>
                  <a:lnTo>
                    <a:pt x="895354" y="227146"/>
                  </a:lnTo>
                  <a:cubicBezTo>
                    <a:pt x="911046" y="242383"/>
                    <a:pt x="926283" y="258075"/>
                    <a:pt x="940838" y="274222"/>
                  </a:cubicBezTo>
                  <a:cubicBezTo>
                    <a:pt x="940838" y="275587"/>
                    <a:pt x="943340" y="276496"/>
                    <a:pt x="944477" y="277861"/>
                  </a:cubicBezTo>
                  <a:cubicBezTo>
                    <a:pt x="945614" y="279225"/>
                    <a:pt x="947206" y="281500"/>
                    <a:pt x="948798" y="283092"/>
                  </a:cubicBezTo>
                  <a:cubicBezTo>
                    <a:pt x="961761" y="298101"/>
                    <a:pt x="974496" y="313111"/>
                    <a:pt x="986322" y="328576"/>
                  </a:cubicBezTo>
                  <a:lnTo>
                    <a:pt x="986322" y="328576"/>
                  </a:lnTo>
                  <a:lnTo>
                    <a:pt x="986322" y="330168"/>
                  </a:lnTo>
                  <a:cubicBezTo>
                    <a:pt x="997011" y="344268"/>
                    <a:pt x="1007018" y="358368"/>
                    <a:pt x="1017024" y="372923"/>
                  </a:cubicBezTo>
                  <a:lnTo>
                    <a:pt x="1021118" y="378608"/>
                  </a:lnTo>
                  <a:cubicBezTo>
                    <a:pt x="1022255" y="380428"/>
                    <a:pt x="1023392" y="382474"/>
                    <a:pt x="1024757" y="384294"/>
                  </a:cubicBezTo>
                  <a:cubicBezTo>
                    <a:pt x="1034081" y="398394"/>
                    <a:pt x="1042950" y="412721"/>
                    <a:pt x="1051592" y="427276"/>
                  </a:cubicBezTo>
                  <a:lnTo>
                    <a:pt x="1051592" y="428641"/>
                  </a:lnTo>
                  <a:lnTo>
                    <a:pt x="1051592" y="428641"/>
                  </a:lnTo>
                  <a:cubicBezTo>
                    <a:pt x="1060234" y="443423"/>
                    <a:pt x="1068421" y="458660"/>
                    <a:pt x="1076381" y="474125"/>
                  </a:cubicBezTo>
                  <a:lnTo>
                    <a:pt x="1079337" y="479355"/>
                  </a:lnTo>
                  <a:lnTo>
                    <a:pt x="1082749" y="486633"/>
                  </a:lnTo>
                  <a:cubicBezTo>
                    <a:pt x="1089116" y="499141"/>
                    <a:pt x="1095029" y="511876"/>
                    <a:pt x="1100942" y="524839"/>
                  </a:cubicBezTo>
                  <a:cubicBezTo>
                    <a:pt x="1100942" y="527114"/>
                    <a:pt x="1103217" y="529388"/>
                    <a:pt x="1104126" y="531662"/>
                  </a:cubicBezTo>
                  <a:lnTo>
                    <a:pt x="1104126" y="534391"/>
                  </a:lnTo>
                  <a:cubicBezTo>
                    <a:pt x="1110949" y="550311"/>
                    <a:pt x="1117544" y="566230"/>
                    <a:pt x="1123684" y="582377"/>
                  </a:cubicBezTo>
                  <a:lnTo>
                    <a:pt x="1125049" y="586243"/>
                  </a:lnTo>
                  <a:cubicBezTo>
                    <a:pt x="1125049" y="588745"/>
                    <a:pt x="1126641" y="591246"/>
                    <a:pt x="1127551" y="593520"/>
                  </a:cubicBezTo>
                  <a:cubicBezTo>
                    <a:pt x="1132781" y="607848"/>
                    <a:pt x="1137557" y="622175"/>
                    <a:pt x="1142105" y="636730"/>
                  </a:cubicBezTo>
                  <a:cubicBezTo>
                    <a:pt x="1143077" y="639107"/>
                    <a:pt x="1143911" y="641536"/>
                    <a:pt x="1144607" y="644008"/>
                  </a:cubicBezTo>
                  <a:cubicBezTo>
                    <a:pt x="1144709" y="645143"/>
                    <a:pt x="1144709" y="646284"/>
                    <a:pt x="1144607" y="647419"/>
                  </a:cubicBezTo>
                  <a:cubicBezTo>
                    <a:pt x="1150065" y="665158"/>
                    <a:pt x="1154841" y="683351"/>
                    <a:pt x="1159162" y="701545"/>
                  </a:cubicBezTo>
                  <a:lnTo>
                    <a:pt x="1160526" y="706094"/>
                  </a:lnTo>
                  <a:cubicBezTo>
                    <a:pt x="1160526" y="708368"/>
                    <a:pt x="1160526" y="710415"/>
                    <a:pt x="1160526" y="712461"/>
                  </a:cubicBezTo>
                  <a:cubicBezTo>
                    <a:pt x="1165302" y="732929"/>
                    <a:pt x="1169396" y="753397"/>
                    <a:pt x="1172807" y="774092"/>
                  </a:cubicBezTo>
                  <a:cubicBezTo>
                    <a:pt x="1172807" y="774092"/>
                    <a:pt x="1172807" y="774092"/>
                    <a:pt x="1172807" y="775457"/>
                  </a:cubicBezTo>
                  <a:cubicBezTo>
                    <a:pt x="1172807" y="781142"/>
                    <a:pt x="1174399" y="786600"/>
                    <a:pt x="1175081" y="792286"/>
                  </a:cubicBezTo>
                  <a:cubicBezTo>
                    <a:pt x="1175764" y="797971"/>
                    <a:pt x="1177356" y="806613"/>
                    <a:pt x="1178265" y="813663"/>
                  </a:cubicBezTo>
                  <a:cubicBezTo>
                    <a:pt x="1179175" y="820713"/>
                    <a:pt x="1179402" y="826171"/>
                    <a:pt x="1180085" y="832312"/>
                  </a:cubicBezTo>
                  <a:cubicBezTo>
                    <a:pt x="1180767" y="838452"/>
                    <a:pt x="1181677" y="846867"/>
                    <a:pt x="1182131" y="855054"/>
                  </a:cubicBezTo>
                  <a:cubicBezTo>
                    <a:pt x="1182243" y="855959"/>
                    <a:pt x="1182243" y="856876"/>
                    <a:pt x="1182131" y="857783"/>
                  </a:cubicBezTo>
                  <a:cubicBezTo>
                    <a:pt x="1182131" y="860285"/>
                    <a:pt x="1182131" y="862786"/>
                    <a:pt x="1182131" y="865288"/>
                  </a:cubicBezTo>
                  <a:cubicBezTo>
                    <a:pt x="1182131" y="878251"/>
                    <a:pt x="1183496" y="891214"/>
                    <a:pt x="1183951" y="904177"/>
                  </a:cubicBezTo>
                  <a:cubicBezTo>
                    <a:pt x="1183951" y="909180"/>
                    <a:pt x="1183951" y="914183"/>
                    <a:pt x="1183951" y="918959"/>
                  </a:cubicBezTo>
                  <a:cubicBezTo>
                    <a:pt x="1183951" y="931695"/>
                    <a:pt x="1183951" y="944203"/>
                    <a:pt x="1183951" y="956711"/>
                  </a:cubicBezTo>
                  <a:lnTo>
                    <a:pt x="1183951" y="964443"/>
                  </a:lnTo>
                  <a:cubicBezTo>
                    <a:pt x="1183951" y="964443"/>
                    <a:pt x="1183951" y="966717"/>
                    <a:pt x="1183951" y="967854"/>
                  </a:cubicBezTo>
                  <a:cubicBezTo>
                    <a:pt x="1183951" y="976269"/>
                    <a:pt x="1183951" y="984456"/>
                    <a:pt x="1182359" y="992643"/>
                  </a:cubicBezTo>
                  <a:cubicBezTo>
                    <a:pt x="1180767" y="1000830"/>
                    <a:pt x="1182359" y="1003332"/>
                    <a:pt x="1181222" y="1008790"/>
                  </a:cubicBezTo>
                  <a:cubicBezTo>
                    <a:pt x="1181222" y="1017887"/>
                    <a:pt x="1179175" y="1026984"/>
                    <a:pt x="1178038" y="1036081"/>
                  </a:cubicBezTo>
                  <a:lnTo>
                    <a:pt x="1176673" y="1049271"/>
                  </a:lnTo>
                  <a:cubicBezTo>
                    <a:pt x="1174854" y="1062689"/>
                    <a:pt x="1172580" y="1076107"/>
                    <a:pt x="1170078" y="1089524"/>
                  </a:cubicBezTo>
                  <a:cubicBezTo>
                    <a:pt x="1170185" y="1090354"/>
                    <a:pt x="1170185" y="1091196"/>
                    <a:pt x="1170078" y="1092026"/>
                  </a:cubicBezTo>
                  <a:cubicBezTo>
                    <a:pt x="1167804" y="1104534"/>
                    <a:pt x="1165075" y="1116815"/>
                    <a:pt x="1162118" y="1129323"/>
                  </a:cubicBezTo>
                  <a:cubicBezTo>
                    <a:pt x="1162118" y="1133644"/>
                    <a:pt x="1159844" y="1137965"/>
                    <a:pt x="1158707" y="1142513"/>
                  </a:cubicBezTo>
                  <a:cubicBezTo>
                    <a:pt x="1156433" y="1151155"/>
                    <a:pt x="1154386" y="1159797"/>
                    <a:pt x="1151885" y="1168439"/>
                  </a:cubicBezTo>
                  <a:lnTo>
                    <a:pt x="1147109" y="1183904"/>
                  </a:lnTo>
                  <a:lnTo>
                    <a:pt x="1139604" y="1206646"/>
                  </a:lnTo>
                  <a:lnTo>
                    <a:pt x="1133464" y="1222793"/>
                  </a:lnTo>
                  <a:cubicBezTo>
                    <a:pt x="1130734" y="1230070"/>
                    <a:pt x="1128233" y="1237348"/>
                    <a:pt x="1125276" y="1245535"/>
                  </a:cubicBezTo>
                  <a:lnTo>
                    <a:pt x="1118226" y="1261909"/>
                  </a:lnTo>
                  <a:cubicBezTo>
                    <a:pt x="1115270" y="1268959"/>
                    <a:pt x="1112086" y="1275782"/>
                    <a:pt x="1108902" y="1282604"/>
                  </a:cubicBezTo>
                  <a:cubicBezTo>
                    <a:pt x="1108243" y="1284462"/>
                    <a:pt x="1107483" y="1286284"/>
                    <a:pt x="1106628" y="1288062"/>
                  </a:cubicBezTo>
                  <a:cubicBezTo>
                    <a:pt x="1102687" y="1296249"/>
                    <a:pt x="1098593" y="1304437"/>
                    <a:pt x="1094347" y="1312624"/>
                  </a:cubicBezTo>
                  <a:cubicBezTo>
                    <a:pt x="1085705" y="1329225"/>
                    <a:pt x="1076153" y="1344918"/>
                    <a:pt x="1066602" y="1360382"/>
                  </a:cubicBezTo>
                  <a:lnTo>
                    <a:pt x="1061144" y="1369251"/>
                  </a:lnTo>
                  <a:cubicBezTo>
                    <a:pt x="1059779" y="1371526"/>
                    <a:pt x="1058415" y="1373800"/>
                    <a:pt x="1056823" y="1376074"/>
                  </a:cubicBezTo>
                  <a:cubicBezTo>
                    <a:pt x="1048636" y="1388355"/>
                    <a:pt x="1040221" y="1400181"/>
                    <a:pt x="1031352" y="1411779"/>
                  </a:cubicBezTo>
                  <a:lnTo>
                    <a:pt x="1030897" y="1419284"/>
                  </a:lnTo>
                  <a:lnTo>
                    <a:pt x="1019526" y="1433839"/>
                  </a:lnTo>
                  <a:cubicBezTo>
                    <a:pt x="1016114" y="1437932"/>
                    <a:pt x="1012248" y="1441571"/>
                    <a:pt x="1008837" y="1445665"/>
                  </a:cubicBezTo>
                  <a:cubicBezTo>
                    <a:pt x="1001787" y="1453624"/>
                    <a:pt x="994510" y="1461812"/>
                    <a:pt x="986095" y="1468407"/>
                  </a:cubicBezTo>
                  <a:cubicBezTo>
                    <a:pt x="983139" y="1471363"/>
                    <a:pt x="980409" y="1474775"/>
                    <a:pt x="977226" y="1477958"/>
                  </a:cubicBezTo>
                  <a:cubicBezTo>
                    <a:pt x="974042" y="1481142"/>
                    <a:pt x="969721" y="1484781"/>
                    <a:pt x="965855" y="1488420"/>
                  </a:cubicBezTo>
                  <a:cubicBezTo>
                    <a:pt x="961988" y="1492058"/>
                    <a:pt x="953119" y="1500473"/>
                    <a:pt x="946296" y="1506386"/>
                  </a:cubicBezTo>
                  <a:lnTo>
                    <a:pt x="936972" y="1515028"/>
                  </a:lnTo>
                  <a:cubicBezTo>
                    <a:pt x="932424" y="1518894"/>
                    <a:pt x="927875" y="1522078"/>
                    <a:pt x="923327" y="1525489"/>
                  </a:cubicBezTo>
                  <a:lnTo>
                    <a:pt x="904906" y="1540044"/>
                  </a:lnTo>
                  <a:lnTo>
                    <a:pt x="896264" y="1546639"/>
                  </a:lnTo>
                  <a:lnTo>
                    <a:pt x="879207" y="1557783"/>
                  </a:lnTo>
                  <a:cubicBezTo>
                    <a:pt x="873294" y="1561649"/>
                    <a:pt x="867381" y="1565743"/>
                    <a:pt x="861241" y="1569381"/>
                  </a:cubicBezTo>
                  <a:lnTo>
                    <a:pt x="854646" y="1573702"/>
                  </a:lnTo>
                  <a:cubicBezTo>
                    <a:pt x="847369" y="1578023"/>
                    <a:pt x="839864" y="1581662"/>
                    <a:pt x="831904" y="1585756"/>
                  </a:cubicBezTo>
                  <a:lnTo>
                    <a:pt x="815075" y="1594852"/>
                  </a:lnTo>
                  <a:lnTo>
                    <a:pt x="810754" y="1597127"/>
                  </a:lnTo>
                  <a:cubicBezTo>
                    <a:pt x="797109" y="1603797"/>
                    <a:pt x="783236" y="1609937"/>
                    <a:pt x="769136" y="1615548"/>
                  </a:cubicBezTo>
                  <a:lnTo>
                    <a:pt x="627680" y="1671948"/>
                  </a:lnTo>
                  <a:cubicBezTo>
                    <a:pt x="643372" y="1665808"/>
                    <a:pt x="658610" y="1658758"/>
                    <a:pt x="673165" y="1651253"/>
                  </a:cubicBezTo>
                  <a:cubicBezTo>
                    <a:pt x="678850" y="1648524"/>
                    <a:pt x="684536" y="1645112"/>
                    <a:pt x="689994" y="1642156"/>
                  </a:cubicBezTo>
                  <a:cubicBezTo>
                    <a:pt x="699773" y="1636925"/>
                    <a:pt x="709324" y="1631694"/>
                    <a:pt x="718649" y="1626009"/>
                  </a:cubicBezTo>
                  <a:lnTo>
                    <a:pt x="736842" y="1614183"/>
                  </a:lnTo>
                  <a:cubicBezTo>
                    <a:pt x="745257" y="1608498"/>
                    <a:pt x="753899" y="1602585"/>
                    <a:pt x="762313" y="1596444"/>
                  </a:cubicBezTo>
                  <a:cubicBezTo>
                    <a:pt x="770728" y="1590304"/>
                    <a:pt x="774821" y="1586893"/>
                    <a:pt x="780962" y="1582117"/>
                  </a:cubicBezTo>
                  <a:cubicBezTo>
                    <a:pt x="787102" y="1577341"/>
                    <a:pt x="796426" y="1569381"/>
                    <a:pt x="803704" y="1562786"/>
                  </a:cubicBezTo>
                  <a:cubicBezTo>
                    <a:pt x="810981" y="1556191"/>
                    <a:pt x="816894" y="1550960"/>
                    <a:pt x="823262" y="1544820"/>
                  </a:cubicBezTo>
                  <a:cubicBezTo>
                    <a:pt x="829630" y="1538680"/>
                    <a:pt x="836680" y="1531630"/>
                    <a:pt x="843275" y="1524807"/>
                  </a:cubicBezTo>
                  <a:cubicBezTo>
                    <a:pt x="849870" y="1517984"/>
                    <a:pt x="857830" y="1509115"/>
                    <a:pt x="864880" y="1502065"/>
                  </a:cubicBezTo>
                  <a:cubicBezTo>
                    <a:pt x="871930" y="1495015"/>
                    <a:pt x="879890" y="1484781"/>
                    <a:pt x="887622" y="1475684"/>
                  </a:cubicBezTo>
                  <a:lnTo>
                    <a:pt x="893762" y="1467952"/>
                  </a:lnTo>
                  <a:cubicBezTo>
                    <a:pt x="903996" y="1454307"/>
                    <a:pt x="914003" y="1440207"/>
                    <a:pt x="923327" y="1425424"/>
                  </a:cubicBezTo>
                  <a:cubicBezTo>
                    <a:pt x="925374" y="1422468"/>
                    <a:pt x="926966" y="1419739"/>
                    <a:pt x="928785" y="1416782"/>
                  </a:cubicBezTo>
                  <a:cubicBezTo>
                    <a:pt x="938564" y="1401318"/>
                    <a:pt x="947888" y="1385398"/>
                    <a:pt x="956530" y="1368797"/>
                  </a:cubicBezTo>
                  <a:cubicBezTo>
                    <a:pt x="961761" y="1359017"/>
                    <a:pt x="966537" y="1349011"/>
                    <a:pt x="971313" y="1339005"/>
                  </a:cubicBezTo>
                  <a:cubicBezTo>
                    <a:pt x="976088" y="1328998"/>
                    <a:pt x="977453" y="1325132"/>
                    <a:pt x="980409" y="1318082"/>
                  </a:cubicBezTo>
                  <a:cubicBezTo>
                    <a:pt x="983366" y="1311032"/>
                    <a:pt x="987232" y="1305574"/>
                    <a:pt x="989506" y="1300570"/>
                  </a:cubicBezTo>
                  <a:close/>
                </a:path>
              </a:pathLst>
            </a:custGeom>
            <a:gradFill>
              <a:gsLst>
                <a:gs pos="0">
                  <a:srgbClr val="FFFFFF">
                    <a:alpha val="38000"/>
                  </a:srgbClr>
                </a:gs>
                <a:gs pos="98000">
                  <a:srgbClr val="A9A9A9">
                    <a:alpha val="53000"/>
                  </a:srgbClr>
                </a:gs>
              </a:gsLst>
              <a:lin ang="17745494" scaled="1"/>
            </a:gradFill>
            <a:ln w="22713"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4BFA5FA8-40F9-EC8A-5B95-9B3A8FF83AB5}"/>
                </a:ext>
              </a:extLst>
            </p:cNvPr>
            <p:cNvSpPr/>
            <p:nvPr/>
          </p:nvSpPr>
          <p:spPr>
            <a:xfrm>
              <a:off x="8675281" y="3658919"/>
              <a:ext cx="905830" cy="1256624"/>
            </a:xfrm>
            <a:custGeom>
              <a:avLst/>
              <a:gdLst>
                <a:gd name="connsiteX0" fmla="*/ 4776 w 855953"/>
                <a:gd name="connsiteY0" fmla="*/ 196719 h 1072742"/>
                <a:gd name="connsiteX1" fmla="*/ 6823 w 855953"/>
                <a:gd name="connsiteY1" fmla="*/ 196719 h 1072742"/>
                <a:gd name="connsiteX2" fmla="*/ 11144 w 855953"/>
                <a:gd name="connsiteY2" fmla="*/ 198766 h 1072742"/>
                <a:gd name="connsiteX3" fmla="*/ 16374 w 855953"/>
                <a:gd name="connsiteY3" fmla="*/ 200130 h 1072742"/>
                <a:gd name="connsiteX4" fmla="*/ 20695 w 855953"/>
                <a:gd name="connsiteY4" fmla="*/ 200130 h 1072742"/>
                <a:gd name="connsiteX5" fmla="*/ 24334 w 855953"/>
                <a:gd name="connsiteY5" fmla="*/ 200130 h 1072742"/>
                <a:gd name="connsiteX6" fmla="*/ 33431 w 855953"/>
                <a:gd name="connsiteY6" fmla="*/ 200130 h 1072742"/>
                <a:gd name="connsiteX7" fmla="*/ 54581 w 855953"/>
                <a:gd name="connsiteY7" fmla="*/ 196719 h 1072742"/>
                <a:gd name="connsiteX8" fmla="*/ 56855 w 855953"/>
                <a:gd name="connsiteY8" fmla="*/ 196719 h 1072742"/>
                <a:gd name="connsiteX9" fmla="*/ 79597 w 855953"/>
                <a:gd name="connsiteY9" fmla="*/ 189896 h 1072742"/>
                <a:gd name="connsiteX10" fmla="*/ 81871 w 855953"/>
                <a:gd name="connsiteY10" fmla="*/ 189896 h 1072742"/>
                <a:gd name="connsiteX11" fmla="*/ 104613 w 855953"/>
                <a:gd name="connsiteY11" fmla="*/ 180572 h 1072742"/>
                <a:gd name="connsiteX12" fmla="*/ 110981 w 855953"/>
                <a:gd name="connsiteY12" fmla="*/ 177843 h 1072742"/>
                <a:gd name="connsiteX13" fmla="*/ 126218 w 855953"/>
                <a:gd name="connsiteY13" fmla="*/ 170565 h 1072742"/>
                <a:gd name="connsiteX14" fmla="*/ 142365 w 855953"/>
                <a:gd name="connsiteY14" fmla="*/ 162378 h 1072742"/>
                <a:gd name="connsiteX15" fmla="*/ 154191 w 855953"/>
                <a:gd name="connsiteY15" fmla="*/ 155783 h 1072742"/>
                <a:gd name="connsiteX16" fmla="*/ 178752 w 855953"/>
                <a:gd name="connsiteY16" fmla="*/ 141228 h 1072742"/>
                <a:gd name="connsiteX17" fmla="*/ 190578 w 855953"/>
                <a:gd name="connsiteY17" fmla="*/ 133723 h 1072742"/>
                <a:gd name="connsiteX18" fmla="*/ 204678 w 855953"/>
                <a:gd name="connsiteY18" fmla="*/ 123944 h 1072742"/>
                <a:gd name="connsiteX19" fmla="*/ 220598 w 855953"/>
                <a:gd name="connsiteY19" fmla="*/ 112346 h 1072742"/>
                <a:gd name="connsiteX20" fmla="*/ 226056 w 855953"/>
                <a:gd name="connsiteY20" fmla="*/ 108252 h 1072742"/>
                <a:gd name="connsiteX21" fmla="*/ 248798 w 855953"/>
                <a:gd name="connsiteY21" fmla="*/ 88694 h 1072742"/>
                <a:gd name="connsiteX22" fmla="*/ 262898 w 855953"/>
                <a:gd name="connsiteY22" fmla="*/ 75504 h 1072742"/>
                <a:gd name="connsiteX23" fmla="*/ 264717 w 855953"/>
                <a:gd name="connsiteY23" fmla="*/ 73684 h 1072742"/>
                <a:gd name="connsiteX24" fmla="*/ 276088 w 855953"/>
                <a:gd name="connsiteY24" fmla="*/ 61631 h 1072742"/>
                <a:gd name="connsiteX25" fmla="*/ 278590 w 855953"/>
                <a:gd name="connsiteY25" fmla="*/ 58675 h 1072742"/>
                <a:gd name="connsiteX26" fmla="*/ 286095 w 855953"/>
                <a:gd name="connsiteY26" fmla="*/ 49350 h 1072742"/>
                <a:gd name="connsiteX27" fmla="*/ 288369 w 855953"/>
                <a:gd name="connsiteY27" fmla="*/ 46621 h 1072742"/>
                <a:gd name="connsiteX28" fmla="*/ 295647 w 855953"/>
                <a:gd name="connsiteY28" fmla="*/ 35478 h 1072742"/>
                <a:gd name="connsiteX29" fmla="*/ 301105 w 855953"/>
                <a:gd name="connsiteY29" fmla="*/ 24561 h 1072742"/>
                <a:gd name="connsiteX30" fmla="*/ 303606 w 855953"/>
                <a:gd name="connsiteY30" fmla="*/ 15920 h 1072742"/>
                <a:gd name="connsiteX31" fmla="*/ 303606 w 855953"/>
                <a:gd name="connsiteY31" fmla="*/ 13645 h 1072742"/>
                <a:gd name="connsiteX32" fmla="*/ 303606 w 855953"/>
                <a:gd name="connsiteY32" fmla="*/ 7960 h 1072742"/>
                <a:gd name="connsiteX33" fmla="*/ 303606 w 855953"/>
                <a:gd name="connsiteY33" fmla="*/ 5913 h 1072742"/>
                <a:gd name="connsiteX34" fmla="*/ 301332 w 855953"/>
                <a:gd name="connsiteY34" fmla="*/ 0 h 1072742"/>
                <a:gd name="connsiteX35" fmla="*/ 853736 w 855953"/>
                <a:gd name="connsiteY35" fmla="*/ 875114 h 1072742"/>
                <a:gd name="connsiteX36" fmla="*/ 855783 w 855953"/>
                <a:gd name="connsiteY36" fmla="*/ 881027 h 1072742"/>
                <a:gd name="connsiteX37" fmla="*/ 855783 w 855953"/>
                <a:gd name="connsiteY37" fmla="*/ 883074 h 1072742"/>
                <a:gd name="connsiteX38" fmla="*/ 855783 w 855953"/>
                <a:gd name="connsiteY38" fmla="*/ 888759 h 1072742"/>
                <a:gd name="connsiteX39" fmla="*/ 855783 w 855953"/>
                <a:gd name="connsiteY39" fmla="*/ 891033 h 1072742"/>
                <a:gd name="connsiteX40" fmla="*/ 853281 w 855953"/>
                <a:gd name="connsiteY40" fmla="*/ 899448 h 1072742"/>
                <a:gd name="connsiteX41" fmla="*/ 853281 w 855953"/>
                <a:gd name="connsiteY41" fmla="*/ 899448 h 1072742"/>
                <a:gd name="connsiteX42" fmla="*/ 847596 w 855953"/>
                <a:gd name="connsiteY42" fmla="*/ 910364 h 1072742"/>
                <a:gd name="connsiteX43" fmla="*/ 847596 w 855953"/>
                <a:gd name="connsiteY43" fmla="*/ 910364 h 1072742"/>
                <a:gd name="connsiteX44" fmla="*/ 841228 w 855953"/>
                <a:gd name="connsiteY44" fmla="*/ 920143 h 1072742"/>
                <a:gd name="connsiteX45" fmla="*/ 841228 w 855953"/>
                <a:gd name="connsiteY45" fmla="*/ 921280 h 1072742"/>
                <a:gd name="connsiteX46" fmla="*/ 839181 w 855953"/>
                <a:gd name="connsiteY46" fmla="*/ 924009 h 1072742"/>
                <a:gd name="connsiteX47" fmla="*/ 835088 w 855953"/>
                <a:gd name="connsiteY47" fmla="*/ 929240 h 1072742"/>
                <a:gd name="connsiteX48" fmla="*/ 831677 w 855953"/>
                <a:gd name="connsiteY48" fmla="*/ 933333 h 1072742"/>
                <a:gd name="connsiteX49" fmla="*/ 829175 w 855953"/>
                <a:gd name="connsiteY49" fmla="*/ 936290 h 1072742"/>
                <a:gd name="connsiteX50" fmla="*/ 827355 w 855953"/>
                <a:gd name="connsiteY50" fmla="*/ 938337 h 1072742"/>
                <a:gd name="connsiteX51" fmla="*/ 818486 w 855953"/>
                <a:gd name="connsiteY51" fmla="*/ 947661 h 1072742"/>
                <a:gd name="connsiteX52" fmla="*/ 818486 w 855953"/>
                <a:gd name="connsiteY52" fmla="*/ 947661 h 1072742"/>
                <a:gd name="connsiteX53" fmla="*/ 816439 w 855953"/>
                <a:gd name="connsiteY53" fmla="*/ 949480 h 1072742"/>
                <a:gd name="connsiteX54" fmla="*/ 809389 w 855953"/>
                <a:gd name="connsiteY54" fmla="*/ 956530 h 1072742"/>
                <a:gd name="connsiteX55" fmla="*/ 802567 w 855953"/>
                <a:gd name="connsiteY55" fmla="*/ 962671 h 1072742"/>
                <a:gd name="connsiteX56" fmla="*/ 797791 w 855953"/>
                <a:gd name="connsiteY56" fmla="*/ 966991 h 1072742"/>
                <a:gd name="connsiteX57" fmla="*/ 784373 w 855953"/>
                <a:gd name="connsiteY57" fmla="*/ 978135 h 1072742"/>
                <a:gd name="connsiteX58" fmla="*/ 779142 w 855953"/>
                <a:gd name="connsiteY58" fmla="*/ 982229 h 1072742"/>
                <a:gd name="connsiteX59" fmla="*/ 773684 w 855953"/>
                <a:gd name="connsiteY59" fmla="*/ 986322 h 1072742"/>
                <a:gd name="connsiteX60" fmla="*/ 767089 w 855953"/>
                <a:gd name="connsiteY60" fmla="*/ 991326 h 1072742"/>
                <a:gd name="connsiteX61" fmla="*/ 757765 w 855953"/>
                <a:gd name="connsiteY61" fmla="*/ 997921 h 1072742"/>
                <a:gd name="connsiteX62" fmla="*/ 743665 w 855953"/>
                <a:gd name="connsiteY62" fmla="*/ 1007700 h 1072742"/>
                <a:gd name="connsiteX63" fmla="*/ 738661 w 855953"/>
                <a:gd name="connsiteY63" fmla="*/ 1011111 h 1072742"/>
                <a:gd name="connsiteX64" fmla="*/ 731839 w 855953"/>
                <a:gd name="connsiteY64" fmla="*/ 1015205 h 1072742"/>
                <a:gd name="connsiteX65" fmla="*/ 707278 w 855953"/>
                <a:gd name="connsiteY65" fmla="*/ 1029760 h 1072742"/>
                <a:gd name="connsiteX66" fmla="*/ 700455 w 855953"/>
                <a:gd name="connsiteY66" fmla="*/ 1033853 h 1072742"/>
                <a:gd name="connsiteX67" fmla="*/ 695452 w 855953"/>
                <a:gd name="connsiteY67" fmla="*/ 1036355 h 1072742"/>
                <a:gd name="connsiteX68" fmla="*/ 679305 w 855953"/>
                <a:gd name="connsiteY68" fmla="*/ 1044542 h 1072742"/>
                <a:gd name="connsiteX69" fmla="*/ 669753 w 855953"/>
                <a:gd name="connsiteY69" fmla="*/ 1049318 h 1072742"/>
                <a:gd name="connsiteX70" fmla="*/ 663840 w 855953"/>
                <a:gd name="connsiteY70" fmla="*/ 1051820 h 1072742"/>
                <a:gd name="connsiteX71" fmla="*/ 657700 w 855953"/>
                <a:gd name="connsiteY71" fmla="*/ 1054548 h 1072742"/>
                <a:gd name="connsiteX72" fmla="*/ 650877 w 855953"/>
                <a:gd name="connsiteY72" fmla="*/ 1057505 h 1072742"/>
                <a:gd name="connsiteX73" fmla="*/ 635640 w 855953"/>
                <a:gd name="connsiteY73" fmla="*/ 1063418 h 1072742"/>
                <a:gd name="connsiteX74" fmla="*/ 634048 w 855953"/>
                <a:gd name="connsiteY74" fmla="*/ 1063418 h 1072742"/>
                <a:gd name="connsiteX75" fmla="*/ 631774 w 855953"/>
                <a:gd name="connsiteY75" fmla="*/ 1063418 h 1072742"/>
                <a:gd name="connsiteX76" fmla="*/ 622677 w 855953"/>
                <a:gd name="connsiteY76" fmla="*/ 1066602 h 1072742"/>
                <a:gd name="connsiteX77" fmla="*/ 611079 w 855953"/>
                <a:gd name="connsiteY77" fmla="*/ 1069786 h 1072742"/>
                <a:gd name="connsiteX78" fmla="*/ 608804 w 855953"/>
                <a:gd name="connsiteY78" fmla="*/ 1069786 h 1072742"/>
                <a:gd name="connsiteX79" fmla="*/ 606530 w 855953"/>
                <a:gd name="connsiteY79" fmla="*/ 1069786 h 1072742"/>
                <a:gd name="connsiteX80" fmla="*/ 600390 w 855953"/>
                <a:gd name="connsiteY80" fmla="*/ 1071150 h 1072742"/>
                <a:gd name="connsiteX81" fmla="*/ 590383 w 855953"/>
                <a:gd name="connsiteY81" fmla="*/ 1072742 h 1072742"/>
                <a:gd name="connsiteX82" fmla="*/ 585380 w 855953"/>
                <a:gd name="connsiteY82" fmla="*/ 1072742 h 1072742"/>
                <a:gd name="connsiteX83" fmla="*/ 571280 w 855953"/>
                <a:gd name="connsiteY83" fmla="*/ 1072742 h 1072742"/>
                <a:gd name="connsiteX84" fmla="*/ 568096 w 855953"/>
                <a:gd name="connsiteY84" fmla="*/ 1072742 h 1072742"/>
                <a:gd name="connsiteX85" fmla="*/ 563093 w 855953"/>
                <a:gd name="connsiteY85" fmla="*/ 1071605 h 1072742"/>
                <a:gd name="connsiteX86" fmla="*/ 563093 w 855953"/>
                <a:gd name="connsiteY86" fmla="*/ 1071605 h 1072742"/>
                <a:gd name="connsiteX87" fmla="*/ 559909 w 855953"/>
                <a:gd name="connsiteY87" fmla="*/ 1069786 h 1072742"/>
                <a:gd name="connsiteX88" fmla="*/ 557862 w 855953"/>
                <a:gd name="connsiteY88" fmla="*/ 1069786 h 1072742"/>
                <a:gd name="connsiteX89" fmla="*/ 553541 w 855953"/>
                <a:gd name="connsiteY89" fmla="*/ 1065237 h 1072742"/>
                <a:gd name="connsiteX90" fmla="*/ 0 w 855953"/>
                <a:gd name="connsiteY90" fmla="*/ 192170 h 1072742"/>
                <a:gd name="connsiteX91" fmla="*/ 4776 w 855953"/>
                <a:gd name="connsiteY91" fmla="*/ 196719 h 10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5953" h="1072742">
                  <a:moveTo>
                    <a:pt x="4776" y="196719"/>
                  </a:moveTo>
                  <a:lnTo>
                    <a:pt x="6823" y="196719"/>
                  </a:lnTo>
                  <a:cubicBezTo>
                    <a:pt x="8194" y="197537"/>
                    <a:pt x="9643" y="198220"/>
                    <a:pt x="11144" y="198766"/>
                  </a:cubicBezTo>
                  <a:cubicBezTo>
                    <a:pt x="12849" y="199357"/>
                    <a:pt x="14598" y="199812"/>
                    <a:pt x="16374" y="200130"/>
                  </a:cubicBezTo>
                  <a:lnTo>
                    <a:pt x="20695" y="200130"/>
                  </a:lnTo>
                  <a:lnTo>
                    <a:pt x="24334" y="200130"/>
                  </a:lnTo>
                  <a:cubicBezTo>
                    <a:pt x="27361" y="200357"/>
                    <a:pt x="30404" y="200357"/>
                    <a:pt x="33431" y="200130"/>
                  </a:cubicBezTo>
                  <a:cubicBezTo>
                    <a:pt x="40565" y="199584"/>
                    <a:pt x="47640" y="198447"/>
                    <a:pt x="54581" y="196719"/>
                  </a:cubicBezTo>
                  <a:lnTo>
                    <a:pt x="56855" y="196719"/>
                  </a:lnTo>
                  <a:cubicBezTo>
                    <a:pt x="64585" y="194968"/>
                    <a:pt x="72183" y="192693"/>
                    <a:pt x="79597" y="189896"/>
                  </a:cubicBezTo>
                  <a:lnTo>
                    <a:pt x="81871" y="189896"/>
                  </a:lnTo>
                  <a:cubicBezTo>
                    <a:pt x="89619" y="187213"/>
                    <a:pt x="97211" y="184097"/>
                    <a:pt x="104613" y="180572"/>
                  </a:cubicBezTo>
                  <a:lnTo>
                    <a:pt x="110981" y="177843"/>
                  </a:lnTo>
                  <a:lnTo>
                    <a:pt x="126218" y="170565"/>
                  </a:lnTo>
                  <a:cubicBezTo>
                    <a:pt x="131676" y="168064"/>
                    <a:pt x="136907" y="165335"/>
                    <a:pt x="142365" y="162378"/>
                  </a:cubicBezTo>
                  <a:lnTo>
                    <a:pt x="154191" y="155783"/>
                  </a:lnTo>
                  <a:cubicBezTo>
                    <a:pt x="162378" y="151235"/>
                    <a:pt x="170565" y="146231"/>
                    <a:pt x="178752" y="141228"/>
                  </a:cubicBezTo>
                  <a:lnTo>
                    <a:pt x="190578" y="133723"/>
                  </a:lnTo>
                  <a:lnTo>
                    <a:pt x="204678" y="123944"/>
                  </a:lnTo>
                  <a:cubicBezTo>
                    <a:pt x="209909" y="120078"/>
                    <a:pt x="215367" y="116439"/>
                    <a:pt x="220598" y="112346"/>
                  </a:cubicBezTo>
                  <a:lnTo>
                    <a:pt x="226056" y="108252"/>
                  </a:lnTo>
                  <a:cubicBezTo>
                    <a:pt x="234243" y="101884"/>
                    <a:pt x="242203" y="95517"/>
                    <a:pt x="248798" y="88694"/>
                  </a:cubicBezTo>
                  <a:cubicBezTo>
                    <a:pt x="255393" y="81871"/>
                    <a:pt x="258577" y="79825"/>
                    <a:pt x="262898" y="75504"/>
                  </a:cubicBezTo>
                  <a:cubicBezTo>
                    <a:pt x="263614" y="75026"/>
                    <a:pt x="264231" y="74389"/>
                    <a:pt x="264717" y="73684"/>
                  </a:cubicBezTo>
                  <a:cubicBezTo>
                    <a:pt x="268811" y="69591"/>
                    <a:pt x="272677" y="65497"/>
                    <a:pt x="276088" y="61631"/>
                  </a:cubicBezTo>
                  <a:lnTo>
                    <a:pt x="278590" y="58675"/>
                  </a:lnTo>
                  <a:lnTo>
                    <a:pt x="286095" y="49350"/>
                  </a:lnTo>
                  <a:lnTo>
                    <a:pt x="288369" y="46621"/>
                  </a:lnTo>
                  <a:cubicBezTo>
                    <a:pt x="290980" y="43028"/>
                    <a:pt x="293409" y="39321"/>
                    <a:pt x="295647" y="35478"/>
                  </a:cubicBezTo>
                  <a:cubicBezTo>
                    <a:pt x="297736" y="31975"/>
                    <a:pt x="299563" y="28337"/>
                    <a:pt x="301105" y="24561"/>
                  </a:cubicBezTo>
                  <a:cubicBezTo>
                    <a:pt x="302192" y="21764"/>
                    <a:pt x="303029" y="18876"/>
                    <a:pt x="303606" y="15920"/>
                  </a:cubicBezTo>
                  <a:cubicBezTo>
                    <a:pt x="303706" y="15169"/>
                    <a:pt x="303706" y="14396"/>
                    <a:pt x="303606" y="13645"/>
                  </a:cubicBezTo>
                  <a:cubicBezTo>
                    <a:pt x="303715" y="11758"/>
                    <a:pt x="303715" y="9847"/>
                    <a:pt x="303606" y="7960"/>
                  </a:cubicBezTo>
                  <a:cubicBezTo>
                    <a:pt x="303495" y="7277"/>
                    <a:pt x="303495" y="6595"/>
                    <a:pt x="303606" y="5913"/>
                  </a:cubicBezTo>
                  <a:cubicBezTo>
                    <a:pt x="303190" y="3821"/>
                    <a:pt x="302421" y="1819"/>
                    <a:pt x="301332" y="0"/>
                  </a:cubicBezTo>
                  <a:lnTo>
                    <a:pt x="853736" y="875114"/>
                  </a:lnTo>
                  <a:cubicBezTo>
                    <a:pt x="854873" y="876888"/>
                    <a:pt x="855578" y="878912"/>
                    <a:pt x="855783" y="881027"/>
                  </a:cubicBezTo>
                  <a:cubicBezTo>
                    <a:pt x="855897" y="881709"/>
                    <a:pt x="855897" y="882391"/>
                    <a:pt x="855783" y="883074"/>
                  </a:cubicBezTo>
                  <a:cubicBezTo>
                    <a:pt x="856011" y="884961"/>
                    <a:pt x="856011" y="886871"/>
                    <a:pt x="855783" y="888759"/>
                  </a:cubicBezTo>
                  <a:cubicBezTo>
                    <a:pt x="855669" y="889509"/>
                    <a:pt x="855669" y="890283"/>
                    <a:pt x="855783" y="891033"/>
                  </a:cubicBezTo>
                  <a:cubicBezTo>
                    <a:pt x="855124" y="893899"/>
                    <a:pt x="854305" y="896696"/>
                    <a:pt x="853281" y="899448"/>
                  </a:cubicBezTo>
                  <a:lnTo>
                    <a:pt x="853281" y="899448"/>
                  </a:lnTo>
                  <a:cubicBezTo>
                    <a:pt x="851689" y="902859"/>
                    <a:pt x="849870" y="906498"/>
                    <a:pt x="847596" y="910364"/>
                  </a:cubicBezTo>
                  <a:lnTo>
                    <a:pt x="847596" y="910364"/>
                  </a:lnTo>
                  <a:cubicBezTo>
                    <a:pt x="845777" y="913320"/>
                    <a:pt x="843730" y="916732"/>
                    <a:pt x="841228" y="920143"/>
                  </a:cubicBezTo>
                  <a:lnTo>
                    <a:pt x="841228" y="921280"/>
                  </a:lnTo>
                  <a:lnTo>
                    <a:pt x="839181" y="924009"/>
                  </a:lnTo>
                  <a:lnTo>
                    <a:pt x="835088" y="929240"/>
                  </a:lnTo>
                  <a:lnTo>
                    <a:pt x="831677" y="933333"/>
                  </a:lnTo>
                  <a:lnTo>
                    <a:pt x="829175" y="936290"/>
                  </a:lnTo>
                  <a:lnTo>
                    <a:pt x="827355" y="938337"/>
                  </a:lnTo>
                  <a:cubicBezTo>
                    <a:pt x="824627" y="941520"/>
                    <a:pt x="821670" y="944477"/>
                    <a:pt x="818486" y="947661"/>
                  </a:cubicBezTo>
                  <a:lnTo>
                    <a:pt x="818486" y="947661"/>
                  </a:lnTo>
                  <a:lnTo>
                    <a:pt x="816439" y="949480"/>
                  </a:lnTo>
                  <a:lnTo>
                    <a:pt x="809389" y="956530"/>
                  </a:lnTo>
                  <a:lnTo>
                    <a:pt x="802567" y="962671"/>
                  </a:lnTo>
                  <a:lnTo>
                    <a:pt x="797791" y="966991"/>
                  </a:lnTo>
                  <a:lnTo>
                    <a:pt x="784373" y="978135"/>
                  </a:lnTo>
                  <a:lnTo>
                    <a:pt x="779142" y="982229"/>
                  </a:lnTo>
                  <a:lnTo>
                    <a:pt x="773684" y="986322"/>
                  </a:lnTo>
                  <a:lnTo>
                    <a:pt x="767089" y="991326"/>
                  </a:lnTo>
                  <a:lnTo>
                    <a:pt x="757765" y="997921"/>
                  </a:lnTo>
                  <a:lnTo>
                    <a:pt x="743665" y="1007700"/>
                  </a:lnTo>
                  <a:lnTo>
                    <a:pt x="738661" y="1011111"/>
                  </a:lnTo>
                  <a:lnTo>
                    <a:pt x="731839" y="1015205"/>
                  </a:lnTo>
                  <a:cubicBezTo>
                    <a:pt x="723652" y="1020208"/>
                    <a:pt x="715465" y="1025211"/>
                    <a:pt x="707278" y="1029760"/>
                  </a:cubicBezTo>
                  <a:lnTo>
                    <a:pt x="700455" y="1033853"/>
                  </a:lnTo>
                  <a:lnTo>
                    <a:pt x="695452" y="1036355"/>
                  </a:lnTo>
                  <a:lnTo>
                    <a:pt x="679305" y="1044542"/>
                  </a:lnTo>
                  <a:lnTo>
                    <a:pt x="669753" y="1049318"/>
                  </a:lnTo>
                  <a:lnTo>
                    <a:pt x="663840" y="1051820"/>
                  </a:lnTo>
                  <a:lnTo>
                    <a:pt x="657700" y="1054548"/>
                  </a:lnTo>
                  <a:lnTo>
                    <a:pt x="650877" y="1057505"/>
                  </a:lnTo>
                  <a:lnTo>
                    <a:pt x="635640" y="1063418"/>
                  </a:lnTo>
                  <a:lnTo>
                    <a:pt x="634048" y="1063418"/>
                  </a:lnTo>
                  <a:lnTo>
                    <a:pt x="631774" y="1063418"/>
                  </a:lnTo>
                  <a:lnTo>
                    <a:pt x="622677" y="1066602"/>
                  </a:lnTo>
                  <a:lnTo>
                    <a:pt x="611079" y="1069786"/>
                  </a:lnTo>
                  <a:lnTo>
                    <a:pt x="608804" y="1069786"/>
                  </a:lnTo>
                  <a:lnTo>
                    <a:pt x="606530" y="1069786"/>
                  </a:lnTo>
                  <a:lnTo>
                    <a:pt x="600390" y="1071150"/>
                  </a:lnTo>
                  <a:lnTo>
                    <a:pt x="590383" y="1072742"/>
                  </a:lnTo>
                  <a:lnTo>
                    <a:pt x="585380" y="1072742"/>
                  </a:lnTo>
                  <a:lnTo>
                    <a:pt x="571280" y="1072742"/>
                  </a:lnTo>
                  <a:lnTo>
                    <a:pt x="568096" y="1072742"/>
                  </a:lnTo>
                  <a:lnTo>
                    <a:pt x="563093" y="1071605"/>
                  </a:lnTo>
                  <a:lnTo>
                    <a:pt x="563093" y="1071605"/>
                  </a:lnTo>
                  <a:cubicBezTo>
                    <a:pt x="561933" y="1071196"/>
                    <a:pt x="560864" y="1070582"/>
                    <a:pt x="559909" y="1069786"/>
                  </a:cubicBezTo>
                  <a:lnTo>
                    <a:pt x="557862" y="1069786"/>
                  </a:lnTo>
                  <a:cubicBezTo>
                    <a:pt x="556088" y="1068626"/>
                    <a:pt x="554610" y="1067079"/>
                    <a:pt x="553541" y="1065237"/>
                  </a:cubicBezTo>
                  <a:lnTo>
                    <a:pt x="0" y="192170"/>
                  </a:lnTo>
                  <a:cubicBezTo>
                    <a:pt x="1267" y="193990"/>
                    <a:pt x="2893" y="195536"/>
                    <a:pt x="4776" y="196719"/>
                  </a:cubicBez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lumMod val="20000"/>
                    <a:lumOff val="80000"/>
                  </a:schemeClr>
                </a:gs>
                <a:gs pos="92000">
                  <a:srgbClr val="95D9F1"/>
                </a:gs>
                <a:gs pos="96000">
                  <a:schemeClr val="accent2"/>
                </a:gs>
              </a:gsLst>
              <a:lin ang="8858361" scaled="1"/>
            </a:gradFill>
            <a:ln w="22713" cap="flat">
              <a:noFill/>
              <a:prstDash val="solid"/>
              <a:miter/>
            </a:ln>
          </p:spPr>
          <p:txBody>
            <a:bodyPr rtlCol="0" anchor="ctr"/>
            <a:lstStyle/>
            <a:p>
              <a:endParaRPr lang="en-US" dirty="0"/>
            </a:p>
          </p:txBody>
        </p:sp>
        <p:sp>
          <p:nvSpPr>
            <p:cNvPr id="53" name="任意多边形: 形状 52">
              <a:extLst>
                <a:ext uri="{FF2B5EF4-FFF2-40B4-BE49-F238E27FC236}">
                  <a16:creationId xmlns:a16="http://schemas.microsoft.com/office/drawing/2014/main" id="{A9B7E106-7EAB-6B58-906B-C914B2A5B648}"/>
                </a:ext>
              </a:extLst>
            </p:cNvPr>
            <p:cNvSpPr/>
            <p:nvPr/>
          </p:nvSpPr>
          <p:spPr>
            <a:xfrm>
              <a:off x="8697797" y="3664796"/>
              <a:ext cx="308168" cy="213021"/>
            </a:xfrm>
            <a:custGeom>
              <a:avLst/>
              <a:gdLst>
                <a:gd name="connsiteX0" fmla="*/ 272447 w 308168"/>
                <a:gd name="connsiteY0" fmla="*/ 235 h 213021"/>
                <a:gd name="connsiteX1" fmla="*/ 252889 w 308168"/>
                <a:gd name="connsiteY1" fmla="*/ 98935 h 213021"/>
                <a:gd name="connsiteX2" fmla="*/ 35702 w 308168"/>
                <a:gd name="connsiteY2" fmla="*/ 212645 h 213021"/>
                <a:gd name="connsiteX3" fmla="*/ 55488 w 308168"/>
                <a:gd name="connsiteY3" fmla="*/ 113718 h 213021"/>
                <a:gd name="connsiteX4" fmla="*/ 272447 w 308168"/>
                <a:gd name="connsiteY4" fmla="*/ 235 h 21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68" h="213021">
                  <a:moveTo>
                    <a:pt x="272447" y="235"/>
                  </a:moveTo>
                  <a:cubicBezTo>
                    <a:pt x="327028" y="-3631"/>
                    <a:pt x="317931" y="40716"/>
                    <a:pt x="252889" y="98935"/>
                  </a:cubicBezTo>
                  <a:cubicBezTo>
                    <a:pt x="187846" y="157155"/>
                    <a:pt x="90283" y="207642"/>
                    <a:pt x="35702" y="212645"/>
                  </a:cubicBezTo>
                  <a:cubicBezTo>
                    <a:pt x="-18879" y="217649"/>
                    <a:pt x="-9782" y="172165"/>
                    <a:pt x="55488" y="113718"/>
                  </a:cubicBezTo>
                  <a:cubicBezTo>
                    <a:pt x="120757" y="55270"/>
                    <a:pt x="218093" y="3191"/>
                    <a:pt x="272447" y="235"/>
                  </a:cubicBezTo>
                  <a:close/>
                </a:path>
              </a:pathLst>
            </a:custGeom>
            <a:gradFill>
              <a:gsLst>
                <a:gs pos="0">
                  <a:schemeClr val="accent4">
                    <a:lumMod val="90000"/>
                  </a:schemeClr>
                </a:gs>
                <a:gs pos="98000">
                  <a:schemeClr val="accent4"/>
                </a:gs>
              </a:gsLst>
              <a:lin ang="10800000" scaled="1"/>
            </a:gradFill>
            <a:ln w="22713" cap="flat">
              <a:no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FA1B0FD4-3AC7-430E-8B88-31E42319F1D1}"/>
                </a:ext>
              </a:extLst>
            </p:cNvPr>
            <p:cNvSpPr/>
            <p:nvPr/>
          </p:nvSpPr>
          <p:spPr>
            <a:xfrm>
              <a:off x="8492661" y="3300704"/>
              <a:ext cx="464404" cy="537707"/>
            </a:xfrm>
            <a:custGeom>
              <a:avLst/>
              <a:gdLst>
                <a:gd name="connsiteX0" fmla="*/ 0 w 464404"/>
                <a:gd name="connsiteY0" fmla="*/ 131449 h 537707"/>
                <a:gd name="connsiteX1" fmla="*/ 5913 w 464404"/>
                <a:gd name="connsiteY1" fmla="*/ 136225 h 537707"/>
                <a:gd name="connsiteX2" fmla="*/ 7277 w 464404"/>
                <a:gd name="connsiteY2" fmla="*/ 136225 h 537707"/>
                <a:gd name="connsiteX3" fmla="*/ 10916 w 464404"/>
                <a:gd name="connsiteY3" fmla="*/ 136225 h 537707"/>
                <a:gd name="connsiteX4" fmla="*/ 13873 w 464404"/>
                <a:gd name="connsiteY4" fmla="*/ 136225 h 537707"/>
                <a:gd name="connsiteX5" fmla="*/ 22742 w 464404"/>
                <a:gd name="connsiteY5" fmla="*/ 136225 h 537707"/>
                <a:gd name="connsiteX6" fmla="*/ 37297 w 464404"/>
                <a:gd name="connsiteY6" fmla="*/ 133951 h 537707"/>
                <a:gd name="connsiteX7" fmla="*/ 38661 w 464404"/>
                <a:gd name="connsiteY7" fmla="*/ 133951 h 537707"/>
                <a:gd name="connsiteX8" fmla="*/ 54581 w 464404"/>
                <a:gd name="connsiteY8" fmla="*/ 129175 h 537707"/>
                <a:gd name="connsiteX9" fmla="*/ 56173 w 464404"/>
                <a:gd name="connsiteY9" fmla="*/ 129175 h 537707"/>
                <a:gd name="connsiteX10" fmla="*/ 72547 w 464404"/>
                <a:gd name="connsiteY10" fmla="*/ 122807 h 537707"/>
                <a:gd name="connsiteX11" fmla="*/ 76868 w 464404"/>
                <a:gd name="connsiteY11" fmla="*/ 120988 h 537707"/>
                <a:gd name="connsiteX12" fmla="*/ 87329 w 464404"/>
                <a:gd name="connsiteY12" fmla="*/ 115984 h 537707"/>
                <a:gd name="connsiteX13" fmla="*/ 98473 w 464404"/>
                <a:gd name="connsiteY13" fmla="*/ 110299 h 537707"/>
                <a:gd name="connsiteX14" fmla="*/ 106433 w 464404"/>
                <a:gd name="connsiteY14" fmla="*/ 105751 h 537707"/>
                <a:gd name="connsiteX15" fmla="*/ 123489 w 464404"/>
                <a:gd name="connsiteY15" fmla="*/ 95744 h 537707"/>
                <a:gd name="connsiteX16" fmla="*/ 131449 w 464404"/>
                <a:gd name="connsiteY16" fmla="*/ 90513 h 537707"/>
                <a:gd name="connsiteX17" fmla="*/ 141228 w 464404"/>
                <a:gd name="connsiteY17" fmla="*/ 83918 h 537707"/>
                <a:gd name="connsiteX18" fmla="*/ 152144 w 464404"/>
                <a:gd name="connsiteY18" fmla="*/ 75959 h 537707"/>
                <a:gd name="connsiteX19" fmla="*/ 156010 w 464404"/>
                <a:gd name="connsiteY19" fmla="*/ 73002 h 537707"/>
                <a:gd name="connsiteX20" fmla="*/ 172157 w 464404"/>
                <a:gd name="connsiteY20" fmla="*/ 59584 h 537707"/>
                <a:gd name="connsiteX21" fmla="*/ 181709 w 464404"/>
                <a:gd name="connsiteY21" fmla="*/ 50487 h 537707"/>
                <a:gd name="connsiteX22" fmla="*/ 183073 w 464404"/>
                <a:gd name="connsiteY22" fmla="*/ 50487 h 537707"/>
                <a:gd name="connsiteX23" fmla="*/ 190806 w 464404"/>
                <a:gd name="connsiteY23" fmla="*/ 42073 h 537707"/>
                <a:gd name="connsiteX24" fmla="*/ 192625 w 464404"/>
                <a:gd name="connsiteY24" fmla="*/ 40026 h 537707"/>
                <a:gd name="connsiteX25" fmla="*/ 197628 w 464404"/>
                <a:gd name="connsiteY25" fmla="*/ 33658 h 537707"/>
                <a:gd name="connsiteX26" fmla="*/ 199220 w 464404"/>
                <a:gd name="connsiteY26" fmla="*/ 31839 h 537707"/>
                <a:gd name="connsiteX27" fmla="*/ 204223 w 464404"/>
                <a:gd name="connsiteY27" fmla="*/ 24107 h 537707"/>
                <a:gd name="connsiteX28" fmla="*/ 207862 w 464404"/>
                <a:gd name="connsiteY28" fmla="*/ 16602 h 537707"/>
                <a:gd name="connsiteX29" fmla="*/ 207862 w 464404"/>
                <a:gd name="connsiteY29" fmla="*/ 16602 h 537707"/>
                <a:gd name="connsiteX30" fmla="*/ 209682 w 464404"/>
                <a:gd name="connsiteY30" fmla="*/ 8415 h 537707"/>
                <a:gd name="connsiteX31" fmla="*/ 209682 w 464404"/>
                <a:gd name="connsiteY31" fmla="*/ 6368 h 537707"/>
                <a:gd name="connsiteX32" fmla="*/ 208090 w 464404"/>
                <a:gd name="connsiteY32" fmla="*/ 0 h 537707"/>
                <a:gd name="connsiteX33" fmla="*/ 462801 w 464404"/>
                <a:gd name="connsiteY33" fmla="*/ 404126 h 537707"/>
                <a:gd name="connsiteX34" fmla="*/ 464392 w 464404"/>
                <a:gd name="connsiteY34" fmla="*/ 410721 h 537707"/>
                <a:gd name="connsiteX35" fmla="*/ 464392 w 464404"/>
                <a:gd name="connsiteY35" fmla="*/ 412768 h 537707"/>
                <a:gd name="connsiteX36" fmla="*/ 462573 w 464404"/>
                <a:gd name="connsiteY36" fmla="*/ 421183 h 537707"/>
                <a:gd name="connsiteX37" fmla="*/ 462573 w 464404"/>
                <a:gd name="connsiteY37" fmla="*/ 421183 h 537707"/>
                <a:gd name="connsiteX38" fmla="*/ 458934 w 464404"/>
                <a:gd name="connsiteY38" fmla="*/ 428687 h 537707"/>
                <a:gd name="connsiteX39" fmla="*/ 458934 w 464404"/>
                <a:gd name="connsiteY39" fmla="*/ 428687 h 537707"/>
                <a:gd name="connsiteX40" fmla="*/ 454613 w 464404"/>
                <a:gd name="connsiteY40" fmla="*/ 435510 h 537707"/>
                <a:gd name="connsiteX41" fmla="*/ 454613 w 464404"/>
                <a:gd name="connsiteY41" fmla="*/ 435510 h 537707"/>
                <a:gd name="connsiteX42" fmla="*/ 453021 w 464404"/>
                <a:gd name="connsiteY42" fmla="*/ 437557 h 537707"/>
                <a:gd name="connsiteX43" fmla="*/ 450292 w 464404"/>
                <a:gd name="connsiteY43" fmla="*/ 441196 h 537707"/>
                <a:gd name="connsiteX44" fmla="*/ 448018 w 464404"/>
                <a:gd name="connsiteY44" fmla="*/ 443925 h 537707"/>
                <a:gd name="connsiteX45" fmla="*/ 446199 w 464404"/>
                <a:gd name="connsiteY45" fmla="*/ 445971 h 537707"/>
                <a:gd name="connsiteX46" fmla="*/ 444834 w 464404"/>
                <a:gd name="connsiteY46" fmla="*/ 447336 h 537707"/>
                <a:gd name="connsiteX47" fmla="*/ 438921 w 464404"/>
                <a:gd name="connsiteY47" fmla="*/ 453704 h 537707"/>
                <a:gd name="connsiteX48" fmla="*/ 438921 w 464404"/>
                <a:gd name="connsiteY48" fmla="*/ 453704 h 537707"/>
                <a:gd name="connsiteX49" fmla="*/ 437557 w 464404"/>
                <a:gd name="connsiteY49" fmla="*/ 455068 h 537707"/>
                <a:gd name="connsiteX50" fmla="*/ 432554 w 464404"/>
                <a:gd name="connsiteY50" fmla="*/ 459844 h 537707"/>
                <a:gd name="connsiteX51" fmla="*/ 428005 w 464404"/>
                <a:gd name="connsiteY51" fmla="*/ 464165 h 537707"/>
                <a:gd name="connsiteX52" fmla="*/ 424594 w 464404"/>
                <a:gd name="connsiteY52" fmla="*/ 466894 h 537707"/>
                <a:gd name="connsiteX53" fmla="*/ 415270 w 464404"/>
                <a:gd name="connsiteY53" fmla="*/ 474626 h 537707"/>
                <a:gd name="connsiteX54" fmla="*/ 411631 w 464404"/>
                <a:gd name="connsiteY54" fmla="*/ 477583 h 537707"/>
                <a:gd name="connsiteX55" fmla="*/ 407992 w 464404"/>
                <a:gd name="connsiteY55" fmla="*/ 480312 h 537707"/>
                <a:gd name="connsiteX56" fmla="*/ 403444 w 464404"/>
                <a:gd name="connsiteY56" fmla="*/ 483723 h 537707"/>
                <a:gd name="connsiteX57" fmla="*/ 397076 w 464404"/>
                <a:gd name="connsiteY57" fmla="*/ 488272 h 537707"/>
                <a:gd name="connsiteX58" fmla="*/ 387297 w 464404"/>
                <a:gd name="connsiteY58" fmla="*/ 495094 h 537707"/>
                <a:gd name="connsiteX59" fmla="*/ 383886 w 464404"/>
                <a:gd name="connsiteY59" fmla="*/ 497368 h 537707"/>
                <a:gd name="connsiteX60" fmla="*/ 379337 w 464404"/>
                <a:gd name="connsiteY60" fmla="*/ 500097 h 537707"/>
                <a:gd name="connsiteX61" fmla="*/ 362281 w 464404"/>
                <a:gd name="connsiteY61" fmla="*/ 510331 h 537707"/>
                <a:gd name="connsiteX62" fmla="*/ 357732 w 464404"/>
                <a:gd name="connsiteY62" fmla="*/ 513061 h 537707"/>
                <a:gd name="connsiteX63" fmla="*/ 354321 w 464404"/>
                <a:gd name="connsiteY63" fmla="*/ 514652 h 537707"/>
                <a:gd name="connsiteX64" fmla="*/ 343177 w 464404"/>
                <a:gd name="connsiteY64" fmla="*/ 520338 h 537707"/>
                <a:gd name="connsiteX65" fmla="*/ 336582 w 464404"/>
                <a:gd name="connsiteY65" fmla="*/ 523749 h 537707"/>
                <a:gd name="connsiteX66" fmla="*/ 332716 w 464404"/>
                <a:gd name="connsiteY66" fmla="*/ 525341 h 537707"/>
                <a:gd name="connsiteX67" fmla="*/ 328395 w 464404"/>
                <a:gd name="connsiteY67" fmla="*/ 527160 h 537707"/>
                <a:gd name="connsiteX68" fmla="*/ 323619 w 464404"/>
                <a:gd name="connsiteY68" fmla="*/ 529435 h 537707"/>
                <a:gd name="connsiteX69" fmla="*/ 313158 w 464404"/>
                <a:gd name="connsiteY69" fmla="*/ 533301 h 537707"/>
                <a:gd name="connsiteX70" fmla="*/ 313158 w 464404"/>
                <a:gd name="connsiteY70" fmla="*/ 533301 h 537707"/>
                <a:gd name="connsiteX71" fmla="*/ 311793 w 464404"/>
                <a:gd name="connsiteY71" fmla="*/ 533301 h 537707"/>
                <a:gd name="connsiteX72" fmla="*/ 305426 w 464404"/>
                <a:gd name="connsiteY72" fmla="*/ 535348 h 537707"/>
                <a:gd name="connsiteX73" fmla="*/ 297466 w 464404"/>
                <a:gd name="connsiteY73" fmla="*/ 537622 h 537707"/>
                <a:gd name="connsiteX74" fmla="*/ 295647 w 464404"/>
                <a:gd name="connsiteY74" fmla="*/ 537622 h 537707"/>
                <a:gd name="connsiteX75" fmla="*/ 294282 w 464404"/>
                <a:gd name="connsiteY75" fmla="*/ 537622 h 537707"/>
                <a:gd name="connsiteX76" fmla="*/ 290189 w 464404"/>
                <a:gd name="connsiteY76" fmla="*/ 537622 h 537707"/>
                <a:gd name="connsiteX77" fmla="*/ 283138 w 464404"/>
                <a:gd name="connsiteY77" fmla="*/ 537622 h 537707"/>
                <a:gd name="connsiteX78" fmla="*/ 279727 w 464404"/>
                <a:gd name="connsiteY78" fmla="*/ 537622 h 537707"/>
                <a:gd name="connsiteX79" fmla="*/ 276316 w 464404"/>
                <a:gd name="connsiteY79" fmla="*/ 537622 h 537707"/>
                <a:gd name="connsiteX80" fmla="*/ 273359 w 464404"/>
                <a:gd name="connsiteY80" fmla="*/ 537622 h 537707"/>
                <a:gd name="connsiteX81" fmla="*/ 269948 w 464404"/>
                <a:gd name="connsiteY81" fmla="*/ 537622 h 537707"/>
                <a:gd name="connsiteX82" fmla="*/ 267901 w 464404"/>
                <a:gd name="connsiteY82" fmla="*/ 537622 h 537707"/>
                <a:gd name="connsiteX83" fmla="*/ 264262 w 464404"/>
                <a:gd name="connsiteY83" fmla="*/ 537622 h 537707"/>
                <a:gd name="connsiteX84" fmla="*/ 264262 w 464404"/>
                <a:gd name="connsiteY84" fmla="*/ 537622 h 537707"/>
                <a:gd name="connsiteX85" fmla="*/ 264262 w 464404"/>
                <a:gd name="connsiteY85" fmla="*/ 537622 h 537707"/>
                <a:gd name="connsiteX86" fmla="*/ 258350 w 464404"/>
                <a:gd name="connsiteY86" fmla="*/ 533073 h 537707"/>
                <a:gd name="connsiteX87" fmla="*/ 258350 w 464404"/>
                <a:gd name="connsiteY87" fmla="*/ 533073 h 53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64404" h="537707">
                  <a:moveTo>
                    <a:pt x="0" y="131449"/>
                  </a:moveTo>
                  <a:cubicBezTo>
                    <a:pt x="1549" y="133500"/>
                    <a:pt x="3580" y="135142"/>
                    <a:pt x="5913" y="136225"/>
                  </a:cubicBezTo>
                  <a:lnTo>
                    <a:pt x="7277" y="136225"/>
                  </a:lnTo>
                  <a:lnTo>
                    <a:pt x="10916" y="136225"/>
                  </a:lnTo>
                  <a:lnTo>
                    <a:pt x="13873" y="136225"/>
                  </a:lnTo>
                  <a:lnTo>
                    <a:pt x="22742" y="136225"/>
                  </a:lnTo>
                  <a:cubicBezTo>
                    <a:pt x="27647" y="135861"/>
                    <a:pt x="32514" y="135101"/>
                    <a:pt x="37297" y="133951"/>
                  </a:cubicBezTo>
                  <a:lnTo>
                    <a:pt x="38661" y="133951"/>
                  </a:lnTo>
                  <a:cubicBezTo>
                    <a:pt x="44076" y="132750"/>
                    <a:pt x="49398" y="131153"/>
                    <a:pt x="54581" y="129175"/>
                  </a:cubicBezTo>
                  <a:lnTo>
                    <a:pt x="56173" y="129175"/>
                  </a:lnTo>
                  <a:lnTo>
                    <a:pt x="72547" y="122807"/>
                  </a:lnTo>
                  <a:lnTo>
                    <a:pt x="76868" y="120988"/>
                  </a:lnTo>
                  <a:lnTo>
                    <a:pt x="87329" y="115984"/>
                  </a:lnTo>
                  <a:lnTo>
                    <a:pt x="98473" y="110299"/>
                  </a:lnTo>
                  <a:lnTo>
                    <a:pt x="106433" y="105751"/>
                  </a:lnTo>
                  <a:lnTo>
                    <a:pt x="123489" y="95744"/>
                  </a:lnTo>
                  <a:lnTo>
                    <a:pt x="131449" y="90513"/>
                  </a:lnTo>
                  <a:cubicBezTo>
                    <a:pt x="134860" y="88467"/>
                    <a:pt x="138044" y="86192"/>
                    <a:pt x="141228" y="83918"/>
                  </a:cubicBezTo>
                  <a:lnTo>
                    <a:pt x="152144" y="75959"/>
                  </a:lnTo>
                  <a:lnTo>
                    <a:pt x="156010" y="73002"/>
                  </a:lnTo>
                  <a:lnTo>
                    <a:pt x="172157" y="59584"/>
                  </a:lnTo>
                  <a:cubicBezTo>
                    <a:pt x="175569" y="56628"/>
                    <a:pt x="178752" y="53444"/>
                    <a:pt x="181709" y="50487"/>
                  </a:cubicBezTo>
                  <a:lnTo>
                    <a:pt x="183073" y="50487"/>
                  </a:lnTo>
                  <a:cubicBezTo>
                    <a:pt x="185802" y="47531"/>
                    <a:pt x="188532" y="44802"/>
                    <a:pt x="190806" y="42073"/>
                  </a:cubicBezTo>
                  <a:lnTo>
                    <a:pt x="192625" y="40026"/>
                  </a:lnTo>
                  <a:cubicBezTo>
                    <a:pt x="194444" y="37979"/>
                    <a:pt x="196036" y="35705"/>
                    <a:pt x="197628" y="33658"/>
                  </a:cubicBezTo>
                  <a:lnTo>
                    <a:pt x="199220" y="31839"/>
                  </a:lnTo>
                  <a:cubicBezTo>
                    <a:pt x="201040" y="29110"/>
                    <a:pt x="202859" y="26608"/>
                    <a:pt x="204223" y="24107"/>
                  </a:cubicBezTo>
                  <a:cubicBezTo>
                    <a:pt x="205663" y="21721"/>
                    <a:pt x="206882" y="19210"/>
                    <a:pt x="207862" y="16602"/>
                  </a:cubicBezTo>
                  <a:lnTo>
                    <a:pt x="207862" y="16602"/>
                  </a:lnTo>
                  <a:cubicBezTo>
                    <a:pt x="208852" y="13973"/>
                    <a:pt x="209463" y="11216"/>
                    <a:pt x="209682" y="8415"/>
                  </a:cubicBezTo>
                  <a:lnTo>
                    <a:pt x="209682" y="6368"/>
                  </a:lnTo>
                  <a:cubicBezTo>
                    <a:pt x="209750" y="4139"/>
                    <a:pt x="209199" y="1935"/>
                    <a:pt x="208090" y="0"/>
                  </a:cubicBezTo>
                  <a:lnTo>
                    <a:pt x="462801" y="404126"/>
                  </a:lnTo>
                  <a:cubicBezTo>
                    <a:pt x="463940" y="406127"/>
                    <a:pt x="464493" y="408424"/>
                    <a:pt x="464392" y="410721"/>
                  </a:cubicBezTo>
                  <a:lnTo>
                    <a:pt x="464392" y="412768"/>
                  </a:lnTo>
                  <a:cubicBezTo>
                    <a:pt x="464154" y="415634"/>
                    <a:pt x="463542" y="418476"/>
                    <a:pt x="462573" y="421183"/>
                  </a:cubicBezTo>
                  <a:lnTo>
                    <a:pt x="462573" y="421183"/>
                  </a:lnTo>
                  <a:cubicBezTo>
                    <a:pt x="461550" y="423775"/>
                    <a:pt x="460333" y="426277"/>
                    <a:pt x="458934" y="428687"/>
                  </a:cubicBezTo>
                  <a:lnTo>
                    <a:pt x="458934" y="428687"/>
                  </a:lnTo>
                  <a:cubicBezTo>
                    <a:pt x="457570" y="430962"/>
                    <a:pt x="456205" y="433236"/>
                    <a:pt x="454613" y="435510"/>
                  </a:cubicBezTo>
                  <a:lnTo>
                    <a:pt x="454613" y="435510"/>
                  </a:lnTo>
                  <a:lnTo>
                    <a:pt x="453021" y="437557"/>
                  </a:lnTo>
                  <a:lnTo>
                    <a:pt x="450292" y="441196"/>
                  </a:lnTo>
                  <a:lnTo>
                    <a:pt x="448018" y="443925"/>
                  </a:lnTo>
                  <a:lnTo>
                    <a:pt x="446199" y="445971"/>
                  </a:lnTo>
                  <a:lnTo>
                    <a:pt x="444834" y="447336"/>
                  </a:lnTo>
                  <a:lnTo>
                    <a:pt x="438921" y="453704"/>
                  </a:lnTo>
                  <a:lnTo>
                    <a:pt x="438921" y="453704"/>
                  </a:lnTo>
                  <a:lnTo>
                    <a:pt x="437557" y="455068"/>
                  </a:lnTo>
                  <a:lnTo>
                    <a:pt x="432554" y="459844"/>
                  </a:lnTo>
                  <a:lnTo>
                    <a:pt x="428005" y="464165"/>
                  </a:lnTo>
                  <a:lnTo>
                    <a:pt x="424594" y="466894"/>
                  </a:lnTo>
                  <a:cubicBezTo>
                    <a:pt x="421638" y="469623"/>
                    <a:pt x="418454" y="472125"/>
                    <a:pt x="415270" y="474626"/>
                  </a:cubicBezTo>
                  <a:lnTo>
                    <a:pt x="411631" y="477583"/>
                  </a:lnTo>
                  <a:lnTo>
                    <a:pt x="407992" y="480312"/>
                  </a:lnTo>
                  <a:lnTo>
                    <a:pt x="403444" y="483723"/>
                  </a:lnTo>
                  <a:lnTo>
                    <a:pt x="397076" y="488272"/>
                  </a:lnTo>
                  <a:lnTo>
                    <a:pt x="387297" y="495094"/>
                  </a:lnTo>
                  <a:lnTo>
                    <a:pt x="383886" y="497368"/>
                  </a:lnTo>
                  <a:lnTo>
                    <a:pt x="379337" y="500097"/>
                  </a:lnTo>
                  <a:cubicBezTo>
                    <a:pt x="373727" y="503736"/>
                    <a:pt x="368041" y="507148"/>
                    <a:pt x="362281" y="510331"/>
                  </a:cubicBezTo>
                  <a:cubicBezTo>
                    <a:pt x="360716" y="511150"/>
                    <a:pt x="359197" y="512060"/>
                    <a:pt x="357732" y="513061"/>
                  </a:cubicBezTo>
                  <a:lnTo>
                    <a:pt x="354321" y="514652"/>
                  </a:lnTo>
                  <a:lnTo>
                    <a:pt x="343177" y="520338"/>
                  </a:lnTo>
                  <a:lnTo>
                    <a:pt x="336582" y="523749"/>
                  </a:lnTo>
                  <a:lnTo>
                    <a:pt x="332716" y="525341"/>
                  </a:lnTo>
                  <a:lnTo>
                    <a:pt x="328395" y="527160"/>
                  </a:lnTo>
                  <a:lnTo>
                    <a:pt x="323619" y="529435"/>
                  </a:lnTo>
                  <a:lnTo>
                    <a:pt x="313158" y="533301"/>
                  </a:lnTo>
                  <a:lnTo>
                    <a:pt x="313158" y="533301"/>
                  </a:lnTo>
                  <a:lnTo>
                    <a:pt x="311793" y="533301"/>
                  </a:lnTo>
                  <a:lnTo>
                    <a:pt x="305426" y="535348"/>
                  </a:lnTo>
                  <a:lnTo>
                    <a:pt x="297466" y="537622"/>
                  </a:lnTo>
                  <a:lnTo>
                    <a:pt x="295647" y="537622"/>
                  </a:lnTo>
                  <a:lnTo>
                    <a:pt x="294282" y="537622"/>
                  </a:lnTo>
                  <a:lnTo>
                    <a:pt x="290189" y="537622"/>
                  </a:lnTo>
                  <a:lnTo>
                    <a:pt x="283138" y="537622"/>
                  </a:lnTo>
                  <a:lnTo>
                    <a:pt x="279727" y="537622"/>
                  </a:lnTo>
                  <a:lnTo>
                    <a:pt x="276316" y="537622"/>
                  </a:lnTo>
                  <a:cubicBezTo>
                    <a:pt x="275333" y="537736"/>
                    <a:pt x="274342" y="537736"/>
                    <a:pt x="273359" y="537622"/>
                  </a:cubicBezTo>
                  <a:lnTo>
                    <a:pt x="269948" y="537622"/>
                  </a:lnTo>
                  <a:lnTo>
                    <a:pt x="267901" y="537622"/>
                  </a:lnTo>
                  <a:lnTo>
                    <a:pt x="264262" y="537622"/>
                  </a:lnTo>
                  <a:lnTo>
                    <a:pt x="264262" y="537622"/>
                  </a:lnTo>
                  <a:lnTo>
                    <a:pt x="264262" y="537622"/>
                  </a:lnTo>
                  <a:cubicBezTo>
                    <a:pt x="261906" y="536689"/>
                    <a:pt x="259860" y="535120"/>
                    <a:pt x="258350" y="533073"/>
                  </a:cubicBezTo>
                  <a:lnTo>
                    <a:pt x="258350" y="533073"/>
                  </a:lnTo>
                  <a:close/>
                </a:path>
              </a:pathLst>
            </a:custGeom>
            <a:gradFill>
              <a:gsLst>
                <a:gs pos="6000">
                  <a:srgbClr val="FFFFFF"/>
                </a:gs>
                <a:gs pos="9000">
                  <a:srgbClr val="F8F8F8"/>
                </a:gs>
                <a:gs pos="26000">
                  <a:srgbClr val="D7D7D7"/>
                </a:gs>
                <a:gs pos="41000">
                  <a:srgbClr val="BFBFBF"/>
                </a:gs>
                <a:gs pos="55000">
                  <a:srgbClr val="B1B1B1"/>
                </a:gs>
                <a:gs pos="68000">
                  <a:srgbClr val="ACACAC"/>
                </a:gs>
                <a:gs pos="73000">
                  <a:srgbClr val="B1B1B1"/>
                </a:gs>
                <a:gs pos="80000">
                  <a:srgbClr val="C1C1C1"/>
                </a:gs>
                <a:gs pos="87000">
                  <a:srgbClr val="DADADA"/>
                </a:gs>
                <a:gs pos="95000">
                  <a:srgbClr val="FDFDFD"/>
                </a:gs>
                <a:gs pos="96000">
                  <a:srgbClr val="FFFFFF"/>
                </a:gs>
              </a:gsLst>
              <a:lin ang="8880347" scaled="1"/>
            </a:gradFill>
            <a:ln w="22713"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06DD2D7A-07FC-35A9-3C5B-A54F28AC6F7F}"/>
                </a:ext>
              </a:extLst>
            </p:cNvPr>
            <p:cNvSpPr/>
            <p:nvPr/>
          </p:nvSpPr>
          <p:spPr>
            <a:xfrm>
              <a:off x="8372128" y="3153790"/>
              <a:ext cx="376245" cy="315528"/>
            </a:xfrm>
            <a:custGeom>
              <a:avLst/>
              <a:gdLst>
                <a:gd name="connsiteX0" fmla="*/ 0 w 376245"/>
                <a:gd name="connsiteY0" fmla="*/ 192170 h 315529"/>
                <a:gd name="connsiteX1" fmla="*/ 4321 w 376245"/>
                <a:gd name="connsiteY1" fmla="*/ 196719 h 315529"/>
                <a:gd name="connsiteX2" fmla="*/ 6368 w 376245"/>
                <a:gd name="connsiteY2" fmla="*/ 196719 h 315529"/>
                <a:gd name="connsiteX3" fmla="*/ 10689 w 376245"/>
                <a:gd name="connsiteY3" fmla="*/ 198765 h 315529"/>
                <a:gd name="connsiteX4" fmla="*/ 15920 w 376245"/>
                <a:gd name="connsiteY4" fmla="*/ 200130 h 315529"/>
                <a:gd name="connsiteX5" fmla="*/ 20240 w 376245"/>
                <a:gd name="connsiteY5" fmla="*/ 200130 h 315529"/>
                <a:gd name="connsiteX6" fmla="*/ 23879 w 376245"/>
                <a:gd name="connsiteY6" fmla="*/ 200130 h 315529"/>
                <a:gd name="connsiteX7" fmla="*/ 32976 w 376245"/>
                <a:gd name="connsiteY7" fmla="*/ 200130 h 315529"/>
                <a:gd name="connsiteX8" fmla="*/ 54126 w 376245"/>
                <a:gd name="connsiteY8" fmla="*/ 196719 h 315529"/>
                <a:gd name="connsiteX9" fmla="*/ 56400 w 376245"/>
                <a:gd name="connsiteY9" fmla="*/ 196719 h 315529"/>
                <a:gd name="connsiteX10" fmla="*/ 79142 w 376245"/>
                <a:gd name="connsiteY10" fmla="*/ 190123 h 315529"/>
                <a:gd name="connsiteX11" fmla="*/ 81189 w 376245"/>
                <a:gd name="connsiteY11" fmla="*/ 190123 h 315529"/>
                <a:gd name="connsiteX12" fmla="*/ 103931 w 376245"/>
                <a:gd name="connsiteY12" fmla="*/ 180572 h 315529"/>
                <a:gd name="connsiteX13" fmla="*/ 110299 w 376245"/>
                <a:gd name="connsiteY13" fmla="*/ 177843 h 315529"/>
                <a:gd name="connsiteX14" fmla="*/ 125536 w 376245"/>
                <a:gd name="connsiteY14" fmla="*/ 170565 h 315529"/>
                <a:gd name="connsiteX15" fmla="*/ 141683 w 376245"/>
                <a:gd name="connsiteY15" fmla="*/ 162378 h 315529"/>
                <a:gd name="connsiteX16" fmla="*/ 153509 w 376245"/>
                <a:gd name="connsiteY16" fmla="*/ 156010 h 315529"/>
                <a:gd name="connsiteX17" fmla="*/ 178070 w 376245"/>
                <a:gd name="connsiteY17" fmla="*/ 141228 h 315529"/>
                <a:gd name="connsiteX18" fmla="*/ 189896 w 376245"/>
                <a:gd name="connsiteY18" fmla="*/ 133723 h 315529"/>
                <a:gd name="connsiteX19" fmla="*/ 203996 w 376245"/>
                <a:gd name="connsiteY19" fmla="*/ 123944 h 315529"/>
                <a:gd name="connsiteX20" fmla="*/ 219916 w 376245"/>
                <a:gd name="connsiteY20" fmla="*/ 112346 h 315529"/>
                <a:gd name="connsiteX21" fmla="*/ 225374 w 376245"/>
                <a:gd name="connsiteY21" fmla="*/ 108252 h 315529"/>
                <a:gd name="connsiteX22" fmla="*/ 248116 w 376245"/>
                <a:gd name="connsiteY22" fmla="*/ 88921 h 315529"/>
                <a:gd name="connsiteX23" fmla="*/ 262216 w 376245"/>
                <a:gd name="connsiteY23" fmla="*/ 75731 h 315529"/>
                <a:gd name="connsiteX24" fmla="*/ 264035 w 376245"/>
                <a:gd name="connsiteY24" fmla="*/ 73684 h 315529"/>
                <a:gd name="connsiteX25" fmla="*/ 275406 w 376245"/>
                <a:gd name="connsiteY25" fmla="*/ 61631 h 315529"/>
                <a:gd name="connsiteX26" fmla="*/ 277908 w 376245"/>
                <a:gd name="connsiteY26" fmla="*/ 58675 h 315529"/>
                <a:gd name="connsiteX27" fmla="*/ 285413 w 376245"/>
                <a:gd name="connsiteY27" fmla="*/ 49350 h 315529"/>
                <a:gd name="connsiteX28" fmla="*/ 287687 w 376245"/>
                <a:gd name="connsiteY28" fmla="*/ 46621 h 315529"/>
                <a:gd name="connsiteX29" fmla="*/ 294964 w 376245"/>
                <a:gd name="connsiteY29" fmla="*/ 35705 h 315529"/>
                <a:gd name="connsiteX30" fmla="*/ 300422 w 376245"/>
                <a:gd name="connsiteY30" fmla="*/ 24561 h 315529"/>
                <a:gd name="connsiteX31" fmla="*/ 302924 w 376245"/>
                <a:gd name="connsiteY31" fmla="*/ 15919 h 315529"/>
                <a:gd name="connsiteX32" fmla="*/ 302924 w 376245"/>
                <a:gd name="connsiteY32" fmla="*/ 13645 h 315529"/>
                <a:gd name="connsiteX33" fmla="*/ 302924 w 376245"/>
                <a:gd name="connsiteY33" fmla="*/ 8187 h 315529"/>
                <a:gd name="connsiteX34" fmla="*/ 302924 w 376245"/>
                <a:gd name="connsiteY34" fmla="*/ 6140 h 315529"/>
                <a:gd name="connsiteX35" fmla="*/ 300650 w 376245"/>
                <a:gd name="connsiteY35" fmla="*/ 0 h 315529"/>
                <a:gd name="connsiteX36" fmla="*/ 300650 w 376245"/>
                <a:gd name="connsiteY36" fmla="*/ 0 h 315529"/>
                <a:gd name="connsiteX37" fmla="*/ 373879 w 376245"/>
                <a:gd name="connsiteY37" fmla="*/ 115984 h 315529"/>
                <a:gd name="connsiteX38" fmla="*/ 376153 w 376245"/>
                <a:gd name="connsiteY38" fmla="*/ 122125 h 315529"/>
                <a:gd name="connsiteX39" fmla="*/ 376153 w 376245"/>
                <a:gd name="connsiteY39" fmla="*/ 124172 h 315529"/>
                <a:gd name="connsiteX40" fmla="*/ 376153 w 376245"/>
                <a:gd name="connsiteY40" fmla="*/ 129630 h 315529"/>
                <a:gd name="connsiteX41" fmla="*/ 376153 w 376245"/>
                <a:gd name="connsiteY41" fmla="*/ 131904 h 315529"/>
                <a:gd name="connsiteX42" fmla="*/ 373652 w 376245"/>
                <a:gd name="connsiteY42" fmla="*/ 140546 h 315529"/>
                <a:gd name="connsiteX43" fmla="*/ 373652 w 376245"/>
                <a:gd name="connsiteY43" fmla="*/ 140546 h 315529"/>
                <a:gd name="connsiteX44" fmla="*/ 368194 w 376245"/>
                <a:gd name="connsiteY44" fmla="*/ 151689 h 315529"/>
                <a:gd name="connsiteX45" fmla="*/ 368194 w 376245"/>
                <a:gd name="connsiteY45" fmla="*/ 151689 h 315529"/>
                <a:gd name="connsiteX46" fmla="*/ 361826 w 376245"/>
                <a:gd name="connsiteY46" fmla="*/ 161468 h 315529"/>
                <a:gd name="connsiteX47" fmla="*/ 361826 w 376245"/>
                <a:gd name="connsiteY47" fmla="*/ 162833 h 315529"/>
                <a:gd name="connsiteX48" fmla="*/ 359552 w 376245"/>
                <a:gd name="connsiteY48" fmla="*/ 165562 h 315529"/>
                <a:gd name="connsiteX49" fmla="*/ 355458 w 376245"/>
                <a:gd name="connsiteY49" fmla="*/ 170793 h 315529"/>
                <a:gd name="connsiteX50" fmla="*/ 352274 w 376245"/>
                <a:gd name="connsiteY50" fmla="*/ 174659 h 315529"/>
                <a:gd name="connsiteX51" fmla="*/ 349545 w 376245"/>
                <a:gd name="connsiteY51" fmla="*/ 177843 h 315529"/>
                <a:gd name="connsiteX52" fmla="*/ 347726 w 376245"/>
                <a:gd name="connsiteY52" fmla="*/ 179890 h 315529"/>
                <a:gd name="connsiteX53" fmla="*/ 339084 w 376245"/>
                <a:gd name="connsiteY53" fmla="*/ 188986 h 315529"/>
                <a:gd name="connsiteX54" fmla="*/ 339084 w 376245"/>
                <a:gd name="connsiteY54" fmla="*/ 188986 h 315529"/>
                <a:gd name="connsiteX55" fmla="*/ 337265 w 376245"/>
                <a:gd name="connsiteY55" fmla="*/ 190806 h 315529"/>
                <a:gd name="connsiteX56" fmla="*/ 329987 w 376245"/>
                <a:gd name="connsiteY56" fmla="*/ 197856 h 315529"/>
                <a:gd name="connsiteX57" fmla="*/ 323164 w 376245"/>
                <a:gd name="connsiteY57" fmla="*/ 203996 h 315529"/>
                <a:gd name="connsiteX58" fmla="*/ 318389 w 376245"/>
                <a:gd name="connsiteY58" fmla="*/ 208090 h 315529"/>
                <a:gd name="connsiteX59" fmla="*/ 304971 w 376245"/>
                <a:gd name="connsiteY59" fmla="*/ 219461 h 315529"/>
                <a:gd name="connsiteX60" fmla="*/ 299740 w 376245"/>
                <a:gd name="connsiteY60" fmla="*/ 223327 h 315529"/>
                <a:gd name="connsiteX61" fmla="*/ 294282 w 376245"/>
                <a:gd name="connsiteY61" fmla="*/ 227648 h 315529"/>
                <a:gd name="connsiteX62" fmla="*/ 287687 w 376245"/>
                <a:gd name="connsiteY62" fmla="*/ 234470 h 315529"/>
                <a:gd name="connsiteX63" fmla="*/ 278590 w 376245"/>
                <a:gd name="connsiteY63" fmla="*/ 241293 h 315529"/>
                <a:gd name="connsiteX64" fmla="*/ 264490 w 376245"/>
                <a:gd name="connsiteY64" fmla="*/ 250845 h 315529"/>
                <a:gd name="connsiteX65" fmla="*/ 259487 w 376245"/>
                <a:gd name="connsiteY65" fmla="*/ 254256 h 315529"/>
                <a:gd name="connsiteX66" fmla="*/ 252664 w 376245"/>
                <a:gd name="connsiteY66" fmla="*/ 258350 h 315529"/>
                <a:gd name="connsiteX67" fmla="*/ 228103 w 376245"/>
                <a:gd name="connsiteY67" fmla="*/ 273132 h 315529"/>
                <a:gd name="connsiteX68" fmla="*/ 221507 w 376245"/>
                <a:gd name="connsiteY68" fmla="*/ 276998 h 315529"/>
                <a:gd name="connsiteX69" fmla="*/ 216277 w 376245"/>
                <a:gd name="connsiteY69" fmla="*/ 279727 h 315529"/>
                <a:gd name="connsiteX70" fmla="*/ 200130 w 376245"/>
                <a:gd name="connsiteY70" fmla="*/ 287914 h 315529"/>
                <a:gd name="connsiteX71" fmla="*/ 190578 w 376245"/>
                <a:gd name="connsiteY71" fmla="*/ 292690 h 315529"/>
                <a:gd name="connsiteX72" fmla="*/ 184893 w 376245"/>
                <a:gd name="connsiteY72" fmla="*/ 295192 h 315529"/>
                <a:gd name="connsiteX73" fmla="*/ 178525 w 376245"/>
                <a:gd name="connsiteY73" fmla="*/ 297921 h 315529"/>
                <a:gd name="connsiteX74" fmla="*/ 171702 w 376245"/>
                <a:gd name="connsiteY74" fmla="*/ 300877 h 315529"/>
                <a:gd name="connsiteX75" fmla="*/ 156693 w 376245"/>
                <a:gd name="connsiteY75" fmla="*/ 306563 h 315529"/>
                <a:gd name="connsiteX76" fmla="*/ 154873 w 376245"/>
                <a:gd name="connsiteY76" fmla="*/ 306563 h 315529"/>
                <a:gd name="connsiteX77" fmla="*/ 152827 w 376245"/>
                <a:gd name="connsiteY77" fmla="*/ 306563 h 315529"/>
                <a:gd name="connsiteX78" fmla="*/ 143502 w 376245"/>
                <a:gd name="connsiteY78" fmla="*/ 309519 h 315529"/>
                <a:gd name="connsiteX79" fmla="*/ 132131 w 376245"/>
                <a:gd name="connsiteY79" fmla="*/ 312703 h 315529"/>
                <a:gd name="connsiteX80" fmla="*/ 129630 w 376245"/>
                <a:gd name="connsiteY80" fmla="*/ 312703 h 315529"/>
                <a:gd name="connsiteX81" fmla="*/ 127583 w 376245"/>
                <a:gd name="connsiteY81" fmla="*/ 312703 h 315529"/>
                <a:gd name="connsiteX82" fmla="*/ 121443 w 376245"/>
                <a:gd name="connsiteY82" fmla="*/ 314068 h 315529"/>
                <a:gd name="connsiteX83" fmla="*/ 111209 w 376245"/>
                <a:gd name="connsiteY83" fmla="*/ 315432 h 315529"/>
                <a:gd name="connsiteX84" fmla="*/ 106205 w 376245"/>
                <a:gd name="connsiteY84" fmla="*/ 315432 h 315529"/>
                <a:gd name="connsiteX85" fmla="*/ 92105 w 376245"/>
                <a:gd name="connsiteY85" fmla="*/ 315432 h 315529"/>
                <a:gd name="connsiteX86" fmla="*/ 89149 w 376245"/>
                <a:gd name="connsiteY86" fmla="*/ 315432 h 315529"/>
                <a:gd name="connsiteX87" fmla="*/ 83918 w 376245"/>
                <a:gd name="connsiteY87" fmla="*/ 315432 h 315529"/>
                <a:gd name="connsiteX88" fmla="*/ 82781 w 376245"/>
                <a:gd name="connsiteY88" fmla="*/ 315432 h 315529"/>
                <a:gd name="connsiteX89" fmla="*/ 79597 w 376245"/>
                <a:gd name="connsiteY89" fmla="*/ 313840 h 315529"/>
                <a:gd name="connsiteX90" fmla="*/ 77550 w 376245"/>
                <a:gd name="connsiteY90" fmla="*/ 313840 h 315529"/>
                <a:gd name="connsiteX91" fmla="*/ 73229 w 376245"/>
                <a:gd name="connsiteY91" fmla="*/ 309292 h 315529"/>
                <a:gd name="connsiteX92" fmla="*/ 73229 w 376245"/>
                <a:gd name="connsiteY92" fmla="*/ 309292 h 3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76245" h="315529">
                  <a:moveTo>
                    <a:pt x="0" y="192170"/>
                  </a:moveTo>
                  <a:cubicBezTo>
                    <a:pt x="1073" y="193997"/>
                    <a:pt x="2552" y="195552"/>
                    <a:pt x="4321" y="196719"/>
                  </a:cubicBezTo>
                  <a:lnTo>
                    <a:pt x="6368" y="196719"/>
                  </a:lnTo>
                  <a:cubicBezTo>
                    <a:pt x="7689" y="197628"/>
                    <a:pt x="9149" y="198317"/>
                    <a:pt x="10689" y="198765"/>
                  </a:cubicBezTo>
                  <a:cubicBezTo>
                    <a:pt x="12394" y="199354"/>
                    <a:pt x="14143" y="199809"/>
                    <a:pt x="15920" y="200130"/>
                  </a:cubicBezTo>
                  <a:cubicBezTo>
                    <a:pt x="17357" y="200257"/>
                    <a:pt x="18803" y="200257"/>
                    <a:pt x="20240" y="200130"/>
                  </a:cubicBezTo>
                  <a:lnTo>
                    <a:pt x="23879" y="200130"/>
                  </a:lnTo>
                  <a:cubicBezTo>
                    <a:pt x="26906" y="200357"/>
                    <a:pt x="29949" y="200357"/>
                    <a:pt x="32976" y="200130"/>
                  </a:cubicBezTo>
                  <a:cubicBezTo>
                    <a:pt x="40110" y="199589"/>
                    <a:pt x="47185" y="198447"/>
                    <a:pt x="54126" y="196719"/>
                  </a:cubicBezTo>
                  <a:lnTo>
                    <a:pt x="56400" y="196719"/>
                  </a:lnTo>
                  <a:cubicBezTo>
                    <a:pt x="64089" y="194913"/>
                    <a:pt x="71681" y="192712"/>
                    <a:pt x="79142" y="190123"/>
                  </a:cubicBezTo>
                  <a:lnTo>
                    <a:pt x="81189" y="190123"/>
                  </a:lnTo>
                  <a:cubicBezTo>
                    <a:pt x="88921" y="187394"/>
                    <a:pt x="96881" y="184210"/>
                    <a:pt x="103931" y="180572"/>
                  </a:cubicBezTo>
                  <a:lnTo>
                    <a:pt x="110299" y="177843"/>
                  </a:lnTo>
                  <a:cubicBezTo>
                    <a:pt x="115302" y="175796"/>
                    <a:pt x="120305" y="173067"/>
                    <a:pt x="125536" y="170565"/>
                  </a:cubicBezTo>
                  <a:lnTo>
                    <a:pt x="141683" y="162378"/>
                  </a:lnTo>
                  <a:lnTo>
                    <a:pt x="153509" y="156010"/>
                  </a:lnTo>
                  <a:cubicBezTo>
                    <a:pt x="161696" y="151235"/>
                    <a:pt x="169883" y="146459"/>
                    <a:pt x="178070" y="141228"/>
                  </a:cubicBezTo>
                  <a:lnTo>
                    <a:pt x="189896" y="133723"/>
                  </a:lnTo>
                  <a:lnTo>
                    <a:pt x="203996" y="123944"/>
                  </a:lnTo>
                  <a:cubicBezTo>
                    <a:pt x="209227" y="120305"/>
                    <a:pt x="214685" y="116439"/>
                    <a:pt x="219916" y="112346"/>
                  </a:cubicBezTo>
                  <a:lnTo>
                    <a:pt x="225374" y="108252"/>
                  </a:lnTo>
                  <a:cubicBezTo>
                    <a:pt x="233561" y="101884"/>
                    <a:pt x="241521" y="95516"/>
                    <a:pt x="248116" y="88921"/>
                  </a:cubicBezTo>
                  <a:lnTo>
                    <a:pt x="262216" y="75731"/>
                  </a:lnTo>
                  <a:lnTo>
                    <a:pt x="264035" y="73684"/>
                  </a:lnTo>
                  <a:cubicBezTo>
                    <a:pt x="268129" y="69591"/>
                    <a:pt x="271995" y="65497"/>
                    <a:pt x="275406" y="61631"/>
                  </a:cubicBezTo>
                  <a:lnTo>
                    <a:pt x="277908" y="58675"/>
                  </a:lnTo>
                  <a:cubicBezTo>
                    <a:pt x="280637" y="55491"/>
                    <a:pt x="283139" y="52534"/>
                    <a:pt x="285413" y="49350"/>
                  </a:cubicBezTo>
                  <a:lnTo>
                    <a:pt x="287687" y="46621"/>
                  </a:lnTo>
                  <a:cubicBezTo>
                    <a:pt x="290416" y="42755"/>
                    <a:pt x="292918" y="39116"/>
                    <a:pt x="294964" y="35705"/>
                  </a:cubicBezTo>
                  <a:cubicBezTo>
                    <a:pt x="297016" y="32107"/>
                    <a:pt x="298837" y="28387"/>
                    <a:pt x="300422" y="24561"/>
                  </a:cubicBezTo>
                  <a:cubicBezTo>
                    <a:pt x="301434" y="21735"/>
                    <a:pt x="302271" y="18849"/>
                    <a:pt x="302924" y="15919"/>
                  </a:cubicBezTo>
                  <a:cubicBezTo>
                    <a:pt x="302924" y="15919"/>
                    <a:pt x="302924" y="14327"/>
                    <a:pt x="302924" y="13645"/>
                  </a:cubicBezTo>
                  <a:cubicBezTo>
                    <a:pt x="303029" y="11828"/>
                    <a:pt x="303029" y="10004"/>
                    <a:pt x="302924" y="8187"/>
                  </a:cubicBezTo>
                  <a:cubicBezTo>
                    <a:pt x="302824" y="7509"/>
                    <a:pt x="302824" y="6818"/>
                    <a:pt x="302924" y="6140"/>
                  </a:cubicBezTo>
                  <a:cubicBezTo>
                    <a:pt x="302549" y="3971"/>
                    <a:pt x="301778" y="1890"/>
                    <a:pt x="300650" y="0"/>
                  </a:cubicBezTo>
                  <a:lnTo>
                    <a:pt x="300650" y="0"/>
                  </a:lnTo>
                  <a:lnTo>
                    <a:pt x="373879" y="115984"/>
                  </a:lnTo>
                  <a:cubicBezTo>
                    <a:pt x="375007" y="117874"/>
                    <a:pt x="375778" y="119955"/>
                    <a:pt x="376153" y="122125"/>
                  </a:cubicBezTo>
                  <a:cubicBezTo>
                    <a:pt x="376042" y="122803"/>
                    <a:pt x="376042" y="123494"/>
                    <a:pt x="376153" y="124172"/>
                  </a:cubicBezTo>
                  <a:cubicBezTo>
                    <a:pt x="376267" y="125989"/>
                    <a:pt x="376267" y="127813"/>
                    <a:pt x="376153" y="129630"/>
                  </a:cubicBezTo>
                  <a:cubicBezTo>
                    <a:pt x="376276" y="130382"/>
                    <a:pt x="376276" y="131151"/>
                    <a:pt x="376153" y="131904"/>
                  </a:cubicBezTo>
                  <a:cubicBezTo>
                    <a:pt x="375608" y="134860"/>
                    <a:pt x="374768" y="137755"/>
                    <a:pt x="373652" y="140546"/>
                  </a:cubicBezTo>
                  <a:lnTo>
                    <a:pt x="373652" y="140546"/>
                  </a:lnTo>
                  <a:cubicBezTo>
                    <a:pt x="372158" y="144412"/>
                    <a:pt x="370332" y="148139"/>
                    <a:pt x="368194" y="151689"/>
                  </a:cubicBezTo>
                  <a:lnTo>
                    <a:pt x="368194" y="151689"/>
                  </a:lnTo>
                  <a:cubicBezTo>
                    <a:pt x="366374" y="154873"/>
                    <a:pt x="364100" y="158057"/>
                    <a:pt x="361826" y="161468"/>
                  </a:cubicBezTo>
                  <a:cubicBezTo>
                    <a:pt x="361760" y="161921"/>
                    <a:pt x="361760" y="162380"/>
                    <a:pt x="361826" y="162833"/>
                  </a:cubicBezTo>
                  <a:lnTo>
                    <a:pt x="359552" y="165562"/>
                  </a:lnTo>
                  <a:lnTo>
                    <a:pt x="355458" y="170793"/>
                  </a:lnTo>
                  <a:cubicBezTo>
                    <a:pt x="355458" y="172157"/>
                    <a:pt x="353184" y="173522"/>
                    <a:pt x="352274" y="174659"/>
                  </a:cubicBezTo>
                  <a:lnTo>
                    <a:pt x="349545" y="177843"/>
                  </a:lnTo>
                  <a:lnTo>
                    <a:pt x="347726" y="179890"/>
                  </a:lnTo>
                  <a:lnTo>
                    <a:pt x="339084" y="188986"/>
                  </a:lnTo>
                  <a:lnTo>
                    <a:pt x="339084" y="188986"/>
                  </a:lnTo>
                  <a:cubicBezTo>
                    <a:pt x="338422" y="189534"/>
                    <a:pt x="337813" y="190144"/>
                    <a:pt x="337265" y="190806"/>
                  </a:cubicBezTo>
                  <a:lnTo>
                    <a:pt x="329987" y="197856"/>
                  </a:lnTo>
                  <a:lnTo>
                    <a:pt x="323164" y="203996"/>
                  </a:lnTo>
                  <a:lnTo>
                    <a:pt x="318389" y="208090"/>
                  </a:lnTo>
                  <a:lnTo>
                    <a:pt x="304971" y="219461"/>
                  </a:lnTo>
                  <a:lnTo>
                    <a:pt x="299740" y="223327"/>
                  </a:lnTo>
                  <a:lnTo>
                    <a:pt x="294282" y="227648"/>
                  </a:lnTo>
                  <a:lnTo>
                    <a:pt x="287687" y="234470"/>
                  </a:lnTo>
                  <a:lnTo>
                    <a:pt x="278590" y="241293"/>
                  </a:lnTo>
                  <a:cubicBezTo>
                    <a:pt x="273814" y="244477"/>
                    <a:pt x="269266" y="247888"/>
                    <a:pt x="264490" y="250845"/>
                  </a:cubicBezTo>
                  <a:cubicBezTo>
                    <a:pt x="262914" y="252111"/>
                    <a:pt x="261240" y="253251"/>
                    <a:pt x="259487" y="254256"/>
                  </a:cubicBezTo>
                  <a:cubicBezTo>
                    <a:pt x="257294" y="255753"/>
                    <a:pt x="255016" y="257119"/>
                    <a:pt x="252664" y="258350"/>
                  </a:cubicBezTo>
                  <a:cubicBezTo>
                    <a:pt x="244477" y="263580"/>
                    <a:pt x="236290" y="268356"/>
                    <a:pt x="228103" y="273132"/>
                  </a:cubicBezTo>
                  <a:lnTo>
                    <a:pt x="221507" y="276998"/>
                  </a:lnTo>
                  <a:lnTo>
                    <a:pt x="216277" y="279727"/>
                  </a:lnTo>
                  <a:lnTo>
                    <a:pt x="200130" y="287914"/>
                  </a:lnTo>
                  <a:cubicBezTo>
                    <a:pt x="196946" y="289279"/>
                    <a:pt x="193762" y="291098"/>
                    <a:pt x="190578" y="292690"/>
                  </a:cubicBezTo>
                  <a:lnTo>
                    <a:pt x="184893" y="295192"/>
                  </a:lnTo>
                  <a:lnTo>
                    <a:pt x="178525" y="297921"/>
                  </a:lnTo>
                  <a:lnTo>
                    <a:pt x="171702" y="300877"/>
                  </a:lnTo>
                  <a:lnTo>
                    <a:pt x="156693" y="306563"/>
                  </a:lnTo>
                  <a:lnTo>
                    <a:pt x="154873" y="306563"/>
                  </a:lnTo>
                  <a:lnTo>
                    <a:pt x="152827" y="306563"/>
                  </a:lnTo>
                  <a:lnTo>
                    <a:pt x="143502" y="309519"/>
                  </a:lnTo>
                  <a:lnTo>
                    <a:pt x="132131" y="312703"/>
                  </a:lnTo>
                  <a:lnTo>
                    <a:pt x="129630" y="312703"/>
                  </a:lnTo>
                  <a:lnTo>
                    <a:pt x="127583" y="312703"/>
                  </a:lnTo>
                  <a:lnTo>
                    <a:pt x="121443" y="314068"/>
                  </a:lnTo>
                  <a:lnTo>
                    <a:pt x="111209" y="315432"/>
                  </a:lnTo>
                  <a:lnTo>
                    <a:pt x="106205" y="315432"/>
                  </a:lnTo>
                  <a:lnTo>
                    <a:pt x="92105" y="315432"/>
                  </a:lnTo>
                  <a:cubicBezTo>
                    <a:pt x="91123" y="315562"/>
                    <a:pt x="90129" y="315562"/>
                    <a:pt x="89149" y="315432"/>
                  </a:cubicBezTo>
                  <a:lnTo>
                    <a:pt x="83918" y="315432"/>
                  </a:lnTo>
                  <a:lnTo>
                    <a:pt x="82781" y="315432"/>
                  </a:lnTo>
                  <a:lnTo>
                    <a:pt x="79597" y="313840"/>
                  </a:lnTo>
                  <a:lnTo>
                    <a:pt x="77550" y="313840"/>
                  </a:lnTo>
                  <a:cubicBezTo>
                    <a:pt x="75883" y="312557"/>
                    <a:pt x="74426" y="311022"/>
                    <a:pt x="73229" y="309292"/>
                  </a:cubicBezTo>
                  <a:lnTo>
                    <a:pt x="73229" y="309292"/>
                  </a:lnTo>
                  <a:close/>
                </a:path>
              </a:pathLst>
            </a:custGeom>
            <a:gradFill>
              <a:gsLst>
                <a:gs pos="6000">
                  <a:schemeClr val="accent1">
                    <a:lumMod val="40000"/>
                    <a:lumOff val="60000"/>
                  </a:schemeClr>
                </a:gs>
                <a:gs pos="16000">
                  <a:schemeClr val="accent1">
                    <a:lumMod val="20000"/>
                    <a:lumOff val="80000"/>
                  </a:schemeClr>
                </a:gs>
                <a:gs pos="35000">
                  <a:schemeClr val="accent1">
                    <a:lumMod val="60000"/>
                    <a:lumOff val="40000"/>
                  </a:schemeClr>
                </a:gs>
                <a:gs pos="53000">
                  <a:schemeClr val="accent2">
                    <a:lumMod val="75000"/>
                  </a:schemeClr>
                </a:gs>
                <a:gs pos="68000">
                  <a:schemeClr val="accent2">
                    <a:lumMod val="60000"/>
                    <a:lumOff val="40000"/>
                  </a:schemeClr>
                </a:gs>
                <a:gs pos="74000">
                  <a:schemeClr val="accent2">
                    <a:lumMod val="60000"/>
                    <a:lumOff val="40000"/>
                  </a:schemeClr>
                </a:gs>
                <a:gs pos="83000">
                  <a:schemeClr val="accent2"/>
                </a:gs>
                <a:gs pos="92000">
                  <a:srgbClr val="95D9F1"/>
                </a:gs>
                <a:gs pos="96000">
                  <a:schemeClr val="accent2"/>
                </a:gs>
              </a:gsLst>
              <a:lin ang="8858361" scaled="1"/>
            </a:gradFill>
            <a:ln w="227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56" name="任意多边形: 形状 55">
              <a:extLst>
                <a:ext uri="{FF2B5EF4-FFF2-40B4-BE49-F238E27FC236}">
                  <a16:creationId xmlns:a16="http://schemas.microsoft.com/office/drawing/2014/main" id="{754611D8-0EA6-F1B3-88CD-A2D163FBD08C}"/>
                </a:ext>
              </a:extLst>
            </p:cNvPr>
            <p:cNvSpPr/>
            <p:nvPr/>
          </p:nvSpPr>
          <p:spPr>
            <a:xfrm>
              <a:off x="8369308" y="3144460"/>
              <a:ext cx="308335" cy="211742"/>
            </a:xfrm>
            <a:custGeom>
              <a:avLst/>
              <a:gdLst>
                <a:gd name="connsiteX0" fmla="*/ 55354 w 308335"/>
                <a:gd name="connsiteY0" fmla="*/ 112807 h 211742"/>
                <a:gd name="connsiteX1" fmla="*/ 35796 w 308335"/>
                <a:gd name="connsiteY1" fmla="*/ 211507 h 211742"/>
                <a:gd name="connsiteX2" fmla="*/ 252982 w 308335"/>
                <a:gd name="connsiteY2" fmla="*/ 99162 h 211742"/>
                <a:gd name="connsiteX3" fmla="*/ 272540 w 308335"/>
                <a:gd name="connsiteY3" fmla="*/ 234 h 211742"/>
                <a:gd name="connsiteX4" fmla="*/ 55354 w 308335"/>
                <a:gd name="connsiteY4" fmla="*/ 112807 h 21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5" h="211742">
                  <a:moveTo>
                    <a:pt x="55354" y="112807"/>
                  </a:moveTo>
                  <a:cubicBezTo>
                    <a:pt x="-9916" y="171026"/>
                    <a:pt x="-18785" y="215373"/>
                    <a:pt x="35796" y="211507"/>
                  </a:cubicBezTo>
                  <a:cubicBezTo>
                    <a:pt x="90376" y="207641"/>
                    <a:pt x="187712" y="157381"/>
                    <a:pt x="252982" y="99162"/>
                  </a:cubicBezTo>
                  <a:cubicBezTo>
                    <a:pt x="318252" y="40942"/>
                    <a:pt x="327121" y="-3632"/>
                    <a:pt x="272540" y="234"/>
                  </a:cubicBezTo>
                  <a:cubicBezTo>
                    <a:pt x="217959" y="4100"/>
                    <a:pt x="120851" y="54360"/>
                    <a:pt x="55354" y="112807"/>
                  </a:cubicBezTo>
                  <a:close/>
                </a:path>
              </a:pathLst>
            </a:custGeom>
            <a:solidFill>
              <a:srgbClr val="D6D6D6"/>
            </a:solidFill>
            <a:ln w="22713"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DE9E1B08-7F8F-45DD-798B-BAA046664949}"/>
                </a:ext>
              </a:extLst>
            </p:cNvPr>
            <p:cNvSpPr/>
            <p:nvPr/>
          </p:nvSpPr>
          <p:spPr>
            <a:xfrm>
              <a:off x="7049782" y="1234629"/>
              <a:ext cx="1934311" cy="2186516"/>
            </a:xfrm>
            <a:custGeom>
              <a:avLst/>
              <a:gdLst>
                <a:gd name="connsiteX0" fmla="*/ 1814712 w 1934311"/>
                <a:gd name="connsiteY0" fmla="*/ 1728356 h 2186516"/>
                <a:gd name="connsiteX1" fmla="*/ 501359 w 1934311"/>
                <a:gd name="connsiteY1" fmla="*/ 1983294 h 2186516"/>
                <a:gd name="connsiteX2" fmla="*/ 119747 w 1934311"/>
                <a:gd name="connsiteY2" fmla="*/ 458213 h 2186516"/>
                <a:gd name="connsiteX3" fmla="*/ 1433100 w 1934311"/>
                <a:gd name="connsiteY3" fmla="*/ 203047 h 2186516"/>
                <a:gd name="connsiteX4" fmla="*/ 1814712 w 1934311"/>
                <a:gd name="connsiteY4" fmla="*/ 1728356 h 2186516"/>
                <a:gd name="connsiteX5" fmla="*/ 613022 w 1934311"/>
                <a:gd name="connsiteY5" fmla="*/ 1768609 h 2186516"/>
                <a:gd name="connsiteX6" fmla="*/ 1610033 w 1934311"/>
                <a:gd name="connsiteY6" fmla="*/ 1574847 h 2186516"/>
                <a:gd name="connsiteX7" fmla="*/ 1320982 w 1934311"/>
                <a:gd name="connsiteY7" fmla="*/ 417050 h 2186516"/>
                <a:gd name="connsiteX8" fmla="*/ 323516 w 1934311"/>
                <a:gd name="connsiteY8" fmla="*/ 610584 h 2186516"/>
                <a:gd name="connsiteX9" fmla="*/ 613022 w 1934311"/>
                <a:gd name="connsiteY9" fmla="*/ 1768609 h 2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311" h="2186516">
                  <a:moveTo>
                    <a:pt x="1814712" y="1728356"/>
                  </a:moveTo>
                  <a:cubicBezTo>
                    <a:pt x="1557272" y="2219584"/>
                    <a:pt x="969390" y="2333749"/>
                    <a:pt x="501359" y="1983294"/>
                  </a:cubicBezTo>
                  <a:cubicBezTo>
                    <a:pt x="33327" y="1632839"/>
                    <a:pt x="-137465" y="949441"/>
                    <a:pt x="119747" y="458213"/>
                  </a:cubicBezTo>
                  <a:cubicBezTo>
                    <a:pt x="376960" y="-33015"/>
                    <a:pt x="965296" y="-147180"/>
                    <a:pt x="1433100" y="203047"/>
                  </a:cubicBezTo>
                  <a:cubicBezTo>
                    <a:pt x="1900904" y="553274"/>
                    <a:pt x="2071697" y="1235990"/>
                    <a:pt x="1814712" y="1728356"/>
                  </a:cubicBezTo>
                  <a:close/>
                  <a:moveTo>
                    <a:pt x="613022" y="1768609"/>
                  </a:moveTo>
                  <a:cubicBezTo>
                    <a:pt x="968708" y="2034691"/>
                    <a:pt x="1415361" y="1948044"/>
                    <a:pt x="1610033" y="1574847"/>
                  </a:cubicBezTo>
                  <a:cubicBezTo>
                    <a:pt x="1804705" y="1201650"/>
                    <a:pt x="1676667" y="682222"/>
                    <a:pt x="1320982" y="417050"/>
                  </a:cubicBezTo>
                  <a:cubicBezTo>
                    <a:pt x="965296" y="151877"/>
                    <a:pt x="518415" y="237615"/>
                    <a:pt x="323516" y="610584"/>
                  </a:cubicBezTo>
                  <a:cubicBezTo>
                    <a:pt x="128617" y="983554"/>
                    <a:pt x="257791" y="1502300"/>
                    <a:pt x="613022" y="1768609"/>
                  </a:cubicBezTo>
                </a:path>
              </a:pathLst>
            </a:custGeom>
            <a:gradFill>
              <a:gsLst>
                <a:gs pos="0">
                  <a:srgbClr val="FFFFFF"/>
                </a:gs>
                <a:gs pos="98000">
                  <a:srgbClr val="D9D9D9"/>
                </a:gs>
              </a:gsLst>
              <a:lin ang="20810389" scaled="1"/>
            </a:gradFill>
            <a:ln w="22713" cap="flat">
              <a:no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1AAFF627-0DB8-CB61-EAFB-69437228C36C}"/>
                </a:ext>
              </a:extLst>
            </p:cNvPr>
            <p:cNvSpPr/>
            <p:nvPr/>
          </p:nvSpPr>
          <p:spPr>
            <a:xfrm>
              <a:off x="7061437" y="1245961"/>
              <a:ext cx="1910967" cy="2162767"/>
            </a:xfrm>
            <a:custGeom>
              <a:avLst/>
              <a:gdLst>
                <a:gd name="connsiteX0" fmla="*/ 496299 w 1910967"/>
                <a:gd name="connsiteY0" fmla="*/ 1961728 h 2162767"/>
                <a:gd name="connsiteX1" fmla="*/ 118326 w 1910967"/>
                <a:gd name="connsiteY1" fmla="*/ 452112 h 2162767"/>
                <a:gd name="connsiteX2" fmla="*/ 843570 w 1910967"/>
                <a:gd name="connsiteY2" fmla="*/ 0 h 2162767"/>
                <a:gd name="connsiteX3" fmla="*/ 1414622 w 1910967"/>
                <a:gd name="connsiteY3" fmla="*/ 200812 h 2162767"/>
                <a:gd name="connsiteX4" fmla="*/ 1792595 w 1910967"/>
                <a:gd name="connsiteY4" fmla="*/ 1710429 h 2162767"/>
                <a:gd name="connsiteX5" fmla="*/ 1067351 w 1910967"/>
                <a:gd name="connsiteY5" fmla="*/ 2162768 h 2162767"/>
                <a:gd name="connsiteX6" fmla="*/ 496299 w 1910967"/>
                <a:gd name="connsiteY6" fmla="*/ 1961728 h 2162767"/>
                <a:gd name="connsiteX7" fmla="*/ 302081 w 1910967"/>
                <a:gd name="connsiteY7" fmla="*/ 594022 h 2162767"/>
                <a:gd name="connsiteX8" fmla="*/ 594999 w 1910967"/>
                <a:gd name="connsiteY8" fmla="*/ 1766374 h 2162767"/>
                <a:gd name="connsiteX9" fmla="*/ 1040743 w 1910967"/>
                <a:gd name="connsiteY9" fmla="*/ 1923067 h 2162767"/>
                <a:gd name="connsiteX10" fmla="*/ 1040743 w 1910967"/>
                <a:gd name="connsiteY10" fmla="*/ 1923067 h 2162767"/>
                <a:gd name="connsiteX11" fmla="*/ 1609294 w 1910967"/>
                <a:gd name="connsiteY11" fmla="*/ 1568746 h 2162767"/>
                <a:gd name="connsiteX12" fmla="*/ 1316149 w 1910967"/>
                <a:gd name="connsiteY12" fmla="*/ 396621 h 2162767"/>
                <a:gd name="connsiteX13" fmla="*/ 870633 w 1910967"/>
                <a:gd name="connsiteY13" fmla="*/ 239929 h 2162767"/>
                <a:gd name="connsiteX14" fmla="*/ 302081 w 1910967"/>
                <a:gd name="connsiteY14" fmla="*/ 594022 h 21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0967" h="2162767">
                  <a:moveTo>
                    <a:pt x="496299" y="1961728"/>
                  </a:moveTo>
                  <a:cubicBezTo>
                    <a:pt x="33498" y="1615140"/>
                    <a:pt x="-136158" y="937882"/>
                    <a:pt x="118326" y="452112"/>
                  </a:cubicBezTo>
                  <a:cubicBezTo>
                    <a:pt x="266604" y="168973"/>
                    <a:pt x="537689" y="0"/>
                    <a:pt x="843570" y="0"/>
                  </a:cubicBezTo>
                  <a:cubicBezTo>
                    <a:pt x="1050688" y="3090"/>
                    <a:pt x="1251157" y="73586"/>
                    <a:pt x="1414622" y="200812"/>
                  </a:cubicBezTo>
                  <a:cubicBezTo>
                    <a:pt x="1877650" y="547628"/>
                    <a:pt x="2047079" y="1224204"/>
                    <a:pt x="1792595" y="1710429"/>
                  </a:cubicBezTo>
                  <a:cubicBezTo>
                    <a:pt x="1643862" y="1993795"/>
                    <a:pt x="1373232" y="2162768"/>
                    <a:pt x="1067351" y="2162768"/>
                  </a:cubicBezTo>
                  <a:cubicBezTo>
                    <a:pt x="860219" y="2159548"/>
                    <a:pt x="659766" y="2088977"/>
                    <a:pt x="496299" y="1961728"/>
                  </a:cubicBezTo>
                  <a:close/>
                  <a:moveTo>
                    <a:pt x="302081" y="594022"/>
                  </a:moveTo>
                  <a:cubicBezTo>
                    <a:pt x="104453" y="971540"/>
                    <a:pt x="235675" y="1497336"/>
                    <a:pt x="594999" y="1766374"/>
                  </a:cubicBezTo>
                  <a:cubicBezTo>
                    <a:pt x="722611" y="1865643"/>
                    <a:pt x="879086" y="1920647"/>
                    <a:pt x="1040743" y="1923067"/>
                  </a:cubicBezTo>
                  <a:lnTo>
                    <a:pt x="1040743" y="1923067"/>
                  </a:lnTo>
                  <a:cubicBezTo>
                    <a:pt x="1280672" y="1923067"/>
                    <a:pt x="1493310" y="1790481"/>
                    <a:pt x="1609294" y="1568746"/>
                  </a:cubicBezTo>
                  <a:cubicBezTo>
                    <a:pt x="1806922" y="1191455"/>
                    <a:pt x="1675473" y="665660"/>
                    <a:pt x="1316149" y="396621"/>
                  </a:cubicBezTo>
                  <a:cubicBezTo>
                    <a:pt x="1188653" y="297298"/>
                    <a:pt x="1032233" y="242282"/>
                    <a:pt x="870633" y="239929"/>
                  </a:cubicBezTo>
                  <a:cubicBezTo>
                    <a:pt x="630477" y="239929"/>
                    <a:pt x="418066" y="372287"/>
                    <a:pt x="302081" y="594022"/>
                  </a:cubicBezTo>
                  <a:close/>
                </a:path>
              </a:pathLst>
            </a:custGeom>
            <a:gradFill>
              <a:gsLst>
                <a:gs pos="0">
                  <a:srgbClr val="FFFFFF"/>
                </a:gs>
                <a:gs pos="98000">
                  <a:srgbClr val="D9D9D9"/>
                </a:gs>
              </a:gsLst>
              <a:lin ang="20810405" scaled="1"/>
            </a:gradFill>
            <a:ln w="22713"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601E78B3-7652-3995-353B-97727E9ADE31}"/>
                </a:ext>
              </a:extLst>
            </p:cNvPr>
            <p:cNvSpPr/>
            <p:nvPr/>
          </p:nvSpPr>
          <p:spPr>
            <a:xfrm>
              <a:off x="6908678" y="1292354"/>
              <a:ext cx="1523716" cy="2184421"/>
            </a:xfrm>
            <a:custGeom>
              <a:avLst/>
              <a:gdLst>
                <a:gd name="connsiteX0" fmla="*/ 0 w 1523716"/>
                <a:gd name="connsiteY0" fmla="*/ 974951 h 2184421"/>
                <a:gd name="connsiteX1" fmla="*/ 0 w 1523716"/>
                <a:gd name="connsiteY1" fmla="*/ 925601 h 2184421"/>
                <a:gd name="connsiteX2" fmla="*/ 0 w 1523716"/>
                <a:gd name="connsiteY2" fmla="*/ 914457 h 2184421"/>
                <a:gd name="connsiteX3" fmla="*/ 0 w 1523716"/>
                <a:gd name="connsiteY3" fmla="*/ 910136 h 2184421"/>
                <a:gd name="connsiteX4" fmla="*/ 2274 w 1523716"/>
                <a:gd name="connsiteY4" fmla="*/ 877615 h 2184421"/>
                <a:gd name="connsiteX5" fmla="*/ 3639 w 1523716"/>
                <a:gd name="connsiteY5" fmla="*/ 856238 h 2184421"/>
                <a:gd name="connsiteX6" fmla="*/ 7732 w 1523716"/>
                <a:gd name="connsiteY6" fmla="*/ 820305 h 2184421"/>
                <a:gd name="connsiteX7" fmla="*/ 9779 w 1523716"/>
                <a:gd name="connsiteY7" fmla="*/ 802794 h 2184421"/>
                <a:gd name="connsiteX8" fmla="*/ 18194 w 1523716"/>
                <a:gd name="connsiteY8" fmla="*/ 750032 h 2184421"/>
                <a:gd name="connsiteX9" fmla="*/ 18194 w 1523716"/>
                <a:gd name="connsiteY9" fmla="*/ 747076 h 2184421"/>
                <a:gd name="connsiteX10" fmla="*/ 28655 w 1523716"/>
                <a:gd name="connsiteY10" fmla="*/ 697498 h 2184421"/>
                <a:gd name="connsiteX11" fmla="*/ 33203 w 1523716"/>
                <a:gd name="connsiteY11" fmla="*/ 680214 h 2184421"/>
                <a:gd name="connsiteX12" fmla="*/ 42300 w 1523716"/>
                <a:gd name="connsiteY12" fmla="*/ 645874 h 2184421"/>
                <a:gd name="connsiteX13" fmla="*/ 48668 w 1523716"/>
                <a:gd name="connsiteY13" fmla="*/ 625861 h 2184421"/>
                <a:gd name="connsiteX14" fmla="*/ 58447 w 1523716"/>
                <a:gd name="connsiteY14" fmla="*/ 595159 h 2184421"/>
                <a:gd name="connsiteX15" fmla="*/ 66407 w 1523716"/>
                <a:gd name="connsiteY15" fmla="*/ 573782 h 2184421"/>
                <a:gd name="connsiteX16" fmla="*/ 77323 w 1523716"/>
                <a:gd name="connsiteY16" fmla="*/ 545127 h 2184421"/>
                <a:gd name="connsiteX17" fmla="*/ 86420 w 1523716"/>
                <a:gd name="connsiteY17" fmla="*/ 522385 h 2184421"/>
                <a:gd name="connsiteX18" fmla="*/ 98700 w 1523716"/>
                <a:gd name="connsiteY18" fmla="*/ 495094 h 2184421"/>
                <a:gd name="connsiteX19" fmla="*/ 101884 w 1523716"/>
                <a:gd name="connsiteY19" fmla="*/ 488044 h 2184421"/>
                <a:gd name="connsiteX20" fmla="*/ 118031 w 1523716"/>
                <a:gd name="connsiteY20" fmla="*/ 455750 h 2184421"/>
                <a:gd name="connsiteX21" fmla="*/ 140773 w 1523716"/>
                <a:gd name="connsiteY21" fmla="*/ 416179 h 2184421"/>
                <a:gd name="connsiteX22" fmla="*/ 148278 w 1523716"/>
                <a:gd name="connsiteY22" fmla="*/ 403899 h 2184421"/>
                <a:gd name="connsiteX23" fmla="*/ 164425 w 1523716"/>
                <a:gd name="connsiteY23" fmla="*/ 377973 h 2184421"/>
                <a:gd name="connsiteX24" fmla="*/ 168973 w 1523716"/>
                <a:gd name="connsiteY24" fmla="*/ 374334 h 2184421"/>
                <a:gd name="connsiteX25" fmla="*/ 174204 w 1523716"/>
                <a:gd name="connsiteY25" fmla="*/ 366829 h 2184421"/>
                <a:gd name="connsiteX26" fmla="*/ 190806 w 1523716"/>
                <a:gd name="connsiteY26" fmla="*/ 342950 h 2184421"/>
                <a:gd name="connsiteX27" fmla="*/ 200130 w 1523716"/>
                <a:gd name="connsiteY27" fmla="*/ 330214 h 2184421"/>
                <a:gd name="connsiteX28" fmla="*/ 219233 w 1523716"/>
                <a:gd name="connsiteY28" fmla="*/ 305880 h 2184421"/>
                <a:gd name="connsiteX29" fmla="*/ 225146 w 1523716"/>
                <a:gd name="connsiteY29" fmla="*/ 298148 h 2184421"/>
                <a:gd name="connsiteX30" fmla="*/ 227193 w 1523716"/>
                <a:gd name="connsiteY30" fmla="*/ 295874 h 2184421"/>
                <a:gd name="connsiteX31" fmla="*/ 242658 w 1523716"/>
                <a:gd name="connsiteY31" fmla="*/ 277908 h 2184421"/>
                <a:gd name="connsiteX32" fmla="*/ 253119 w 1523716"/>
                <a:gd name="connsiteY32" fmla="*/ 266309 h 2184421"/>
                <a:gd name="connsiteX33" fmla="*/ 271085 w 1523716"/>
                <a:gd name="connsiteY33" fmla="*/ 247433 h 2184421"/>
                <a:gd name="connsiteX34" fmla="*/ 279045 w 1523716"/>
                <a:gd name="connsiteY34" fmla="*/ 238791 h 2184421"/>
                <a:gd name="connsiteX35" fmla="*/ 279045 w 1523716"/>
                <a:gd name="connsiteY35" fmla="*/ 238791 h 2184421"/>
                <a:gd name="connsiteX36" fmla="*/ 289279 w 1523716"/>
                <a:gd name="connsiteY36" fmla="*/ 228785 h 2184421"/>
                <a:gd name="connsiteX37" fmla="*/ 305653 w 1523716"/>
                <a:gd name="connsiteY37" fmla="*/ 213320 h 2184421"/>
                <a:gd name="connsiteX38" fmla="*/ 317252 w 1523716"/>
                <a:gd name="connsiteY38" fmla="*/ 202859 h 2184421"/>
                <a:gd name="connsiteX39" fmla="*/ 331352 w 1523716"/>
                <a:gd name="connsiteY39" fmla="*/ 190351 h 2184421"/>
                <a:gd name="connsiteX40" fmla="*/ 332489 w 1523716"/>
                <a:gd name="connsiteY40" fmla="*/ 190351 h 2184421"/>
                <a:gd name="connsiteX41" fmla="*/ 380929 w 1523716"/>
                <a:gd name="connsiteY41" fmla="*/ 152827 h 2184421"/>
                <a:gd name="connsiteX42" fmla="*/ 386615 w 1523716"/>
                <a:gd name="connsiteY42" fmla="*/ 146914 h 2184421"/>
                <a:gd name="connsiteX43" fmla="*/ 389344 w 1523716"/>
                <a:gd name="connsiteY43" fmla="*/ 145094 h 2184421"/>
                <a:gd name="connsiteX44" fmla="*/ 437102 w 1523716"/>
                <a:gd name="connsiteY44" fmla="*/ 114165 h 2184421"/>
                <a:gd name="connsiteX45" fmla="*/ 441423 w 1523716"/>
                <a:gd name="connsiteY45" fmla="*/ 111209 h 2184421"/>
                <a:gd name="connsiteX46" fmla="*/ 445744 w 1523716"/>
                <a:gd name="connsiteY46" fmla="*/ 108934 h 2184421"/>
                <a:gd name="connsiteX47" fmla="*/ 494867 w 1523716"/>
                <a:gd name="connsiteY47" fmla="*/ 82326 h 2184421"/>
                <a:gd name="connsiteX48" fmla="*/ 498051 w 1523716"/>
                <a:gd name="connsiteY48" fmla="*/ 80507 h 2184421"/>
                <a:gd name="connsiteX49" fmla="*/ 503509 w 1523716"/>
                <a:gd name="connsiteY49" fmla="*/ 78233 h 2184421"/>
                <a:gd name="connsiteX50" fmla="*/ 553087 w 1523716"/>
                <a:gd name="connsiteY50" fmla="*/ 55491 h 2184421"/>
                <a:gd name="connsiteX51" fmla="*/ 693632 w 1523716"/>
                <a:gd name="connsiteY51" fmla="*/ 0 h 2184421"/>
                <a:gd name="connsiteX52" fmla="*/ 644282 w 1523716"/>
                <a:gd name="connsiteY52" fmla="*/ 22742 h 2184421"/>
                <a:gd name="connsiteX53" fmla="*/ 635413 w 1523716"/>
                <a:gd name="connsiteY53" fmla="*/ 27063 h 2184421"/>
                <a:gd name="connsiteX54" fmla="*/ 586290 w 1523716"/>
                <a:gd name="connsiteY54" fmla="*/ 53444 h 2184421"/>
                <a:gd name="connsiteX55" fmla="*/ 577648 w 1523716"/>
                <a:gd name="connsiteY55" fmla="*/ 58674 h 2184421"/>
                <a:gd name="connsiteX56" fmla="*/ 529890 w 1523716"/>
                <a:gd name="connsiteY56" fmla="*/ 89831 h 2184421"/>
                <a:gd name="connsiteX57" fmla="*/ 523067 w 1523716"/>
                <a:gd name="connsiteY57" fmla="*/ 93697 h 2184421"/>
                <a:gd name="connsiteX58" fmla="*/ 474626 w 1523716"/>
                <a:gd name="connsiteY58" fmla="*/ 131222 h 2184421"/>
                <a:gd name="connsiteX59" fmla="*/ 459389 w 1523716"/>
                <a:gd name="connsiteY59" fmla="*/ 144639 h 2184421"/>
                <a:gd name="connsiteX60" fmla="*/ 447563 w 1523716"/>
                <a:gd name="connsiteY60" fmla="*/ 154873 h 2184421"/>
                <a:gd name="connsiteX61" fmla="*/ 431417 w 1523716"/>
                <a:gd name="connsiteY61" fmla="*/ 170565 h 2184421"/>
                <a:gd name="connsiteX62" fmla="*/ 420955 w 1523716"/>
                <a:gd name="connsiteY62" fmla="*/ 180344 h 2184421"/>
                <a:gd name="connsiteX63" fmla="*/ 412086 w 1523716"/>
                <a:gd name="connsiteY63" fmla="*/ 189669 h 2184421"/>
                <a:gd name="connsiteX64" fmla="*/ 394120 w 1523716"/>
                <a:gd name="connsiteY64" fmla="*/ 208545 h 2184421"/>
                <a:gd name="connsiteX65" fmla="*/ 383886 w 1523716"/>
                <a:gd name="connsiteY65" fmla="*/ 220143 h 2184421"/>
                <a:gd name="connsiteX66" fmla="*/ 368421 w 1523716"/>
                <a:gd name="connsiteY66" fmla="*/ 238337 h 2184421"/>
                <a:gd name="connsiteX67" fmla="*/ 360234 w 1523716"/>
                <a:gd name="connsiteY67" fmla="*/ 248343 h 2184421"/>
                <a:gd name="connsiteX68" fmla="*/ 341358 w 1523716"/>
                <a:gd name="connsiteY68" fmla="*/ 272677 h 2184421"/>
                <a:gd name="connsiteX69" fmla="*/ 332034 w 1523716"/>
                <a:gd name="connsiteY69" fmla="*/ 285413 h 2184421"/>
                <a:gd name="connsiteX70" fmla="*/ 315432 w 1523716"/>
                <a:gd name="connsiteY70" fmla="*/ 308155 h 2184421"/>
                <a:gd name="connsiteX71" fmla="*/ 306335 w 1523716"/>
                <a:gd name="connsiteY71" fmla="*/ 321800 h 2184421"/>
                <a:gd name="connsiteX72" fmla="*/ 290188 w 1523716"/>
                <a:gd name="connsiteY72" fmla="*/ 347498 h 2184421"/>
                <a:gd name="connsiteX73" fmla="*/ 282684 w 1523716"/>
                <a:gd name="connsiteY73" fmla="*/ 359779 h 2184421"/>
                <a:gd name="connsiteX74" fmla="*/ 259942 w 1523716"/>
                <a:gd name="connsiteY74" fmla="*/ 399578 h 2184421"/>
                <a:gd name="connsiteX75" fmla="*/ 240838 w 1523716"/>
                <a:gd name="connsiteY75" fmla="*/ 438694 h 2184421"/>
                <a:gd name="connsiteX76" fmla="*/ 228558 w 1523716"/>
                <a:gd name="connsiteY76" fmla="*/ 466212 h 2184421"/>
                <a:gd name="connsiteX77" fmla="*/ 219233 w 1523716"/>
                <a:gd name="connsiteY77" fmla="*/ 488954 h 2184421"/>
                <a:gd name="connsiteX78" fmla="*/ 209227 w 1523716"/>
                <a:gd name="connsiteY78" fmla="*/ 517154 h 2184421"/>
                <a:gd name="connsiteX79" fmla="*/ 201494 w 1523716"/>
                <a:gd name="connsiteY79" fmla="*/ 538531 h 2184421"/>
                <a:gd name="connsiteX80" fmla="*/ 191715 w 1523716"/>
                <a:gd name="connsiteY80" fmla="*/ 569006 h 2184421"/>
                <a:gd name="connsiteX81" fmla="*/ 185120 w 1523716"/>
                <a:gd name="connsiteY81" fmla="*/ 589474 h 2184421"/>
                <a:gd name="connsiteX82" fmla="*/ 176251 w 1523716"/>
                <a:gd name="connsiteY82" fmla="*/ 623359 h 2184421"/>
                <a:gd name="connsiteX83" fmla="*/ 171475 w 1523716"/>
                <a:gd name="connsiteY83" fmla="*/ 641098 h 2184421"/>
                <a:gd name="connsiteX84" fmla="*/ 161014 w 1523716"/>
                <a:gd name="connsiteY84" fmla="*/ 690676 h 2184421"/>
                <a:gd name="connsiteX85" fmla="*/ 161014 w 1523716"/>
                <a:gd name="connsiteY85" fmla="*/ 693405 h 2184421"/>
                <a:gd name="connsiteX86" fmla="*/ 152372 w 1523716"/>
                <a:gd name="connsiteY86" fmla="*/ 746394 h 2184421"/>
                <a:gd name="connsiteX87" fmla="*/ 150325 w 1523716"/>
                <a:gd name="connsiteY87" fmla="*/ 764133 h 2184421"/>
                <a:gd name="connsiteX88" fmla="*/ 146459 w 1523716"/>
                <a:gd name="connsiteY88" fmla="*/ 799838 h 2184421"/>
                <a:gd name="connsiteX89" fmla="*/ 144867 w 1523716"/>
                <a:gd name="connsiteY89" fmla="*/ 820988 h 2184421"/>
                <a:gd name="connsiteX90" fmla="*/ 142820 w 1523716"/>
                <a:gd name="connsiteY90" fmla="*/ 853509 h 2184421"/>
                <a:gd name="connsiteX91" fmla="*/ 142820 w 1523716"/>
                <a:gd name="connsiteY91" fmla="*/ 868973 h 2184421"/>
                <a:gd name="connsiteX92" fmla="*/ 142820 w 1523716"/>
                <a:gd name="connsiteY92" fmla="*/ 918324 h 2184421"/>
                <a:gd name="connsiteX93" fmla="*/ 142820 w 1523716"/>
                <a:gd name="connsiteY93" fmla="*/ 938109 h 2184421"/>
                <a:gd name="connsiteX94" fmla="*/ 145322 w 1523716"/>
                <a:gd name="connsiteY94" fmla="*/ 989279 h 2184421"/>
                <a:gd name="connsiteX95" fmla="*/ 145322 w 1523716"/>
                <a:gd name="connsiteY95" fmla="*/ 1002697 h 2184421"/>
                <a:gd name="connsiteX96" fmla="*/ 148051 w 1523716"/>
                <a:gd name="connsiteY96" fmla="*/ 1030897 h 2184421"/>
                <a:gd name="connsiteX97" fmla="*/ 150552 w 1523716"/>
                <a:gd name="connsiteY97" fmla="*/ 1055685 h 2184421"/>
                <a:gd name="connsiteX98" fmla="*/ 154646 w 1523716"/>
                <a:gd name="connsiteY98" fmla="*/ 1084113 h 2184421"/>
                <a:gd name="connsiteX99" fmla="*/ 158285 w 1523716"/>
                <a:gd name="connsiteY99" fmla="*/ 1108674 h 2184421"/>
                <a:gd name="connsiteX100" fmla="*/ 160786 w 1523716"/>
                <a:gd name="connsiteY100" fmla="*/ 1123684 h 2184421"/>
                <a:gd name="connsiteX101" fmla="*/ 167154 w 1523716"/>
                <a:gd name="connsiteY101" fmla="*/ 1158025 h 2184421"/>
                <a:gd name="connsiteX102" fmla="*/ 171248 w 1523716"/>
                <a:gd name="connsiteY102" fmla="*/ 1176673 h 2184421"/>
                <a:gd name="connsiteX103" fmla="*/ 178525 w 1523716"/>
                <a:gd name="connsiteY103" fmla="*/ 1208057 h 2184421"/>
                <a:gd name="connsiteX104" fmla="*/ 182619 w 1523716"/>
                <a:gd name="connsiteY104" fmla="*/ 1224204 h 2184421"/>
                <a:gd name="connsiteX105" fmla="*/ 191488 w 1523716"/>
                <a:gd name="connsiteY105" fmla="*/ 1256725 h 2184421"/>
                <a:gd name="connsiteX106" fmla="*/ 195809 w 1523716"/>
                <a:gd name="connsiteY106" fmla="*/ 1271962 h 2184421"/>
                <a:gd name="connsiteX107" fmla="*/ 201040 w 1523716"/>
                <a:gd name="connsiteY107" fmla="*/ 1288564 h 2184421"/>
                <a:gd name="connsiteX108" fmla="*/ 220370 w 1523716"/>
                <a:gd name="connsiteY108" fmla="*/ 1345646 h 2184421"/>
                <a:gd name="connsiteX109" fmla="*/ 225601 w 1523716"/>
                <a:gd name="connsiteY109" fmla="*/ 1359974 h 2184421"/>
                <a:gd name="connsiteX110" fmla="*/ 251072 w 1523716"/>
                <a:gd name="connsiteY110" fmla="*/ 1423197 h 2184421"/>
                <a:gd name="connsiteX111" fmla="*/ 256985 w 1523716"/>
                <a:gd name="connsiteY111" fmla="*/ 1436160 h 2184421"/>
                <a:gd name="connsiteX112" fmla="*/ 280864 w 1523716"/>
                <a:gd name="connsiteY112" fmla="*/ 1486192 h 2184421"/>
                <a:gd name="connsiteX113" fmla="*/ 289051 w 1523716"/>
                <a:gd name="connsiteY113" fmla="*/ 1502794 h 2184421"/>
                <a:gd name="connsiteX114" fmla="*/ 321800 w 1523716"/>
                <a:gd name="connsiteY114" fmla="*/ 1562378 h 2184421"/>
                <a:gd name="connsiteX115" fmla="*/ 323392 w 1523716"/>
                <a:gd name="connsiteY115" fmla="*/ 1564880 h 2184421"/>
                <a:gd name="connsiteX116" fmla="*/ 358642 w 1523716"/>
                <a:gd name="connsiteY116" fmla="*/ 1621053 h 2184421"/>
                <a:gd name="connsiteX117" fmla="*/ 368876 w 1523716"/>
                <a:gd name="connsiteY117" fmla="*/ 1636290 h 2184421"/>
                <a:gd name="connsiteX118" fmla="*/ 409129 w 1523716"/>
                <a:gd name="connsiteY118" fmla="*/ 1692463 h 2184421"/>
                <a:gd name="connsiteX119" fmla="*/ 411176 w 1523716"/>
                <a:gd name="connsiteY119" fmla="*/ 1694964 h 2184421"/>
                <a:gd name="connsiteX120" fmla="*/ 460526 w 1523716"/>
                <a:gd name="connsiteY120" fmla="*/ 1754776 h 2184421"/>
                <a:gd name="connsiteX121" fmla="*/ 474626 w 1523716"/>
                <a:gd name="connsiteY121" fmla="*/ 1770695 h 2184421"/>
                <a:gd name="connsiteX122" fmla="*/ 490091 w 1523716"/>
                <a:gd name="connsiteY122" fmla="*/ 1787297 h 2184421"/>
                <a:gd name="connsiteX123" fmla="*/ 510559 w 1523716"/>
                <a:gd name="connsiteY123" fmla="*/ 1808674 h 2184421"/>
                <a:gd name="connsiteX124" fmla="*/ 526706 w 1523716"/>
                <a:gd name="connsiteY124" fmla="*/ 1824821 h 2184421"/>
                <a:gd name="connsiteX125" fmla="*/ 545354 w 1523716"/>
                <a:gd name="connsiteY125" fmla="*/ 1842560 h 2184421"/>
                <a:gd name="connsiteX126" fmla="*/ 571053 w 1523716"/>
                <a:gd name="connsiteY126" fmla="*/ 1865302 h 2184421"/>
                <a:gd name="connsiteX127" fmla="*/ 589246 w 1523716"/>
                <a:gd name="connsiteY127" fmla="*/ 1880994 h 2184421"/>
                <a:gd name="connsiteX128" fmla="*/ 616764 w 1523716"/>
                <a:gd name="connsiteY128" fmla="*/ 1903736 h 2184421"/>
                <a:gd name="connsiteX129" fmla="*/ 642690 w 1523716"/>
                <a:gd name="connsiteY129" fmla="*/ 1924204 h 2184421"/>
                <a:gd name="connsiteX130" fmla="*/ 1087070 w 1523716"/>
                <a:gd name="connsiteY130" fmla="*/ 2117284 h 2184421"/>
                <a:gd name="connsiteX131" fmla="*/ 1200780 w 1523716"/>
                <a:gd name="connsiteY131" fmla="*/ 2127518 h 2184421"/>
                <a:gd name="connsiteX132" fmla="*/ 1256498 w 1523716"/>
                <a:gd name="connsiteY132" fmla="*/ 2127518 h 2184421"/>
                <a:gd name="connsiteX133" fmla="*/ 1523717 w 1523716"/>
                <a:gd name="connsiteY133" fmla="*/ 2069980 h 2184421"/>
                <a:gd name="connsiteX134" fmla="*/ 1523717 w 1523716"/>
                <a:gd name="connsiteY134" fmla="*/ 2069980 h 2184421"/>
                <a:gd name="connsiteX135" fmla="*/ 1382261 w 1523716"/>
                <a:gd name="connsiteY135" fmla="*/ 2126608 h 2184421"/>
                <a:gd name="connsiteX136" fmla="*/ 500325 w 1523716"/>
                <a:gd name="connsiteY136" fmla="*/ 1981059 h 2184421"/>
                <a:gd name="connsiteX137" fmla="*/ 486225 w 1523716"/>
                <a:gd name="connsiteY137" fmla="*/ 1970143 h 2184421"/>
                <a:gd name="connsiteX138" fmla="*/ 474172 w 1523716"/>
                <a:gd name="connsiteY138" fmla="*/ 1960364 h 2184421"/>
                <a:gd name="connsiteX139" fmla="*/ 446881 w 1523716"/>
                <a:gd name="connsiteY139" fmla="*/ 1937622 h 2184421"/>
                <a:gd name="connsiteX140" fmla="*/ 428688 w 1523716"/>
                <a:gd name="connsiteY140" fmla="*/ 1921930 h 2184421"/>
                <a:gd name="connsiteX141" fmla="*/ 402989 w 1523716"/>
                <a:gd name="connsiteY141" fmla="*/ 1899188 h 2184421"/>
                <a:gd name="connsiteX142" fmla="*/ 392755 w 1523716"/>
                <a:gd name="connsiteY142" fmla="*/ 1890091 h 2184421"/>
                <a:gd name="connsiteX143" fmla="*/ 384113 w 1523716"/>
                <a:gd name="connsiteY143" fmla="*/ 1881449 h 2184421"/>
                <a:gd name="connsiteX144" fmla="*/ 368194 w 1523716"/>
                <a:gd name="connsiteY144" fmla="*/ 1865529 h 2184421"/>
                <a:gd name="connsiteX145" fmla="*/ 347498 w 1523716"/>
                <a:gd name="connsiteY145" fmla="*/ 1844152 h 2184421"/>
                <a:gd name="connsiteX146" fmla="*/ 332261 w 1523716"/>
                <a:gd name="connsiteY146" fmla="*/ 1827550 h 2184421"/>
                <a:gd name="connsiteX147" fmla="*/ 324074 w 1523716"/>
                <a:gd name="connsiteY147" fmla="*/ 1818681 h 2184421"/>
                <a:gd name="connsiteX148" fmla="*/ 318389 w 1523716"/>
                <a:gd name="connsiteY148" fmla="*/ 1811404 h 2184421"/>
                <a:gd name="connsiteX149" fmla="*/ 269038 w 1523716"/>
                <a:gd name="connsiteY149" fmla="*/ 1751592 h 2184421"/>
                <a:gd name="connsiteX150" fmla="*/ 269038 w 1523716"/>
                <a:gd name="connsiteY150" fmla="*/ 1751592 h 2184421"/>
                <a:gd name="connsiteX151" fmla="*/ 267446 w 1523716"/>
                <a:gd name="connsiteY151" fmla="*/ 1749318 h 2184421"/>
                <a:gd name="connsiteX152" fmla="*/ 226966 w 1523716"/>
                <a:gd name="connsiteY152" fmla="*/ 1693145 h 2184421"/>
                <a:gd name="connsiteX153" fmla="*/ 221735 w 1523716"/>
                <a:gd name="connsiteY153" fmla="*/ 1685640 h 2184421"/>
                <a:gd name="connsiteX154" fmla="*/ 216959 w 1523716"/>
                <a:gd name="connsiteY154" fmla="*/ 1677908 h 2184421"/>
                <a:gd name="connsiteX155" fmla="*/ 181936 w 1523716"/>
                <a:gd name="connsiteY155" fmla="*/ 1621507 h 2184421"/>
                <a:gd name="connsiteX156" fmla="*/ 180572 w 1523716"/>
                <a:gd name="connsiteY156" fmla="*/ 1619233 h 2184421"/>
                <a:gd name="connsiteX157" fmla="*/ 180572 w 1523716"/>
                <a:gd name="connsiteY157" fmla="*/ 1619233 h 2184421"/>
                <a:gd name="connsiteX158" fmla="*/ 148051 w 1523716"/>
                <a:gd name="connsiteY158" fmla="*/ 1559649 h 2184421"/>
                <a:gd name="connsiteX159" fmla="*/ 144185 w 1523716"/>
                <a:gd name="connsiteY159" fmla="*/ 1552826 h 2184421"/>
                <a:gd name="connsiteX160" fmla="*/ 139636 w 1523716"/>
                <a:gd name="connsiteY160" fmla="*/ 1543047 h 2184421"/>
                <a:gd name="connsiteX161" fmla="*/ 115757 w 1523716"/>
                <a:gd name="connsiteY161" fmla="*/ 1493015 h 2184421"/>
                <a:gd name="connsiteX162" fmla="*/ 111436 w 1523716"/>
                <a:gd name="connsiteY162" fmla="*/ 1483918 h 2184421"/>
                <a:gd name="connsiteX163" fmla="*/ 110071 w 1523716"/>
                <a:gd name="connsiteY163" fmla="*/ 1480279 h 2184421"/>
                <a:gd name="connsiteX164" fmla="*/ 84373 w 1523716"/>
                <a:gd name="connsiteY164" fmla="*/ 1417056 h 2184421"/>
                <a:gd name="connsiteX165" fmla="*/ 82326 w 1523716"/>
                <a:gd name="connsiteY165" fmla="*/ 1412053 h 2184421"/>
                <a:gd name="connsiteX166" fmla="*/ 79142 w 1523716"/>
                <a:gd name="connsiteY166" fmla="*/ 1402502 h 2184421"/>
                <a:gd name="connsiteX167" fmla="*/ 59812 w 1523716"/>
                <a:gd name="connsiteY167" fmla="*/ 1345646 h 2184421"/>
                <a:gd name="connsiteX168" fmla="*/ 56628 w 1523716"/>
                <a:gd name="connsiteY168" fmla="*/ 1336095 h 2184421"/>
                <a:gd name="connsiteX169" fmla="*/ 53899 w 1523716"/>
                <a:gd name="connsiteY169" fmla="*/ 1329500 h 2184421"/>
                <a:gd name="connsiteX170" fmla="*/ 49578 w 1523716"/>
                <a:gd name="connsiteY170" fmla="*/ 1314263 h 2184421"/>
                <a:gd name="connsiteX171" fmla="*/ 40708 w 1523716"/>
                <a:gd name="connsiteY171" fmla="*/ 1281514 h 2184421"/>
                <a:gd name="connsiteX172" fmla="*/ 36615 w 1523716"/>
                <a:gd name="connsiteY172" fmla="*/ 1265367 h 2184421"/>
                <a:gd name="connsiteX173" fmla="*/ 33886 w 1523716"/>
                <a:gd name="connsiteY173" fmla="*/ 1254678 h 2184421"/>
                <a:gd name="connsiteX174" fmla="*/ 29565 w 1523716"/>
                <a:gd name="connsiteY174" fmla="*/ 1233983 h 2184421"/>
                <a:gd name="connsiteX175" fmla="*/ 25471 w 1523716"/>
                <a:gd name="connsiteY175" fmla="*/ 1215562 h 2184421"/>
                <a:gd name="connsiteX176" fmla="*/ 19103 w 1523716"/>
                <a:gd name="connsiteY176" fmla="*/ 1180994 h 2184421"/>
                <a:gd name="connsiteX177" fmla="*/ 16374 w 1523716"/>
                <a:gd name="connsiteY177" fmla="*/ 1166212 h 2184421"/>
                <a:gd name="connsiteX178" fmla="*/ 16374 w 1523716"/>
                <a:gd name="connsiteY178" fmla="*/ 1163255 h 2184421"/>
                <a:gd name="connsiteX179" fmla="*/ 13190 w 1523716"/>
                <a:gd name="connsiteY179" fmla="*/ 1140513 h 2184421"/>
                <a:gd name="connsiteX180" fmla="*/ 9324 w 1523716"/>
                <a:gd name="connsiteY180" fmla="*/ 1112086 h 2184421"/>
                <a:gd name="connsiteX181" fmla="*/ 6823 w 1523716"/>
                <a:gd name="connsiteY181" fmla="*/ 1087297 h 2184421"/>
                <a:gd name="connsiteX182" fmla="*/ 4094 w 1523716"/>
                <a:gd name="connsiteY182" fmla="*/ 1059097 h 2184421"/>
                <a:gd name="connsiteX183" fmla="*/ 4094 w 1523716"/>
                <a:gd name="connsiteY183" fmla="*/ 1055685 h 2184421"/>
                <a:gd name="connsiteX184" fmla="*/ 4094 w 1523716"/>
                <a:gd name="connsiteY184" fmla="*/ 1045679 h 2184421"/>
                <a:gd name="connsiteX185" fmla="*/ 1819 w 1523716"/>
                <a:gd name="connsiteY185" fmla="*/ 994509 h 2184421"/>
                <a:gd name="connsiteX186" fmla="*/ 0 w 1523716"/>
                <a:gd name="connsiteY186" fmla="*/ 974951 h 21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23716" h="2184421">
                  <a:moveTo>
                    <a:pt x="0" y="974951"/>
                  </a:moveTo>
                  <a:cubicBezTo>
                    <a:pt x="0" y="958350"/>
                    <a:pt x="0" y="941975"/>
                    <a:pt x="0" y="925601"/>
                  </a:cubicBezTo>
                  <a:lnTo>
                    <a:pt x="0" y="914457"/>
                  </a:lnTo>
                  <a:cubicBezTo>
                    <a:pt x="0" y="913093"/>
                    <a:pt x="0" y="911501"/>
                    <a:pt x="0" y="910136"/>
                  </a:cubicBezTo>
                  <a:cubicBezTo>
                    <a:pt x="0" y="899220"/>
                    <a:pt x="1365" y="887394"/>
                    <a:pt x="2274" y="877615"/>
                  </a:cubicBezTo>
                  <a:cubicBezTo>
                    <a:pt x="2274" y="870565"/>
                    <a:pt x="2274" y="863288"/>
                    <a:pt x="3639" y="856238"/>
                  </a:cubicBezTo>
                  <a:cubicBezTo>
                    <a:pt x="3639" y="844185"/>
                    <a:pt x="6140" y="833496"/>
                    <a:pt x="7732" y="820305"/>
                  </a:cubicBezTo>
                  <a:cubicBezTo>
                    <a:pt x="7732" y="814620"/>
                    <a:pt x="7732" y="808707"/>
                    <a:pt x="9779" y="802794"/>
                  </a:cubicBezTo>
                  <a:cubicBezTo>
                    <a:pt x="12053" y="785055"/>
                    <a:pt x="15010" y="767544"/>
                    <a:pt x="18194" y="750032"/>
                  </a:cubicBezTo>
                  <a:lnTo>
                    <a:pt x="18194" y="747076"/>
                  </a:lnTo>
                  <a:cubicBezTo>
                    <a:pt x="21378" y="730474"/>
                    <a:pt x="24789" y="713873"/>
                    <a:pt x="28655" y="697498"/>
                  </a:cubicBezTo>
                  <a:cubicBezTo>
                    <a:pt x="30019" y="691813"/>
                    <a:pt x="31611" y="685900"/>
                    <a:pt x="33203" y="680214"/>
                  </a:cubicBezTo>
                  <a:cubicBezTo>
                    <a:pt x="36160" y="668843"/>
                    <a:pt x="38889" y="657472"/>
                    <a:pt x="42300" y="645874"/>
                  </a:cubicBezTo>
                  <a:cubicBezTo>
                    <a:pt x="44347" y="639051"/>
                    <a:pt x="46621" y="632456"/>
                    <a:pt x="48668" y="625861"/>
                  </a:cubicBezTo>
                  <a:cubicBezTo>
                    <a:pt x="51852" y="615400"/>
                    <a:pt x="55036" y="605166"/>
                    <a:pt x="58447" y="595159"/>
                  </a:cubicBezTo>
                  <a:cubicBezTo>
                    <a:pt x="61858" y="585153"/>
                    <a:pt x="63678" y="580832"/>
                    <a:pt x="66407" y="573782"/>
                  </a:cubicBezTo>
                  <a:cubicBezTo>
                    <a:pt x="69136" y="566732"/>
                    <a:pt x="73457" y="554678"/>
                    <a:pt x="77323" y="545127"/>
                  </a:cubicBezTo>
                  <a:cubicBezTo>
                    <a:pt x="81189" y="535575"/>
                    <a:pt x="83463" y="530799"/>
                    <a:pt x="86420" y="522385"/>
                  </a:cubicBezTo>
                  <a:cubicBezTo>
                    <a:pt x="89376" y="513970"/>
                    <a:pt x="94379" y="504191"/>
                    <a:pt x="98700" y="495094"/>
                  </a:cubicBezTo>
                  <a:cubicBezTo>
                    <a:pt x="98700" y="492593"/>
                    <a:pt x="100747" y="490318"/>
                    <a:pt x="101884" y="488044"/>
                  </a:cubicBezTo>
                  <a:cubicBezTo>
                    <a:pt x="107115" y="477128"/>
                    <a:pt x="112346" y="466439"/>
                    <a:pt x="118031" y="455750"/>
                  </a:cubicBezTo>
                  <a:cubicBezTo>
                    <a:pt x="123717" y="445062"/>
                    <a:pt x="132359" y="429142"/>
                    <a:pt x="140773" y="416179"/>
                  </a:cubicBezTo>
                  <a:cubicBezTo>
                    <a:pt x="143047" y="411858"/>
                    <a:pt x="145776" y="407992"/>
                    <a:pt x="148278" y="403899"/>
                  </a:cubicBezTo>
                  <a:cubicBezTo>
                    <a:pt x="153509" y="395029"/>
                    <a:pt x="158739" y="386387"/>
                    <a:pt x="164425" y="377973"/>
                  </a:cubicBezTo>
                  <a:lnTo>
                    <a:pt x="168973" y="374334"/>
                  </a:lnTo>
                  <a:lnTo>
                    <a:pt x="174204" y="366829"/>
                  </a:lnTo>
                  <a:cubicBezTo>
                    <a:pt x="179662" y="358642"/>
                    <a:pt x="185120" y="350910"/>
                    <a:pt x="190806" y="342950"/>
                  </a:cubicBezTo>
                  <a:cubicBezTo>
                    <a:pt x="193990" y="338856"/>
                    <a:pt x="196946" y="334535"/>
                    <a:pt x="200130" y="330214"/>
                  </a:cubicBezTo>
                  <a:lnTo>
                    <a:pt x="219233" y="305880"/>
                  </a:lnTo>
                  <a:lnTo>
                    <a:pt x="225146" y="298148"/>
                  </a:lnTo>
                  <a:lnTo>
                    <a:pt x="227193" y="295874"/>
                  </a:lnTo>
                  <a:lnTo>
                    <a:pt x="242658" y="277908"/>
                  </a:lnTo>
                  <a:cubicBezTo>
                    <a:pt x="246296" y="274042"/>
                    <a:pt x="249480" y="269948"/>
                    <a:pt x="253119" y="266309"/>
                  </a:cubicBezTo>
                  <a:cubicBezTo>
                    <a:pt x="256758" y="262671"/>
                    <a:pt x="264945" y="253574"/>
                    <a:pt x="271085" y="247433"/>
                  </a:cubicBezTo>
                  <a:cubicBezTo>
                    <a:pt x="273814" y="244477"/>
                    <a:pt x="276316" y="241520"/>
                    <a:pt x="279045" y="238791"/>
                  </a:cubicBezTo>
                  <a:lnTo>
                    <a:pt x="279045" y="238791"/>
                  </a:lnTo>
                  <a:lnTo>
                    <a:pt x="289279" y="228785"/>
                  </a:lnTo>
                  <a:cubicBezTo>
                    <a:pt x="294737" y="223554"/>
                    <a:pt x="299968" y="218324"/>
                    <a:pt x="305653" y="213320"/>
                  </a:cubicBezTo>
                  <a:lnTo>
                    <a:pt x="317252" y="202859"/>
                  </a:lnTo>
                  <a:lnTo>
                    <a:pt x="331352" y="190351"/>
                  </a:lnTo>
                  <a:lnTo>
                    <a:pt x="332489" y="190351"/>
                  </a:lnTo>
                  <a:cubicBezTo>
                    <a:pt x="348181" y="176933"/>
                    <a:pt x="364555" y="164652"/>
                    <a:pt x="380929" y="152827"/>
                  </a:cubicBezTo>
                  <a:lnTo>
                    <a:pt x="386615" y="146914"/>
                  </a:lnTo>
                  <a:lnTo>
                    <a:pt x="389344" y="145094"/>
                  </a:lnTo>
                  <a:cubicBezTo>
                    <a:pt x="404808" y="134178"/>
                    <a:pt x="420728" y="123944"/>
                    <a:pt x="437102" y="114165"/>
                  </a:cubicBezTo>
                  <a:lnTo>
                    <a:pt x="441423" y="111209"/>
                  </a:lnTo>
                  <a:lnTo>
                    <a:pt x="445744" y="108934"/>
                  </a:lnTo>
                  <a:cubicBezTo>
                    <a:pt x="461966" y="99383"/>
                    <a:pt x="478340" y="90513"/>
                    <a:pt x="494867" y="82326"/>
                  </a:cubicBezTo>
                  <a:lnTo>
                    <a:pt x="498051" y="80507"/>
                  </a:lnTo>
                  <a:lnTo>
                    <a:pt x="503509" y="78233"/>
                  </a:lnTo>
                  <a:cubicBezTo>
                    <a:pt x="519883" y="70273"/>
                    <a:pt x="536257" y="62768"/>
                    <a:pt x="553087" y="55491"/>
                  </a:cubicBezTo>
                  <a:lnTo>
                    <a:pt x="693632" y="0"/>
                  </a:lnTo>
                  <a:cubicBezTo>
                    <a:pt x="677031" y="6595"/>
                    <a:pt x="660429" y="14100"/>
                    <a:pt x="644282" y="22742"/>
                  </a:cubicBezTo>
                  <a:lnTo>
                    <a:pt x="635413" y="27063"/>
                  </a:lnTo>
                  <a:cubicBezTo>
                    <a:pt x="618811" y="35250"/>
                    <a:pt x="602437" y="44120"/>
                    <a:pt x="586290" y="53444"/>
                  </a:cubicBezTo>
                  <a:lnTo>
                    <a:pt x="577648" y="58674"/>
                  </a:lnTo>
                  <a:cubicBezTo>
                    <a:pt x="561501" y="68454"/>
                    <a:pt x="545582" y="78687"/>
                    <a:pt x="529890" y="89831"/>
                  </a:cubicBezTo>
                  <a:lnTo>
                    <a:pt x="523067" y="93697"/>
                  </a:lnTo>
                  <a:cubicBezTo>
                    <a:pt x="506390" y="105523"/>
                    <a:pt x="490243" y="118031"/>
                    <a:pt x="474626" y="131222"/>
                  </a:cubicBezTo>
                  <a:cubicBezTo>
                    <a:pt x="469396" y="135543"/>
                    <a:pt x="464393" y="140091"/>
                    <a:pt x="459389" y="144639"/>
                  </a:cubicBezTo>
                  <a:lnTo>
                    <a:pt x="447563" y="154873"/>
                  </a:lnTo>
                  <a:cubicBezTo>
                    <a:pt x="442105" y="159877"/>
                    <a:pt x="436647" y="165335"/>
                    <a:pt x="431417" y="170565"/>
                  </a:cubicBezTo>
                  <a:lnTo>
                    <a:pt x="420955" y="180344"/>
                  </a:lnTo>
                  <a:lnTo>
                    <a:pt x="412086" y="189669"/>
                  </a:lnTo>
                  <a:lnTo>
                    <a:pt x="394120" y="208545"/>
                  </a:lnTo>
                  <a:lnTo>
                    <a:pt x="383886" y="220143"/>
                  </a:lnTo>
                  <a:cubicBezTo>
                    <a:pt x="378655" y="226283"/>
                    <a:pt x="373424" y="232196"/>
                    <a:pt x="368421" y="238337"/>
                  </a:cubicBezTo>
                  <a:lnTo>
                    <a:pt x="360234" y="248343"/>
                  </a:lnTo>
                  <a:cubicBezTo>
                    <a:pt x="353866" y="256303"/>
                    <a:pt x="347498" y="264263"/>
                    <a:pt x="341358" y="272677"/>
                  </a:cubicBezTo>
                  <a:cubicBezTo>
                    <a:pt x="338174" y="276771"/>
                    <a:pt x="334990" y="281092"/>
                    <a:pt x="332034" y="285413"/>
                  </a:cubicBezTo>
                  <a:cubicBezTo>
                    <a:pt x="326348" y="293145"/>
                    <a:pt x="320890" y="301105"/>
                    <a:pt x="315432" y="308155"/>
                  </a:cubicBezTo>
                  <a:lnTo>
                    <a:pt x="306335" y="321800"/>
                  </a:lnTo>
                  <a:cubicBezTo>
                    <a:pt x="300877" y="330214"/>
                    <a:pt x="295419" y="338856"/>
                    <a:pt x="290188" y="347498"/>
                  </a:cubicBezTo>
                  <a:lnTo>
                    <a:pt x="282684" y="359779"/>
                  </a:lnTo>
                  <a:cubicBezTo>
                    <a:pt x="275179" y="372742"/>
                    <a:pt x="267901" y="385932"/>
                    <a:pt x="259942" y="399578"/>
                  </a:cubicBezTo>
                  <a:cubicBezTo>
                    <a:pt x="251982" y="413223"/>
                    <a:pt x="246979" y="425504"/>
                    <a:pt x="240838" y="438694"/>
                  </a:cubicBezTo>
                  <a:cubicBezTo>
                    <a:pt x="236517" y="447791"/>
                    <a:pt x="232651" y="456888"/>
                    <a:pt x="228558" y="466212"/>
                  </a:cubicBezTo>
                  <a:cubicBezTo>
                    <a:pt x="224464" y="475536"/>
                    <a:pt x="222190" y="480539"/>
                    <a:pt x="219233" y="488954"/>
                  </a:cubicBezTo>
                  <a:lnTo>
                    <a:pt x="209227" y="517154"/>
                  </a:lnTo>
                  <a:cubicBezTo>
                    <a:pt x="206725" y="524431"/>
                    <a:pt x="203996" y="531481"/>
                    <a:pt x="201494" y="538531"/>
                  </a:cubicBezTo>
                  <a:cubicBezTo>
                    <a:pt x="198993" y="545582"/>
                    <a:pt x="194899" y="558999"/>
                    <a:pt x="191715" y="569006"/>
                  </a:cubicBezTo>
                  <a:cubicBezTo>
                    <a:pt x="188532" y="579012"/>
                    <a:pt x="187167" y="582651"/>
                    <a:pt x="185120" y="589474"/>
                  </a:cubicBezTo>
                  <a:cubicBezTo>
                    <a:pt x="181936" y="600617"/>
                    <a:pt x="179207" y="612216"/>
                    <a:pt x="176251" y="623359"/>
                  </a:cubicBezTo>
                  <a:lnTo>
                    <a:pt x="171475" y="641098"/>
                  </a:lnTo>
                  <a:cubicBezTo>
                    <a:pt x="167609" y="657472"/>
                    <a:pt x="164198" y="674074"/>
                    <a:pt x="161014" y="690676"/>
                  </a:cubicBezTo>
                  <a:cubicBezTo>
                    <a:pt x="161014" y="690676"/>
                    <a:pt x="161014" y="692495"/>
                    <a:pt x="161014" y="693405"/>
                  </a:cubicBezTo>
                  <a:cubicBezTo>
                    <a:pt x="157602" y="710916"/>
                    <a:pt x="154873" y="728655"/>
                    <a:pt x="152372" y="746394"/>
                  </a:cubicBezTo>
                  <a:lnTo>
                    <a:pt x="150325" y="764133"/>
                  </a:lnTo>
                  <a:cubicBezTo>
                    <a:pt x="148960" y="775958"/>
                    <a:pt x="147368" y="786875"/>
                    <a:pt x="146459" y="799838"/>
                  </a:cubicBezTo>
                  <a:cubicBezTo>
                    <a:pt x="146459" y="806888"/>
                    <a:pt x="146459" y="813938"/>
                    <a:pt x="144867" y="820988"/>
                  </a:cubicBezTo>
                  <a:cubicBezTo>
                    <a:pt x="144867" y="831904"/>
                    <a:pt x="143275" y="843730"/>
                    <a:pt x="142820" y="853509"/>
                  </a:cubicBezTo>
                  <a:cubicBezTo>
                    <a:pt x="142820" y="858739"/>
                    <a:pt x="142820" y="863970"/>
                    <a:pt x="142820" y="868973"/>
                  </a:cubicBezTo>
                  <a:cubicBezTo>
                    <a:pt x="142820" y="885575"/>
                    <a:pt x="142820" y="901949"/>
                    <a:pt x="142820" y="918324"/>
                  </a:cubicBezTo>
                  <a:cubicBezTo>
                    <a:pt x="142820" y="924919"/>
                    <a:pt x="142820" y="931514"/>
                    <a:pt x="142820" y="938109"/>
                  </a:cubicBezTo>
                  <a:cubicBezTo>
                    <a:pt x="142820" y="955166"/>
                    <a:pt x="144185" y="972222"/>
                    <a:pt x="145322" y="989279"/>
                  </a:cubicBezTo>
                  <a:lnTo>
                    <a:pt x="145322" y="1002697"/>
                  </a:lnTo>
                  <a:lnTo>
                    <a:pt x="148051" y="1030897"/>
                  </a:lnTo>
                  <a:cubicBezTo>
                    <a:pt x="148051" y="1039084"/>
                    <a:pt x="149643" y="1047498"/>
                    <a:pt x="150552" y="1055685"/>
                  </a:cubicBezTo>
                  <a:cubicBezTo>
                    <a:pt x="151462" y="1063873"/>
                    <a:pt x="153281" y="1074561"/>
                    <a:pt x="154646" y="1084113"/>
                  </a:cubicBezTo>
                  <a:cubicBezTo>
                    <a:pt x="156010" y="1093665"/>
                    <a:pt x="156920" y="1100487"/>
                    <a:pt x="158285" y="1108674"/>
                  </a:cubicBezTo>
                  <a:cubicBezTo>
                    <a:pt x="159649" y="1116862"/>
                    <a:pt x="159877" y="1118681"/>
                    <a:pt x="160786" y="1123684"/>
                  </a:cubicBezTo>
                  <a:cubicBezTo>
                    <a:pt x="162833" y="1135055"/>
                    <a:pt x="164880" y="1146426"/>
                    <a:pt x="167154" y="1158025"/>
                  </a:cubicBezTo>
                  <a:lnTo>
                    <a:pt x="171248" y="1176673"/>
                  </a:lnTo>
                  <a:cubicBezTo>
                    <a:pt x="173522" y="1187135"/>
                    <a:pt x="175796" y="1197596"/>
                    <a:pt x="178525" y="1208057"/>
                  </a:cubicBezTo>
                  <a:cubicBezTo>
                    <a:pt x="178525" y="1213288"/>
                    <a:pt x="181254" y="1218746"/>
                    <a:pt x="182619" y="1224204"/>
                  </a:cubicBezTo>
                  <a:cubicBezTo>
                    <a:pt x="185348" y="1235120"/>
                    <a:pt x="188304" y="1246946"/>
                    <a:pt x="191488" y="1256725"/>
                  </a:cubicBezTo>
                  <a:cubicBezTo>
                    <a:pt x="192853" y="1261956"/>
                    <a:pt x="194217" y="1266959"/>
                    <a:pt x="195809" y="1271962"/>
                  </a:cubicBezTo>
                  <a:cubicBezTo>
                    <a:pt x="197401" y="1276966"/>
                    <a:pt x="199220" y="1283106"/>
                    <a:pt x="201040" y="1288564"/>
                  </a:cubicBezTo>
                  <a:cubicBezTo>
                    <a:pt x="206953" y="1307667"/>
                    <a:pt x="213320" y="1326771"/>
                    <a:pt x="220370" y="1345646"/>
                  </a:cubicBezTo>
                  <a:cubicBezTo>
                    <a:pt x="221962" y="1350422"/>
                    <a:pt x="223782" y="1355198"/>
                    <a:pt x="225601" y="1359974"/>
                  </a:cubicBezTo>
                  <a:cubicBezTo>
                    <a:pt x="233561" y="1381351"/>
                    <a:pt x="241975" y="1402502"/>
                    <a:pt x="251072" y="1423197"/>
                  </a:cubicBezTo>
                  <a:cubicBezTo>
                    <a:pt x="252892" y="1427518"/>
                    <a:pt x="254938" y="1431839"/>
                    <a:pt x="256985" y="1436160"/>
                  </a:cubicBezTo>
                  <a:cubicBezTo>
                    <a:pt x="264490" y="1452989"/>
                    <a:pt x="272450" y="1469591"/>
                    <a:pt x="280864" y="1486192"/>
                  </a:cubicBezTo>
                  <a:lnTo>
                    <a:pt x="289051" y="1502794"/>
                  </a:lnTo>
                  <a:cubicBezTo>
                    <a:pt x="299513" y="1522807"/>
                    <a:pt x="310429" y="1542820"/>
                    <a:pt x="321800" y="1562378"/>
                  </a:cubicBezTo>
                  <a:lnTo>
                    <a:pt x="323392" y="1564880"/>
                  </a:lnTo>
                  <a:cubicBezTo>
                    <a:pt x="334535" y="1583983"/>
                    <a:pt x="346134" y="1602632"/>
                    <a:pt x="358642" y="1621053"/>
                  </a:cubicBezTo>
                  <a:lnTo>
                    <a:pt x="368876" y="1636290"/>
                  </a:lnTo>
                  <a:cubicBezTo>
                    <a:pt x="381839" y="1655166"/>
                    <a:pt x="395257" y="1674042"/>
                    <a:pt x="409129" y="1692463"/>
                  </a:cubicBezTo>
                  <a:lnTo>
                    <a:pt x="411176" y="1694964"/>
                  </a:lnTo>
                  <a:cubicBezTo>
                    <a:pt x="426868" y="1715432"/>
                    <a:pt x="443470" y="1735445"/>
                    <a:pt x="460526" y="1754776"/>
                  </a:cubicBezTo>
                  <a:lnTo>
                    <a:pt x="474626" y="1770695"/>
                  </a:lnTo>
                  <a:cubicBezTo>
                    <a:pt x="479630" y="1776381"/>
                    <a:pt x="484860" y="1781839"/>
                    <a:pt x="490091" y="1787297"/>
                  </a:cubicBezTo>
                  <a:cubicBezTo>
                    <a:pt x="495322" y="1792755"/>
                    <a:pt x="503509" y="1801624"/>
                    <a:pt x="510559" y="1808674"/>
                  </a:cubicBezTo>
                  <a:cubicBezTo>
                    <a:pt x="517609" y="1815724"/>
                    <a:pt x="521248" y="1819363"/>
                    <a:pt x="526706" y="1824821"/>
                  </a:cubicBezTo>
                  <a:lnTo>
                    <a:pt x="545354" y="1842560"/>
                  </a:lnTo>
                  <a:cubicBezTo>
                    <a:pt x="553769" y="1850520"/>
                    <a:pt x="562411" y="1858252"/>
                    <a:pt x="571053" y="1865302"/>
                  </a:cubicBezTo>
                  <a:lnTo>
                    <a:pt x="589246" y="1880994"/>
                  </a:lnTo>
                  <a:cubicBezTo>
                    <a:pt x="598343" y="1888499"/>
                    <a:pt x="607440" y="1896004"/>
                    <a:pt x="616764" y="1903736"/>
                  </a:cubicBezTo>
                  <a:cubicBezTo>
                    <a:pt x="626088" y="1911468"/>
                    <a:pt x="633821" y="1917609"/>
                    <a:pt x="642690" y="1924204"/>
                  </a:cubicBezTo>
                  <a:cubicBezTo>
                    <a:pt x="772720" y="2024069"/>
                    <a:pt x="925340" y="2090380"/>
                    <a:pt x="1087070" y="2117284"/>
                  </a:cubicBezTo>
                  <a:cubicBezTo>
                    <a:pt x="1124705" y="2123201"/>
                    <a:pt x="1162692" y="2126622"/>
                    <a:pt x="1200780" y="2127518"/>
                  </a:cubicBezTo>
                  <a:cubicBezTo>
                    <a:pt x="1219428" y="2127518"/>
                    <a:pt x="1238077" y="2127518"/>
                    <a:pt x="1256498" y="2127518"/>
                  </a:cubicBezTo>
                  <a:cubicBezTo>
                    <a:pt x="1348185" y="2123599"/>
                    <a:pt x="1438541" y="2104146"/>
                    <a:pt x="1523717" y="2069980"/>
                  </a:cubicBezTo>
                  <a:lnTo>
                    <a:pt x="1523717" y="2069980"/>
                  </a:lnTo>
                  <a:lnTo>
                    <a:pt x="1382261" y="2126608"/>
                  </a:lnTo>
                  <a:cubicBezTo>
                    <a:pt x="1110494" y="2234860"/>
                    <a:pt x="783691" y="2193697"/>
                    <a:pt x="500325" y="1981059"/>
                  </a:cubicBezTo>
                  <a:lnTo>
                    <a:pt x="486225" y="1970143"/>
                  </a:lnTo>
                  <a:lnTo>
                    <a:pt x="474172" y="1960364"/>
                  </a:lnTo>
                  <a:cubicBezTo>
                    <a:pt x="464847" y="1953086"/>
                    <a:pt x="455751" y="1945809"/>
                    <a:pt x="446881" y="1937622"/>
                  </a:cubicBezTo>
                  <a:cubicBezTo>
                    <a:pt x="438012" y="1929435"/>
                    <a:pt x="434600" y="1927160"/>
                    <a:pt x="428688" y="1921930"/>
                  </a:cubicBezTo>
                  <a:cubicBezTo>
                    <a:pt x="422775" y="1916699"/>
                    <a:pt x="411404" y="1906465"/>
                    <a:pt x="402989" y="1899188"/>
                  </a:cubicBezTo>
                  <a:lnTo>
                    <a:pt x="392755" y="1890091"/>
                  </a:lnTo>
                  <a:lnTo>
                    <a:pt x="384113" y="1881449"/>
                  </a:lnTo>
                  <a:lnTo>
                    <a:pt x="368194" y="1865529"/>
                  </a:lnTo>
                  <a:cubicBezTo>
                    <a:pt x="361144" y="1858480"/>
                    <a:pt x="354321" y="1851202"/>
                    <a:pt x="347498" y="1844152"/>
                  </a:cubicBezTo>
                  <a:cubicBezTo>
                    <a:pt x="340676" y="1837102"/>
                    <a:pt x="337265" y="1833008"/>
                    <a:pt x="332261" y="1827550"/>
                  </a:cubicBezTo>
                  <a:cubicBezTo>
                    <a:pt x="327258" y="1822092"/>
                    <a:pt x="326576" y="1821637"/>
                    <a:pt x="324074" y="1818681"/>
                  </a:cubicBezTo>
                  <a:lnTo>
                    <a:pt x="318389" y="1811404"/>
                  </a:lnTo>
                  <a:cubicBezTo>
                    <a:pt x="301332" y="1791845"/>
                    <a:pt x="284730" y="1772060"/>
                    <a:pt x="269038" y="1751592"/>
                  </a:cubicBezTo>
                  <a:lnTo>
                    <a:pt x="269038" y="1751592"/>
                  </a:lnTo>
                  <a:lnTo>
                    <a:pt x="267446" y="1749318"/>
                  </a:lnTo>
                  <a:cubicBezTo>
                    <a:pt x="253346" y="1730897"/>
                    <a:pt x="239929" y="1712248"/>
                    <a:pt x="226966" y="1693145"/>
                  </a:cubicBezTo>
                  <a:lnTo>
                    <a:pt x="221735" y="1685640"/>
                  </a:lnTo>
                  <a:cubicBezTo>
                    <a:pt x="219916" y="1683138"/>
                    <a:pt x="218551" y="1680409"/>
                    <a:pt x="216959" y="1677908"/>
                  </a:cubicBezTo>
                  <a:cubicBezTo>
                    <a:pt x="204678" y="1659107"/>
                    <a:pt x="193004" y="1640308"/>
                    <a:pt x="181936" y="1621507"/>
                  </a:cubicBezTo>
                  <a:lnTo>
                    <a:pt x="180572" y="1619233"/>
                  </a:lnTo>
                  <a:lnTo>
                    <a:pt x="180572" y="1619233"/>
                  </a:lnTo>
                  <a:cubicBezTo>
                    <a:pt x="169201" y="1599675"/>
                    <a:pt x="157830" y="1579662"/>
                    <a:pt x="148051" y="1559649"/>
                  </a:cubicBezTo>
                  <a:cubicBezTo>
                    <a:pt x="146686" y="1557375"/>
                    <a:pt x="145322" y="1555101"/>
                    <a:pt x="144185" y="1552826"/>
                  </a:cubicBezTo>
                  <a:cubicBezTo>
                    <a:pt x="143047" y="1550552"/>
                    <a:pt x="141228" y="1546231"/>
                    <a:pt x="139636" y="1543047"/>
                  </a:cubicBezTo>
                  <a:cubicBezTo>
                    <a:pt x="131449" y="1526673"/>
                    <a:pt x="123489" y="1509844"/>
                    <a:pt x="115757" y="1493015"/>
                  </a:cubicBezTo>
                  <a:lnTo>
                    <a:pt x="111436" y="1483918"/>
                  </a:lnTo>
                  <a:lnTo>
                    <a:pt x="110071" y="1480279"/>
                  </a:lnTo>
                  <a:cubicBezTo>
                    <a:pt x="100975" y="1459357"/>
                    <a:pt x="92333" y="1438207"/>
                    <a:pt x="84373" y="1417056"/>
                  </a:cubicBezTo>
                  <a:lnTo>
                    <a:pt x="82326" y="1412053"/>
                  </a:lnTo>
                  <a:cubicBezTo>
                    <a:pt x="82326" y="1408869"/>
                    <a:pt x="80279" y="1405685"/>
                    <a:pt x="79142" y="1402502"/>
                  </a:cubicBezTo>
                  <a:cubicBezTo>
                    <a:pt x="72320" y="1383626"/>
                    <a:pt x="65952" y="1364750"/>
                    <a:pt x="59812" y="1345646"/>
                  </a:cubicBezTo>
                  <a:cubicBezTo>
                    <a:pt x="59812" y="1342463"/>
                    <a:pt x="57765" y="1339279"/>
                    <a:pt x="56628" y="1336095"/>
                  </a:cubicBezTo>
                  <a:lnTo>
                    <a:pt x="53899" y="1329500"/>
                  </a:lnTo>
                  <a:cubicBezTo>
                    <a:pt x="52534" y="1324269"/>
                    <a:pt x="50942" y="1319266"/>
                    <a:pt x="49578" y="1314263"/>
                  </a:cubicBezTo>
                  <a:cubicBezTo>
                    <a:pt x="46394" y="1303346"/>
                    <a:pt x="43437" y="1292430"/>
                    <a:pt x="40708" y="1281514"/>
                  </a:cubicBezTo>
                  <a:lnTo>
                    <a:pt x="36615" y="1265367"/>
                  </a:lnTo>
                  <a:lnTo>
                    <a:pt x="33886" y="1254678"/>
                  </a:lnTo>
                  <a:cubicBezTo>
                    <a:pt x="32294" y="1247856"/>
                    <a:pt x="30929" y="1240806"/>
                    <a:pt x="29565" y="1233983"/>
                  </a:cubicBezTo>
                  <a:cubicBezTo>
                    <a:pt x="28200" y="1227160"/>
                    <a:pt x="26608" y="1221702"/>
                    <a:pt x="25471" y="1215562"/>
                  </a:cubicBezTo>
                  <a:cubicBezTo>
                    <a:pt x="23197" y="1203964"/>
                    <a:pt x="21150" y="1192820"/>
                    <a:pt x="19103" y="1180994"/>
                  </a:cubicBezTo>
                  <a:cubicBezTo>
                    <a:pt x="19103" y="1175991"/>
                    <a:pt x="17057" y="1171215"/>
                    <a:pt x="16374" y="1166212"/>
                  </a:cubicBezTo>
                  <a:cubicBezTo>
                    <a:pt x="16248" y="1165229"/>
                    <a:pt x="16248" y="1164238"/>
                    <a:pt x="16374" y="1163255"/>
                  </a:cubicBezTo>
                  <a:cubicBezTo>
                    <a:pt x="16374" y="1155978"/>
                    <a:pt x="14327" y="1148700"/>
                    <a:pt x="13190" y="1140513"/>
                  </a:cubicBezTo>
                  <a:cubicBezTo>
                    <a:pt x="12053" y="1132326"/>
                    <a:pt x="10461" y="1121637"/>
                    <a:pt x="9324" y="1112086"/>
                  </a:cubicBezTo>
                  <a:cubicBezTo>
                    <a:pt x="8187" y="1102534"/>
                    <a:pt x="7505" y="1095712"/>
                    <a:pt x="6823" y="1087297"/>
                  </a:cubicBezTo>
                  <a:cubicBezTo>
                    <a:pt x="6140" y="1078882"/>
                    <a:pt x="4776" y="1068648"/>
                    <a:pt x="4094" y="1059097"/>
                  </a:cubicBezTo>
                  <a:cubicBezTo>
                    <a:pt x="4094" y="1059097"/>
                    <a:pt x="4094" y="1056823"/>
                    <a:pt x="4094" y="1055685"/>
                  </a:cubicBezTo>
                  <a:cubicBezTo>
                    <a:pt x="4094" y="1054548"/>
                    <a:pt x="4094" y="1049090"/>
                    <a:pt x="4094" y="1045679"/>
                  </a:cubicBezTo>
                  <a:cubicBezTo>
                    <a:pt x="4094" y="1028622"/>
                    <a:pt x="2274" y="1011566"/>
                    <a:pt x="1819" y="994509"/>
                  </a:cubicBezTo>
                  <a:cubicBezTo>
                    <a:pt x="0" y="988369"/>
                    <a:pt x="0" y="981546"/>
                    <a:pt x="0" y="974951"/>
                  </a:cubicBezTo>
                  <a:close/>
                </a:path>
              </a:pathLst>
            </a:custGeom>
            <a:gradFill>
              <a:gsLst>
                <a:gs pos="0">
                  <a:srgbClr val="FFFFFF"/>
                </a:gs>
                <a:gs pos="98000">
                  <a:srgbClr val="A9A9A9"/>
                </a:gs>
              </a:gsLst>
              <a:lin ang="12995742" scaled="1"/>
            </a:gradFill>
            <a:ln w="22713" cap="flat">
              <a:noFill/>
              <a:prstDash val="solid"/>
              <a:miter/>
            </a:ln>
          </p:spPr>
          <p:txBody>
            <a:bodyPr rtlCol="0" anchor="ctr"/>
            <a:lstStyle/>
            <a:p>
              <a:endParaRPr lang="en-US"/>
            </a:p>
          </p:txBody>
        </p:sp>
      </p:grpSp>
    </p:spTree>
    <p:extLst>
      <p:ext uri="{BB962C8B-B14F-4D97-AF65-F5344CB8AC3E}">
        <p14:creationId xmlns:p14="http://schemas.microsoft.com/office/powerpoint/2010/main" val="383279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87E3E8E4-C961-1E17-8B4B-087FEDBD089B}"/>
              </a:ext>
            </a:extLst>
          </p:cNvPr>
          <p:cNvGrpSpPr/>
          <p:nvPr/>
        </p:nvGrpSpPr>
        <p:grpSpPr>
          <a:xfrm>
            <a:off x="2133872" y="1500494"/>
            <a:ext cx="6293848" cy="2791052"/>
            <a:chOff x="2857496" y="980560"/>
            <a:chExt cx="6293848" cy="2791052"/>
          </a:xfrm>
        </p:grpSpPr>
        <p:sp>
          <p:nvSpPr>
            <p:cNvPr id="14" name="文本框 13">
              <a:extLst>
                <a:ext uri="{FF2B5EF4-FFF2-40B4-BE49-F238E27FC236}">
                  <a16:creationId xmlns:a16="http://schemas.microsoft.com/office/drawing/2014/main" id="{AB7EBBCC-48AE-D37A-990D-06840D67CE21}"/>
                </a:ext>
              </a:extLst>
            </p:cNvPr>
            <p:cNvSpPr txBox="1"/>
            <p:nvPr/>
          </p:nvSpPr>
          <p:spPr>
            <a:xfrm>
              <a:off x="2857496" y="3340725"/>
              <a:ext cx="6293847" cy="430887"/>
            </a:xfrm>
            <a:prstGeom prst="rect">
              <a:avLst/>
            </a:prstGeom>
            <a:noFill/>
            <a:effectLst/>
          </p:spPr>
          <p:txBody>
            <a:bodyPr wrap="square" lIns="0" tIns="0" rIns="0" bIns="0" rtlCol="0" anchor="t">
              <a:noAutofit/>
            </a:bodyPr>
            <a:lstStyle/>
            <a:p>
              <a:pPr algn="dist"/>
              <a:r>
                <a:rPr lang="en-US" altLang="zh-CN" sz="2800" dirty="0">
                  <a:solidFill>
                    <a:schemeClr val="bg1"/>
                  </a:solidFill>
                </a:rPr>
                <a:t>Dental and pulp diseases</a:t>
              </a:r>
            </a:p>
          </p:txBody>
        </p:sp>
        <p:sp>
          <p:nvSpPr>
            <p:cNvPr id="15" name="文本框 14">
              <a:extLst>
                <a:ext uri="{FF2B5EF4-FFF2-40B4-BE49-F238E27FC236}">
                  <a16:creationId xmlns:a16="http://schemas.microsoft.com/office/drawing/2014/main" id="{7575EA8E-D91C-35C1-4D38-21EFD0A13C71}"/>
                </a:ext>
              </a:extLst>
            </p:cNvPr>
            <p:cNvSpPr txBox="1"/>
            <p:nvPr/>
          </p:nvSpPr>
          <p:spPr>
            <a:xfrm>
              <a:off x="4680028" y="980560"/>
              <a:ext cx="2648782" cy="2123658"/>
            </a:xfrm>
            <a:prstGeom prst="rect">
              <a:avLst/>
            </a:prstGeom>
            <a:noFill/>
            <a:effectLst/>
          </p:spPr>
          <p:txBody>
            <a:bodyPr wrap="square" lIns="0" tIns="0" rIns="0" bIns="0" rtlCol="0" anchor="t">
              <a:noAutofit/>
            </a:bodyPr>
            <a:lstStyle/>
            <a:p>
              <a:pPr algn="ctr"/>
              <a:r>
                <a:rPr lang="en-US" altLang="zh-CN"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rPr>
                <a:t>02</a:t>
              </a:r>
              <a:endParaRPr lang="zh-CN" altLang="en-US" sz="13800" dirty="0">
                <a:gradFill flip="none" rotWithShape="1">
                  <a:gsLst>
                    <a:gs pos="67000">
                      <a:srgbClr val="FFFFFF">
                        <a:alpha val="0"/>
                      </a:srgbClr>
                    </a:gs>
                    <a:gs pos="0">
                      <a:schemeClr val="bg1"/>
                    </a:gs>
                  </a:gsLst>
                  <a:lin ang="5400000" scaled="1"/>
                  <a:tileRect/>
                </a:gradFill>
                <a:effectLst/>
                <a:latin typeface="+mj-lt"/>
                <a:ea typeface="MiSans Semibold" panose="00000700000000000000" pitchFamily="2" charset="-122"/>
              </a:endParaRPr>
            </a:p>
          </p:txBody>
        </p:sp>
        <p:sp>
          <p:nvSpPr>
            <p:cNvPr id="16" name="文本框 15">
              <a:extLst>
                <a:ext uri="{FF2B5EF4-FFF2-40B4-BE49-F238E27FC236}">
                  <a16:creationId xmlns:a16="http://schemas.microsoft.com/office/drawing/2014/main" id="{1E679E1C-5060-983A-00DC-DD4ADD7EC647}"/>
                </a:ext>
              </a:extLst>
            </p:cNvPr>
            <p:cNvSpPr txBox="1"/>
            <p:nvPr/>
          </p:nvSpPr>
          <p:spPr>
            <a:xfrm>
              <a:off x="2857496" y="2409410"/>
              <a:ext cx="6293848" cy="923330"/>
            </a:xfrm>
            <a:prstGeom prst="rect">
              <a:avLst/>
            </a:prstGeom>
            <a:noFill/>
            <a:effectLst/>
          </p:spPr>
          <p:txBody>
            <a:bodyPr wrap="square" lIns="0" tIns="0" rIns="0" bIns="0" rtlCol="0" anchor="t">
              <a:noAutofit/>
            </a:bodyPr>
            <a:lstStyle/>
            <a:p>
              <a:pPr algn="dist"/>
              <a:r>
                <a:rPr lang="zh-CN" altLang="en-US" sz="6000" dirty="0">
                  <a:solidFill>
                    <a:schemeClr val="bg1">
                      <a:lumMod val="100000"/>
                    </a:schemeClr>
                  </a:solidFill>
                  <a:effectLst/>
                  <a:latin typeface="+mj-ea"/>
                  <a:ea typeface="+mj-ea"/>
                </a:rPr>
                <a:t>牙体与牙髓病</a:t>
              </a:r>
            </a:p>
          </p:txBody>
        </p:sp>
      </p:grpSp>
      <p:grpSp>
        <p:nvGrpSpPr>
          <p:cNvPr id="84" name="组合 83">
            <a:extLst>
              <a:ext uri="{FF2B5EF4-FFF2-40B4-BE49-F238E27FC236}">
                <a16:creationId xmlns:a16="http://schemas.microsoft.com/office/drawing/2014/main" id="{61A85A71-C8DD-BC1A-2E32-212AC4A16204}"/>
              </a:ext>
            </a:extLst>
          </p:cNvPr>
          <p:cNvGrpSpPr/>
          <p:nvPr/>
        </p:nvGrpSpPr>
        <p:grpSpPr>
          <a:xfrm>
            <a:off x="8309428" y="2248685"/>
            <a:ext cx="3495870" cy="4084458"/>
            <a:chOff x="8309428" y="2248685"/>
            <a:chExt cx="3495870" cy="4084458"/>
          </a:xfrm>
        </p:grpSpPr>
        <p:sp>
          <p:nvSpPr>
            <p:cNvPr id="5" name="任意多边形: 形状 4">
              <a:extLst>
                <a:ext uri="{FF2B5EF4-FFF2-40B4-BE49-F238E27FC236}">
                  <a16:creationId xmlns:a16="http://schemas.microsoft.com/office/drawing/2014/main" id="{AADF82DD-5C52-CE2E-99BD-E77B680948B5}"/>
                </a:ext>
              </a:extLst>
            </p:cNvPr>
            <p:cNvSpPr/>
            <p:nvPr/>
          </p:nvSpPr>
          <p:spPr>
            <a:xfrm>
              <a:off x="8457153" y="5946644"/>
              <a:ext cx="3095809" cy="386499"/>
            </a:xfrm>
            <a:custGeom>
              <a:avLst/>
              <a:gdLst>
                <a:gd name="connsiteX0" fmla="*/ 3095809 w 3095809"/>
                <a:gd name="connsiteY0" fmla="*/ 193250 h 386499"/>
                <a:gd name="connsiteX1" fmla="*/ 1547905 w 3095809"/>
                <a:gd name="connsiteY1" fmla="*/ 386499 h 386499"/>
                <a:gd name="connsiteX2" fmla="*/ 0 w 3095809"/>
                <a:gd name="connsiteY2" fmla="*/ 193250 h 386499"/>
                <a:gd name="connsiteX3" fmla="*/ 1547905 w 3095809"/>
                <a:gd name="connsiteY3" fmla="*/ 0 h 386499"/>
                <a:gd name="connsiteX4" fmla="*/ 3095809 w 3095809"/>
                <a:gd name="connsiteY4" fmla="*/ 193250 h 38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809" h="386499">
                  <a:moveTo>
                    <a:pt x="3095809" y="193250"/>
                  </a:moveTo>
                  <a:cubicBezTo>
                    <a:pt x="3095809" y="299978"/>
                    <a:pt x="2402789" y="386499"/>
                    <a:pt x="1547905" y="386499"/>
                  </a:cubicBezTo>
                  <a:cubicBezTo>
                    <a:pt x="693021" y="386499"/>
                    <a:pt x="0" y="299978"/>
                    <a:pt x="0" y="193250"/>
                  </a:cubicBezTo>
                  <a:cubicBezTo>
                    <a:pt x="0" y="86521"/>
                    <a:pt x="693021" y="0"/>
                    <a:pt x="1547905" y="0"/>
                  </a:cubicBezTo>
                  <a:cubicBezTo>
                    <a:pt x="2402789" y="0"/>
                    <a:pt x="3095809" y="86521"/>
                    <a:pt x="3095809" y="193250"/>
                  </a:cubicBezTo>
                  <a:close/>
                </a:path>
              </a:pathLst>
            </a:custGeom>
            <a:solidFill>
              <a:srgbClr val="52BDFF"/>
            </a:solidFill>
            <a:ln w="4055" cap="flat">
              <a:noFill/>
              <a:prstDash val="solid"/>
              <a:miter/>
            </a:ln>
          </p:spPr>
          <p:txBody>
            <a:bodyPr rtlCol="0" anchor="ctr"/>
            <a:lstStyle/>
            <a:p>
              <a:endParaRPr lang="en-US"/>
            </a:p>
          </p:txBody>
        </p:sp>
        <p:sp>
          <p:nvSpPr>
            <p:cNvPr id="6" name="任意多边形: 形状 5">
              <a:extLst>
                <a:ext uri="{FF2B5EF4-FFF2-40B4-BE49-F238E27FC236}">
                  <a16:creationId xmlns:a16="http://schemas.microsoft.com/office/drawing/2014/main" id="{4F0EB973-35A6-4751-F4AB-B883A93CACFF}"/>
                </a:ext>
              </a:extLst>
            </p:cNvPr>
            <p:cNvSpPr/>
            <p:nvPr/>
          </p:nvSpPr>
          <p:spPr>
            <a:xfrm>
              <a:off x="8494465" y="3491646"/>
              <a:ext cx="668619" cy="811697"/>
            </a:xfrm>
            <a:custGeom>
              <a:avLst/>
              <a:gdLst>
                <a:gd name="connsiteX0" fmla="*/ 229862 w 668619"/>
                <a:gd name="connsiteY0" fmla="*/ 295089 h 811697"/>
                <a:gd name="connsiteX1" fmla="*/ 375114 w 668619"/>
                <a:gd name="connsiteY1" fmla="*/ 220557 h 811697"/>
                <a:gd name="connsiteX2" fmla="*/ 262888 w 668619"/>
                <a:gd name="connsiteY2" fmla="*/ 178807 h 811697"/>
                <a:gd name="connsiteX3" fmla="*/ 252177 w 668619"/>
                <a:gd name="connsiteY3" fmla="*/ 165661 h 811697"/>
                <a:gd name="connsiteX4" fmla="*/ 293196 w 668619"/>
                <a:gd name="connsiteY4" fmla="*/ 9739 h 811697"/>
                <a:gd name="connsiteX5" fmla="*/ 179105 w 668619"/>
                <a:gd name="connsiteY5" fmla="*/ 118678 h 811697"/>
                <a:gd name="connsiteX6" fmla="*/ 158818 w 668619"/>
                <a:gd name="connsiteY6" fmla="*/ 118434 h 811697"/>
                <a:gd name="connsiteX7" fmla="*/ 50285 w 668619"/>
                <a:gd name="connsiteY7" fmla="*/ 7629 h 811697"/>
                <a:gd name="connsiteX8" fmla="*/ 96944 w 668619"/>
                <a:gd name="connsiteY8" fmla="*/ 163673 h 811697"/>
                <a:gd name="connsiteX9" fmla="*/ 86760 w 668619"/>
                <a:gd name="connsiteY9" fmla="*/ 177062 h 811697"/>
                <a:gd name="connsiteX10" fmla="*/ 421 w 668619"/>
                <a:gd name="connsiteY10" fmla="*/ 223681 h 811697"/>
                <a:gd name="connsiteX11" fmla="*/ 132446 w 668619"/>
                <a:gd name="connsiteY11" fmla="*/ 298822 h 811697"/>
                <a:gd name="connsiteX12" fmla="*/ 668619 w 668619"/>
                <a:gd name="connsiteY12" fmla="*/ 807852 h 811697"/>
                <a:gd name="connsiteX13" fmla="*/ 661763 w 668619"/>
                <a:gd name="connsiteY13" fmla="*/ 712668 h 811697"/>
                <a:gd name="connsiteX14" fmla="*/ 229862 w 668619"/>
                <a:gd name="connsiteY14" fmla="*/ 295089 h 8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8619" h="811697">
                  <a:moveTo>
                    <a:pt x="229862" y="295089"/>
                  </a:moveTo>
                  <a:cubicBezTo>
                    <a:pt x="229862" y="295089"/>
                    <a:pt x="385744" y="308438"/>
                    <a:pt x="375114" y="220557"/>
                  </a:cubicBezTo>
                  <a:cubicBezTo>
                    <a:pt x="371056" y="186232"/>
                    <a:pt x="319650" y="152556"/>
                    <a:pt x="262888" y="178807"/>
                  </a:cubicBezTo>
                  <a:cubicBezTo>
                    <a:pt x="254774" y="182621"/>
                    <a:pt x="244833" y="171057"/>
                    <a:pt x="252177" y="165661"/>
                  </a:cubicBezTo>
                  <a:cubicBezTo>
                    <a:pt x="307032" y="125534"/>
                    <a:pt x="347564" y="36436"/>
                    <a:pt x="293196" y="9739"/>
                  </a:cubicBezTo>
                  <a:cubicBezTo>
                    <a:pt x="256356" y="-8398"/>
                    <a:pt x="185921" y="55302"/>
                    <a:pt x="179105" y="118678"/>
                  </a:cubicBezTo>
                  <a:cubicBezTo>
                    <a:pt x="177969" y="129186"/>
                    <a:pt x="157398" y="128983"/>
                    <a:pt x="158818" y="118434"/>
                  </a:cubicBezTo>
                  <a:cubicBezTo>
                    <a:pt x="170219" y="24142"/>
                    <a:pt x="80025" y="-18662"/>
                    <a:pt x="50285" y="7629"/>
                  </a:cubicBezTo>
                  <a:cubicBezTo>
                    <a:pt x="16001" y="38018"/>
                    <a:pt x="30851" y="116324"/>
                    <a:pt x="96944" y="163673"/>
                  </a:cubicBezTo>
                  <a:cubicBezTo>
                    <a:pt x="103923" y="168664"/>
                    <a:pt x="94794" y="179902"/>
                    <a:pt x="86760" y="177062"/>
                  </a:cubicBezTo>
                  <a:cubicBezTo>
                    <a:pt x="58927" y="166716"/>
                    <a:pt x="3788" y="181119"/>
                    <a:pt x="421" y="223681"/>
                  </a:cubicBezTo>
                  <a:cubicBezTo>
                    <a:pt x="-8667" y="340125"/>
                    <a:pt x="132446" y="298822"/>
                    <a:pt x="132446" y="298822"/>
                  </a:cubicBezTo>
                  <a:cubicBezTo>
                    <a:pt x="132446" y="298822"/>
                    <a:pt x="224303" y="863397"/>
                    <a:pt x="668619" y="807852"/>
                  </a:cubicBezTo>
                  <a:lnTo>
                    <a:pt x="661763" y="712668"/>
                  </a:lnTo>
                  <a:cubicBezTo>
                    <a:pt x="661763" y="712668"/>
                    <a:pt x="337178" y="789757"/>
                    <a:pt x="229862" y="295089"/>
                  </a:cubicBezTo>
                  <a:close/>
                </a:path>
              </a:pathLst>
            </a:custGeom>
            <a:solidFill>
              <a:srgbClr val="3D96FF"/>
            </a:solidFill>
            <a:ln w="4055" cap="flat">
              <a:noFill/>
              <a:prstDash val="solid"/>
              <a:miter/>
            </a:ln>
          </p:spPr>
          <p:txBody>
            <a:bodyPr rtlCol="0" anchor="ctr"/>
            <a:lstStyle/>
            <a:p>
              <a:endParaRPr lang="en-US"/>
            </a:p>
          </p:txBody>
        </p:sp>
        <p:sp>
          <p:nvSpPr>
            <p:cNvPr id="7" name="任意多边形: 形状 6">
              <a:extLst>
                <a:ext uri="{FF2B5EF4-FFF2-40B4-BE49-F238E27FC236}">
                  <a16:creationId xmlns:a16="http://schemas.microsoft.com/office/drawing/2014/main" id="{D4FDEF70-07B3-7EFE-B384-3D945ADB4248}"/>
                </a:ext>
              </a:extLst>
            </p:cNvPr>
            <p:cNvSpPr/>
            <p:nvPr/>
          </p:nvSpPr>
          <p:spPr>
            <a:xfrm>
              <a:off x="8626911" y="3790468"/>
              <a:ext cx="536173" cy="512875"/>
            </a:xfrm>
            <a:custGeom>
              <a:avLst/>
              <a:gdLst>
                <a:gd name="connsiteX0" fmla="*/ 0 w 536173"/>
                <a:gd name="connsiteY0" fmla="*/ 0 h 512875"/>
                <a:gd name="connsiteX1" fmla="*/ 536174 w 536173"/>
                <a:gd name="connsiteY1" fmla="*/ 509030 h 512875"/>
                <a:gd name="connsiteX2" fmla="*/ 534591 w 536173"/>
                <a:gd name="connsiteY2" fmla="*/ 487080 h 512875"/>
                <a:gd name="connsiteX3" fmla="*/ 0 w 536173"/>
                <a:gd name="connsiteY3" fmla="*/ 0 h 512875"/>
              </a:gdLst>
              <a:ahLst/>
              <a:cxnLst>
                <a:cxn ang="0">
                  <a:pos x="connsiteX0" y="connsiteY0"/>
                </a:cxn>
                <a:cxn ang="0">
                  <a:pos x="connsiteX1" y="connsiteY1"/>
                </a:cxn>
                <a:cxn ang="0">
                  <a:pos x="connsiteX2" y="connsiteY2"/>
                </a:cxn>
                <a:cxn ang="0">
                  <a:pos x="connsiteX3" y="connsiteY3"/>
                </a:cxn>
              </a:cxnLst>
              <a:rect l="l" t="t" r="r" b="b"/>
              <a:pathLst>
                <a:path w="536173" h="512875">
                  <a:moveTo>
                    <a:pt x="0" y="0"/>
                  </a:moveTo>
                  <a:cubicBezTo>
                    <a:pt x="0" y="0"/>
                    <a:pt x="91858" y="564575"/>
                    <a:pt x="536174" y="509030"/>
                  </a:cubicBezTo>
                  <a:lnTo>
                    <a:pt x="534591" y="487080"/>
                  </a:lnTo>
                  <a:cubicBezTo>
                    <a:pt x="109142" y="434863"/>
                    <a:pt x="0" y="0"/>
                    <a:pt x="0" y="0"/>
                  </a:cubicBezTo>
                  <a:close/>
                </a:path>
              </a:pathLst>
            </a:custGeom>
            <a:solidFill>
              <a:srgbClr val="4777F8"/>
            </a:solidFill>
            <a:ln w="4055" cap="flat">
              <a:noFill/>
              <a:prstDash val="solid"/>
              <a:miter/>
            </a:ln>
          </p:spPr>
          <p:txBody>
            <a:bodyPr rtlCol="0" anchor="ctr"/>
            <a:lstStyle/>
            <a:p>
              <a:endParaRPr lang="en-US"/>
            </a:p>
          </p:txBody>
        </p:sp>
        <p:sp>
          <p:nvSpPr>
            <p:cNvPr id="8" name="任意多边形: 形状 7">
              <a:extLst>
                <a:ext uri="{FF2B5EF4-FFF2-40B4-BE49-F238E27FC236}">
                  <a16:creationId xmlns:a16="http://schemas.microsoft.com/office/drawing/2014/main" id="{BAB007F4-8A5E-EDC7-2FAF-4E083C5CD14E}"/>
                </a:ext>
              </a:extLst>
            </p:cNvPr>
            <p:cNvSpPr/>
            <p:nvPr/>
          </p:nvSpPr>
          <p:spPr>
            <a:xfrm>
              <a:off x="8494723" y="3714555"/>
              <a:ext cx="132188" cy="83034"/>
            </a:xfrm>
            <a:custGeom>
              <a:avLst/>
              <a:gdLst>
                <a:gd name="connsiteX0" fmla="*/ 132188 w 132188"/>
                <a:gd name="connsiteY0" fmla="*/ 75912 h 83034"/>
                <a:gd name="connsiteX1" fmla="*/ 447 w 132188"/>
                <a:gd name="connsiteY1" fmla="*/ 0 h 83034"/>
                <a:gd name="connsiteX2" fmla="*/ 447 w 132188"/>
                <a:gd name="connsiteY2" fmla="*/ 893 h 83034"/>
                <a:gd name="connsiteX3" fmla="*/ 132188 w 132188"/>
                <a:gd name="connsiteY3" fmla="*/ 75912 h 83034"/>
              </a:gdLst>
              <a:ahLst/>
              <a:cxnLst>
                <a:cxn ang="0">
                  <a:pos x="connsiteX0" y="connsiteY0"/>
                </a:cxn>
                <a:cxn ang="0">
                  <a:pos x="connsiteX1" y="connsiteY1"/>
                </a:cxn>
                <a:cxn ang="0">
                  <a:pos x="connsiteX2" y="connsiteY2"/>
                </a:cxn>
                <a:cxn ang="0">
                  <a:pos x="connsiteX3" y="connsiteY3"/>
                </a:cxn>
              </a:cxnLst>
              <a:rect l="l" t="t" r="r" b="b"/>
              <a:pathLst>
                <a:path w="132188" h="83034">
                  <a:moveTo>
                    <a:pt x="132188" y="75912"/>
                  </a:moveTo>
                  <a:cubicBezTo>
                    <a:pt x="42278" y="67230"/>
                    <a:pt x="11037" y="24303"/>
                    <a:pt x="447" y="0"/>
                  </a:cubicBezTo>
                  <a:cubicBezTo>
                    <a:pt x="464" y="296"/>
                    <a:pt x="464" y="596"/>
                    <a:pt x="447" y="893"/>
                  </a:cubicBezTo>
                  <a:cubicBezTo>
                    <a:pt x="-8925" y="117216"/>
                    <a:pt x="132147" y="75912"/>
                    <a:pt x="132188" y="75912"/>
                  </a:cubicBezTo>
                  <a:close/>
                </a:path>
              </a:pathLst>
            </a:custGeom>
            <a:solidFill>
              <a:srgbClr val="4777F8"/>
            </a:solidFill>
            <a:ln w="4055" cap="flat">
              <a:no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31C9C3D9-8F78-077D-9EF9-D01F9F090E75}"/>
                </a:ext>
              </a:extLst>
            </p:cNvPr>
            <p:cNvSpPr/>
            <p:nvPr/>
          </p:nvSpPr>
          <p:spPr>
            <a:xfrm>
              <a:off x="8724327" y="3691145"/>
              <a:ext cx="145771" cy="96314"/>
            </a:xfrm>
            <a:custGeom>
              <a:avLst/>
              <a:gdLst>
                <a:gd name="connsiteX0" fmla="*/ 145252 w 145771"/>
                <a:gd name="connsiteY0" fmla="*/ 21057 h 96314"/>
                <a:gd name="connsiteX1" fmla="*/ 136610 w 145771"/>
                <a:gd name="connsiteY1" fmla="*/ 0 h 96314"/>
                <a:gd name="connsiteX2" fmla="*/ 0 w 145771"/>
                <a:gd name="connsiteY2" fmla="*/ 95590 h 96314"/>
                <a:gd name="connsiteX3" fmla="*/ 145252 w 145771"/>
                <a:gd name="connsiteY3" fmla="*/ 21057 h 96314"/>
              </a:gdLst>
              <a:ahLst/>
              <a:cxnLst>
                <a:cxn ang="0">
                  <a:pos x="connsiteX0" y="connsiteY0"/>
                </a:cxn>
                <a:cxn ang="0">
                  <a:pos x="connsiteX1" y="connsiteY1"/>
                </a:cxn>
                <a:cxn ang="0">
                  <a:pos x="connsiteX2" y="connsiteY2"/>
                </a:cxn>
                <a:cxn ang="0">
                  <a:pos x="connsiteX3" y="connsiteY3"/>
                </a:cxn>
              </a:cxnLst>
              <a:rect l="l" t="t" r="r" b="b"/>
              <a:pathLst>
                <a:path w="145771" h="96314">
                  <a:moveTo>
                    <a:pt x="145252" y="21057"/>
                  </a:moveTo>
                  <a:cubicBezTo>
                    <a:pt x="144181" y="13426"/>
                    <a:pt x="141211" y="6183"/>
                    <a:pt x="136610" y="0"/>
                  </a:cubicBezTo>
                  <a:cubicBezTo>
                    <a:pt x="110440" y="75628"/>
                    <a:pt x="0" y="95590"/>
                    <a:pt x="0" y="95590"/>
                  </a:cubicBezTo>
                  <a:cubicBezTo>
                    <a:pt x="0" y="95590"/>
                    <a:pt x="155882" y="108939"/>
                    <a:pt x="145252" y="21057"/>
                  </a:cubicBezTo>
                  <a:close/>
                </a:path>
              </a:pathLst>
            </a:custGeom>
            <a:solidFill>
              <a:srgbClr val="4777F8"/>
            </a:solidFill>
            <a:ln w="4055" cap="flat">
              <a:no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482B7789-7DBF-41A7-118C-5BEA312F4261}"/>
                </a:ext>
              </a:extLst>
            </p:cNvPr>
            <p:cNvSpPr/>
            <p:nvPr/>
          </p:nvSpPr>
          <p:spPr>
            <a:xfrm>
              <a:off x="8746642" y="3503778"/>
              <a:ext cx="66734" cy="153528"/>
            </a:xfrm>
            <a:custGeom>
              <a:avLst/>
              <a:gdLst>
                <a:gd name="connsiteX0" fmla="*/ 0 w 66734"/>
                <a:gd name="connsiteY0" fmla="*/ 153529 h 153528"/>
                <a:gd name="connsiteX1" fmla="*/ 45401 w 66734"/>
                <a:gd name="connsiteY1" fmla="*/ 0 h 153528"/>
                <a:gd name="connsiteX2" fmla="*/ 0 w 66734"/>
                <a:gd name="connsiteY2" fmla="*/ 153529 h 153528"/>
              </a:gdLst>
              <a:ahLst/>
              <a:cxnLst>
                <a:cxn ang="0">
                  <a:pos x="connsiteX0" y="connsiteY0"/>
                </a:cxn>
                <a:cxn ang="0">
                  <a:pos x="connsiteX1" y="connsiteY1"/>
                </a:cxn>
                <a:cxn ang="0">
                  <a:pos x="connsiteX2" y="connsiteY2"/>
                </a:cxn>
              </a:cxnLst>
              <a:rect l="l" t="t" r="r" b="b"/>
              <a:pathLst>
                <a:path w="66734" h="153528">
                  <a:moveTo>
                    <a:pt x="0" y="153529"/>
                  </a:moveTo>
                  <a:cubicBezTo>
                    <a:pt x="53313" y="114538"/>
                    <a:pt x="93075" y="29294"/>
                    <a:pt x="45401" y="0"/>
                  </a:cubicBezTo>
                  <a:cubicBezTo>
                    <a:pt x="57776" y="66134"/>
                    <a:pt x="0" y="153529"/>
                    <a:pt x="0" y="153529"/>
                  </a:cubicBezTo>
                  <a:close/>
                </a:path>
              </a:pathLst>
            </a:custGeom>
            <a:solidFill>
              <a:srgbClr val="4777F8"/>
            </a:solidFill>
            <a:ln w="4055" cap="flat">
              <a:noFill/>
              <a:prstDash val="solid"/>
              <a:miter/>
            </a:ln>
          </p:spPr>
          <p:txBody>
            <a:bodyPr rtlCol="0" anchor="ctr"/>
            <a:lstStyle/>
            <a:p>
              <a:endParaRPr lang="en-US"/>
            </a:p>
          </p:txBody>
        </p:sp>
        <p:sp>
          <p:nvSpPr>
            <p:cNvPr id="11" name="任意多边形: 形状 10">
              <a:extLst>
                <a:ext uri="{FF2B5EF4-FFF2-40B4-BE49-F238E27FC236}">
                  <a16:creationId xmlns:a16="http://schemas.microsoft.com/office/drawing/2014/main" id="{8E96048F-FBF5-6C8E-D3BE-B03D34EDE113}"/>
                </a:ext>
              </a:extLst>
            </p:cNvPr>
            <p:cNvSpPr/>
            <p:nvPr/>
          </p:nvSpPr>
          <p:spPr>
            <a:xfrm>
              <a:off x="8527099" y="3504995"/>
              <a:ext cx="61510" cy="148010"/>
            </a:xfrm>
            <a:custGeom>
              <a:avLst/>
              <a:gdLst>
                <a:gd name="connsiteX0" fmla="*/ 61511 w 61510"/>
                <a:gd name="connsiteY0" fmla="*/ 148011 h 148010"/>
                <a:gd name="connsiteX1" fmla="*/ 12417 w 61510"/>
                <a:gd name="connsiteY1" fmla="*/ 0 h 148010"/>
                <a:gd name="connsiteX2" fmla="*/ 61511 w 61510"/>
                <a:gd name="connsiteY2" fmla="*/ 148011 h 148010"/>
              </a:gdLst>
              <a:ahLst/>
              <a:cxnLst>
                <a:cxn ang="0">
                  <a:pos x="connsiteX0" y="connsiteY0"/>
                </a:cxn>
                <a:cxn ang="0">
                  <a:pos x="connsiteX1" y="connsiteY1"/>
                </a:cxn>
                <a:cxn ang="0">
                  <a:pos x="connsiteX2" y="connsiteY2"/>
                </a:cxn>
              </a:cxnLst>
              <a:rect l="l" t="t" r="r" b="b"/>
              <a:pathLst>
                <a:path w="61510" h="148010">
                  <a:moveTo>
                    <a:pt x="61511" y="148011"/>
                  </a:moveTo>
                  <a:cubicBezTo>
                    <a:pt x="17976" y="80862"/>
                    <a:pt x="12499" y="974"/>
                    <a:pt x="12417" y="0"/>
                  </a:cubicBezTo>
                  <a:cubicBezTo>
                    <a:pt x="-14117" y="33026"/>
                    <a:pt x="1706" y="103218"/>
                    <a:pt x="61511" y="148011"/>
                  </a:cubicBezTo>
                  <a:close/>
                </a:path>
              </a:pathLst>
            </a:custGeom>
            <a:solidFill>
              <a:srgbClr val="4777F8"/>
            </a:solidFill>
            <a:ln w="4055" cap="flat">
              <a:noFill/>
              <a:prstDash val="solid"/>
              <a:miter/>
            </a:ln>
          </p:spPr>
          <p:txBody>
            <a:bodyPr rtlCol="0" anchor="ctr"/>
            <a:lstStyle/>
            <a:p>
              <a:endParaRPr lang="en-US"/>
            </a:p>
          </p:txBody>
        </p:sp>
        <p:sp>
          <p:nvSpPr>
            <p:cNvPr id="12" name="任意多边形: 形状 11">
              <a:extLst>
                <a:ext uri="{FF2B5EF4-FFF2-40B4-BE49-F238E27FC236}">
                  <a16:creationId xmlns:a16="http://schemas.microsoft.com/office/drawing/2014/main" id="{A5E46916-2A1C-7EDD-12DF-0698072D8309}"/>
                </a:ext>
              </a:extLst>
            </p:cNvPr>
            <p:cNvSpPr/>
            <p:nvPr/>
          </p:nvSpPr>
          <p:spPr>
            <a:xfrm>
              <a:off x="8696980" y="3796511"/>
              <a:ext cx="107994" cy="266036"/>
            </a:xfrm>
            <a:custGeom>
              <a:avLst/>
              <a:gdLst>
                <a:gd name="connsiteX0" fmla="*/ 34163 w 107994"/>
                <a:gd name="connsiteY0" fmla="*/ 83583 h 266036"/>
                <a:gd name="connsiteX1" fmla="*/ 107195 w 107994"/>
                <a:gd name="connsiteY1" fmla="*/ 265716 h 266036"/>
                <a:gd name="connsiteX2" fmla="*/ 7466 w 107994"/>
                <a:gd name="connsiteY2" fmla="*/ 125089 h 266036"/>
                <a:gd name="connsiteX3" fmla="*/ 11929 w 107994"/>
                <a:gd name="connsiteY3" fmla="*/ 2 h 266036"/>
                <a:gd name="connsiteX4" fmla="*/ 34163 w 107994"/>
                <a:gd name="connsiteY4" fmla="*/ 83583 h 266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4" h="266036">
                  <a:moveTo>
                    <a:pt x="34163" y="83583"/>
                  </a:moveTo>
                  <a:cubicBezTo>
                    <a:pt x="66135" y="201651"/>
                    <a:pt x="114823" y="260522"/>
                    <a:pt x="107195" y="265716"/>
                  </a:cubicBezTo>
                  <a:cubicBezTo>
                    <a:pt x="99567" y="270909"/>
                    <a:pt x="29213" y="212606"/>
                    <a:pt x="7466" y="125089"/>
                  </a:cubicBezTo>
                  <a:cubicBezTo>
                    <a:pt x="-7870" y="63378"/>
                    <a:pt x="3896" y="449"/>
                    <a:pt x="11929" y="2"/>
                  </a:cubicBezTo>
                  <a:cubicBezTo>
                    <a:pt x="17691" y="-322"/>
                    <a:pt x="20247" y="32136"/>
                    <a:pt x="34163" y="83583"/>
                  </a:cubicBezTo>
                  <a:close/>
                </a:path>
              </a:pathLst>
            </a:custGeom>
            <a:solidFill>
              <a:srgbClr val="2CB7FF"/>
            </a:solidFill>
            <a:ln w="4055" cap="flat">
              <a:no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640949C7-92A1-FFF1-52BF-10AED61E22B6}"/>
                </a:ext>
              </a:extLst>
            </p:cNvPr>
            <p:cNvSpPr/>
            <p:nvPr/>
          </p:nvSpPr>
          <p:spPr>
            <a:xfrm>
              <a:off x="8574050" y="3512536"/>
              <a:ext cx="54732" cy="86576"/>
            </a:xfrm>
            <a:custGeom>
              <a:avLst/>
              <a:gdLst>
                <a:gd name="connsiteX0" fmla="*/ 53591 w 54732"/>
                <a:gd name="connsiteY0" fmla="*/ 54495 h 86576"/>
                <a:gd name="connsiteX1" fmla="*/ 50467 w 54732"/>
                <a:gd name="connsiteY1" fmla="*/ 86386 h 86576"/>
                <a:gd name="connsiteX2" fmla="*/ 1779 w 54732"/>
                <a:gd name="connsiteY2" fmla="*/ 1182 h 86576"/>
                <a:gd name="connsiteX3" fmla="*/ 36428 w 54732"/>
                <a:gd name="connsiteY3" fmla="*/ 17858 h 86576"/>
                <a:gd name="connsiteX4" fmla="*/ 53591 w 54732"/>
                <a:gd name="connsiteY4" fmla="*/ 54495 h 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2" h="86576">
                  <a:moveTo>
                    <a:pt x="53591" y="54495"/>
                  </a:moveTo>
                  <a:cubicBezTo>
                    <a:pt x="53591" y="55875"/>
                    <a:pt x="57648" y="83870"/>
                    <a:pt x="50467" y="86386"/>
                  </a:cubicBezTo>
                  <a:cubicBezTo>
                    <a:pt x="37321" y="90971"/>
                    <a:pt x="-9663" y="11447"/>
                    <a:pt x="1779" y="1182"/>
                  </a:cubicBezTo>
                  <a:cubicBezTo>
                    <a:pt x="7256" y="-3727"/>
                    <a:pt x="26123" y="7593"/>
                    <a:pt x="36428" y="17858"/>
                  </a:cubicBezTo>
                  <a:cubicBezTo>
                    <a:pt x="46036" y="27843"/>
                    <a:pt x="52071" y="40725"/>
                    <a:pt x="53591" y="54495"/>
                  </a:cubicBezTo>
                  <a:close/>
                </a:path>
              </a:pathLst>
            </a:custGeom>
            <a:solidFill>
              <a:srgbClr val="2CB7FF"/>
            </a:solidFill>
            <a:ln w="4055" cap="flat">
              <a:no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54FF9108-024D-226F-0BCA-8D4597666628}"/>
                </a:ext>
              </a:extLst>
            </p:cNvPr>
            <p:cNvSpPr/>
            <p:nvPr/>
          </p:nvSpPr>
          <p:spPr>
            <a:xfrm>
              <a:off x="8699406" y="3520118"/>
              <a:ext cx="68196" cy="79908"/>
            </a:xfrm>
            <a:custGeom>
              <a:avLst/>
              <a:gdLst>
                <a:gd name="connsiteX0" fmla="*/ 8530 w 68196"/>
                <a:gd name="connsiteY0" fmla="*/ 45007 h 79908"/>
                <a:gd name="connsiteX1" fmla="*/ 2119 w 68196"/>
                <a:gd name="connsiteY1" fmla="*/ 76086 h 79908"/>
                <a:gd name="connsiteX2" fmla="*/ 53120 w 68196"/>
                <a:gd name="connsiteY2" fmla="*/ 61074 h 79908"/>
                <a:gd name="connsiteX3" fmla="*/ 61234 w 68196"/>
                <a:gd name="connsiteY3" fmla="*/ 1066 h 79908"/>
                <a:gd name="connsiteX4" fmla="*/ 8530 w 68196"/>
                <a:gd name="connsiteY4" fmla="*/ 45007 h 7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6" h="79908">
                  <a:moveTo>
                    <a:pt x="8530" y="45007"/>
                  </a:moveTo>
                  <a:cubicBezTo>
                    <a:pt x="4473" y="52756"/>
                    <a:pt x="-3926" y="69026"/>
                    <a:pt x="2119" y="76086"/>
                  </a:cubicBezTo>
                  <a:cubicBezTo>
                    <a:pt x="9544" y="84768"/>
                    <a:pt x="37702" y="78195"/>
                    <a:pt x="53120" y="61074"/>
                  </a:cubicBezTo>
                  <a:cubicBezTo>
                    <a:pt x="70972" y="41274"/>
                    <a:pt x="72027" y="7071"/>
                    <a:pt x="61234" y="1066"/>
                  </a:cubicBezTo>
                  <a:cubicBezTo>
                    <a:pt x="49509" y="-5547"/>
                    <a:pt x="21635" y="19770"/>
                    <a:pt x="8530" y="45007"/>
                  </a:cubicBezTo>
                  <a:close/>
                </a:path>
              </a:pathLst>
            </a:custGeom>
            <a:solidFill>
              <a:srgbClr val="2CB7FF"/>
            </a:solidFill>
            <a:ln w="4055" cap="flat">
              <a:no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8B0DE728-40F7-BFB3-3B12-F85C4ED01C58}"/>
                </a:ext>
              </a:extLst>
            </p:cNvPr>
            <p:cNvSpPr/>
            <p:nvPr/>
          </p:nvSpPr>
          <p:spPr>
            <a:xfrm>
              <a:off x="8756053" y="3676417"/>
              <a:ext cx="71581" cy="41457"/>
            </a:xfrm>
            <a:custGeom>
              <a:avLst/>
              <a:gdLst>
                <a:gd name="connsiteX0" fmla="*/ 41631 w 71581"/>
                <a:gd name="connsiteY0" fmla="*/ 0 h 41457"/>
                <a:gd name="connsiteX1" fmla="*/ 3 w 71581"/>
                <a:gd name="connsiteY1" fmla="*/ 17122 h 41457"/>
                <a:gd name="connsiteX2" fmla="*/ 62404 w 71581"/>
                <a:gd name="connsiteY2" fmla="*/ 36191 h 41457"/>
                <a:gd name="connsiteX3" fmla="*/ 70032 w 71581"/>
                <a:gd name="connsiteY3" fmla="*/ 10224 h 41457"/>
                <a:gd name="connsiteX4" fmla="*/ 41631 w 71581"/>
                <a:gd name="connsiteY4" fmla="*/ 0 h 4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1" h="41457">
                  <a:moveTo>
                    <a:pt x="41631" y="0"/>
                  </a:moveTo>
                  <a:cubicBezTo>
                    <a:pt x="23779" y="0"/>
                    <a:pt x="287" y="7668"/>
                    <a:pt x="3" y="17122"/>
                  </a:cubicBezTo>
                  <a:cubicBezTo>
                    <a:pt x="-403" y="30227"/>
                    <a:pt x="43619" y="51365"/>
                    <a:pt x="62404" y="36191"/>
                  </a:cubicBezTo>
                  <a:cubicBezTo>
                    <a:pt x="69586" y="30389"/>
                    <a:pt x="74130" y="18420"/>
                    <a:pt x="70032" y="10224"/>
                  </a:cubicBezTo>
                  <a:cubicBezTo>
                    <a:pt x="65041" y="203"/>
                    <a:pt x="49137" y="81"/>
                    <a:pt x="41631" y="0"/>
                  </a:cubicBezTo>
                  <a:close/>
                </a:path>
              </a:pathLst>
            </a:custGeom>
            <a:solidFill>
              <a:srgbClr val="2CB7FF"/>
            </a:solidFill>
            <a:ln w="4055" cap="flat">
              <a:noFill/>
              <a:prstDash val="solid"/>
              <a:miter/>
            </a:ln>
          </p:spPr>
          <p:txBody>
            <a:bodyPr rtlCol="0" anchor="ctr"/>
            <a:lstStyle/>
            <a:p>
              <a:endParaRPr lang="en-US"/>
            </a:p>
          </p:txBody>
        </p:sp>
        <p:sp>
          <p:nvSpPr>
            <p:cNvPr id="19" name="任意多边形: 形状 18">
              <a:extLst>
                <a:ext uri="{FF2B5EF4-FFF2-40B4-BE49-F238E27FC236}">
                  <a16:creationId xmlns:a16="http://schemas.microsoft.com/office/drawing/2014/main" id="{9D52083F-CB74-D486-5431-CC43E4A57040}"/>
                </a:ext>
              </a:extLst>
            </p:cNvPr>
            <p:cNvSpPr/>
            <p:nvPr/>
          </p:nvSpPr>
          <p:spPr>
            <a:xfrm>
              <a:off x="8513994" y="3682463"/>
              <a:ext cx="74563" cy="42600"/>
            </a:xfrm>
            <a:custGeom>
              <a:avLst/>
              <a:gdLst>
                <a:gd name="connsiteX0" fmla="*/ 74373 w 74563"/>
                <a:gd name="connsiteY0" fmla="*/ 29009 h 42600"/>
                <a:gd name="connsiteX1" fmla="*/ 43172 w 74563"/>
                <a:gd name="connsiteY1" fmla="*/ 42601 h 42600"/>
                <a:gd name="connsiteX2" fmla="*/ 43 w 74563"/>
                <a:gd name="connsiteY2" fmla="*/ 16918 h 42600"/>
                <a:gd name="connsiteX3" fmla="*/ 38141 w 74563"/>
                <a:gd name="connsiteY3" fmla="*/ 243 h 42600"/>
                <a:gd name="connsiteX4" fmla="*/ 74373 w 74563"/>
                <a:gd name="connsiteY4" fmla="*/ 29009 h 4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63" h="42600">
                  <a:moveTo>
                    <a:pt x="74373" y="29009"/>
                  </a:moveTo>
                  <a:cubicBezTo>
                    <a:pt x="72385" y="38300"/>
                    <a:pt x="54776" y="42601"/>
                    <a:pt x="43172" y="42601"/>
                  </a:cubicBezTo>
                  <a:cubicBezTo>
                    <a:pt x="22074" y="42601"/>
                    <a:pt x="-1134" y="28400"/>
                    <a:pt x="43" y="16918"/>
                  </a:cubicBezTo>
                  <a:cubicBezTo>
                    <a:pt x="1098" y="6775"/>
                    <a:pt x="21344" y="-1543"/>
                    <a:pt x="38141" y="243"/>
                  </a:cubicBezTo>
                  <a:cubicBezTo>
                    <a:pt x="57535" y="2271"/>
                    <a:pt x="76686" y="18176"/>
                    <a:pt x="74373" y="29009"/>
                  </a:cubicBezTo>
                  <a:close/>
                </a:path>
              </a:pathLst>
            </a:custGeom>
            <a:solidFill>
              <a:srgbClr val="2CB7FF"/>
            </a:solidFill>
            <a:ln w="4055" cap="flat">
              <a:noFill/>
              <a:prstDash val="solid"/>
              <a:miter/>
            </a:ln>
          </p:spPr>
          <p:txBody>
            <a:bodyPr rtlCol="0" anchor="ctr"/>
            <a:lstStyle/>
            <a:p>
              <a:endParaRPr lang="en-US"/>
            </a:p>
          </p:txBody>
        </p:sp>
        <p:sp>
          <p:nvSpPr>
            <p:cNvPr id="20" name="任意多边形: 形状 19">
              <a:extLst>
                <a:ext uri="{FF2B5EF4-FFF2-40B4-BE49-F238E27FC236}">
                  <a16:creationId xmlns:a16="http://schemas.microsoft.com/office/drawing/2014/main" id="{2C439A76-CF2D-4E67-F090-14C02308B049}"/>
                </a:ext>
              </a:extLst>
            </p:cNvPr>
            <p:cNvSpPr/>
            <p:nvPr/>
          </p:nvSpPr>
          <p:spPr>
            <a:xfrm>
              <a:off x="8309428" y="3195017"/>
              <a:ext cx="2289376" cy="2992778"/>
            </a:xfrm>
            <a:custGeom>
              <a:avLst/>
              <a:gdLst>
                <a:gd name="connsiteX0" fmla="*/ 2289377 w 2289376"/>
                <a:gd name="connsiteY0" fmla="*/ 388528 h 2992778"/>
                <a:gd name="connsiteX1" fmla="*/ 1647754 w 2289376"/>
                <a:gd name="connsiteY1" fmla="*/ 2679692 h 2992778"/>
                <a:gd name="connsiteX2" fmla="*/ 1736041 w 2289376"/>
                <a:gd name="connsiteY2" fmla="*/ 2876471 h 2992778"/>
                <a:gd name="connsiteX3" fmla="*/ 1489640 w 2289376"/>
                <a:gd name="connsiteY3" fmla="*/ 2988128 h 2992778"/>
                <a:gd name="connsiteX4" fmla="*/ 193492 w 2289376"/>
                <a:gd name="connsiteY4" fmla="*/ 2545395 h 2992778"/>
                <a:gd name="connsiteX5" fmla="*/ 24829 w 2289376"/>
                <a:gd name="connsiteY5" fmla="*/ 2260774 h 2992778"/>
                <a:gd name="connsiteX6" fmla="*/ 215929 w 2289376"/>
                <a:gd name="connsiteY6" fmla="*/ 2188148 h 2992778"/>
                <a:gd name="connsiteX7" fmla="*/ 1209442 w 2289376"/>
                <a:gd name="connsiteY7" fmla="*/ 0 h 2992778"/>
                <a:gd name="connsiteX8" fmla="*/ 1693196 w 2289376"/>
                <a:gd name="connsiteY8" fmla="*/ 309573 h 2992778"/>
                <a:gd name="connsiteX9" fmla="*/ 2289377 w 2289376"/>
                <a:gd name="connsiteY9" fmla="*/ 388528 h 29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9376" h="2992778">
                  <a:moveTo>
                    <a:pt x="2289377" y="388528"/>
                  </a:moveTo>
                  <a:cubicBezTo>
                    <a:pt x="2074583" y="1165706"/>
                    <a:pt x="1647754" y="2679692"/>
                    <a:pt x="1647754" y="2679692"/>
                  </a:cubicBezTo>
                  <a:cubicBezTo>
                    <a:pt x="1776289" y="2731828"/>
                    <a:pt x="1762332" y="2803399"/>
                    <a:pt x="1736041" y="2876471"/>
                  </a:cubicBezTo>
                  <a:cubicBezTo>
                    <a:pt x="1709749" y="2949543"/>
                    <a:pt x="1682038" y="3010362"/>
                    <a:pt x="1489640" y="2988128"/>
                  </a:cubicBezTo>
                  <a:cubicBezTo>
                    <a:pt x="1297243" y="2965894"/>
                    <a:pt x="313061" y="2606092"/>
                    <a:pt x="193492" y="2545395"/>
                  </a:cubicBezTo>
                  <a:cubicBezTo>
                    <a:pt x="73923" y="2484697"/>
                    <a:pt x="-55303" y="2385171"/>
                    <a:pt x="24829" y="2260774"/>
                  </a:cubicBezTo>
                  <a:cubicBezTo>
                    <a:pt x="104961" y="2136377"/>
                    <a:pt x="215929" y="2188148"/>
                    <a:pt x="215929" y="2188148"/>
                  </a:cubicBezTo>
                  <a:cubicBezTo>
                    <a:pt x="413844" y="1677171"/>
                    <a:pt x="1209442" y="0"/>
                    <a:pt x="1209442" y="0"/>
                  </a:cubicBezTo>
                  <a:cubicBezTo>
                    <a:pt x="1346770" y="136512"/>
                    <a:pt x="1511712" y="242067"/>
                    <a:pt x="1693196" y="309573"/>
                  </a:cubicBezTo>
                  <a:cubicBezTo>
                    <a:pt x="1883536" y="380069"/>
                    <a:pt x="2087246" y="407046"/>
                    <a:pt x="2289377" y="388528"/>
                  </a:cubicBezTo>
                  <a:close/>
                </a:path>
              </a:pathLst>
            </a:custGeom>
            <a:solidFill>
              <a:srgbClr val="3D96FF"/>
            </a:solidFill>
            <a:ln w="4055" cap="flat">
              <a:noFill/>
              <a:prstDash val="solid"/>
              <a:miter/>
            </a:ln>
          </p:spPr>
          <p:txBody>
            <a:bodyPr rtlCol="0" anchor="ctr"/>
            <a:lstStyle/>
            <a:p>
              <a:endParaRPr lang="en-US"/>
            </a:p>
          </p:txBody>
        </p:sp>
        <p:sp>
          <p:nvSpPr>
            <p:cNvPr id="21" name="任意多边形: 形状 20">
              <a:extLst>
                <a:ext uri="{FF2B5EF4-FFF2-40B4-BE49-F238E27FC236}">
                  <a16:creationId xmlns:a16="http://schemas.microsoft.com/office/drawing/2014/main" id="{361644D4-F63C-8B09-1B36-3407BFDD1F13}"/>
                </a:ext>
              </a:extLst>
            </p:cNvPr>
            <p:cNvSpPr/>
            <p:nvPr/>
          </p:nvSpPr>
          <p:spPr>
            <a:xfrm>
              <a:off x="8309449" y="5486424"/>
              <a:ext cx="1753518" cy="701280"/>
            </a:xfrm>
            <a:custGeom>
              <a:avLst/>
              <a:gdLst>
                <a:gd name="connsiteX0" fmla="*/ 1736020 w 1753518"/>
                <a:gd name="connsiteY0" fmla="*/ 585064 h 701280"/>
                <a:gd name="connsiteX1" fmla="*/ 1693012 w 1753518"/>
                <a:gd name="connsiteY1" fmla="*/ 410925 h 701280"/>
                <a:gd name="connsiteX2" fmla="*/ 848402 w 1753518"/>
                <a:gd name="connsiteY2" fmla="*/ 407111 h 701280"/>
                <a:gd name="connsiteX3" fmla="*/ 8985 w 1753518"/>
                <a:gd name="connsiteY3" fmla="*/ 0 h 701280"/>
                <a:gd name="connsiteX4" fmla="*/ 193471 w 1753518"/>
                <a:gd name="connsiteY4" fmla="*/ 253947 h 701280"/>
                <a:gd name="connsiteX5" fmla="*/ 1489619 w 1753518"/>
                <a:gd name="connsiteY5" fmla="*/ 696681 h 701280"/>
                <a:gd name="connsiteX6" fmla="*/ 1736020 w 1753518"/>
                <a:gd name="connsiteY6" fmla="*/ 585064 h 70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518" h="701280">
                  <a:moveTo>
                    <a:pt x="1736020" y="585064"/>
                  </a:moveTo>
                  <a:cubicBezTo>
                    <a:pt x="1758700" y="522054"/>
                    <a:pt x="1772089" y="460180"/>
                    <a:pt x="1693012" y="410925"/>
                  </a:cubicBezTo>
                  <a:cubicBezTo>
                    <a:pt x="1558512" y="559381"/>
                    <a:pt x="1362585" y="573501"/>
                    <a:pt x="848402" y="407111"/>
                  </a:cubicBezTo>
                  <a:cubicBezTo>
                    <a:pt x="416339" y="267296"/>
                    <a:pt x="143728" y="98187"/>
                    <a:pt x="8985" y="0"/>
                  </a:cubicBezTo>
                  <a:cubicBezTo>
                    <a:pt x="-33739" y="110075"/>
                    <a:pt x="83883" y="198321"/>
                    <a:pt x="193471" y="253947"/>
                  </a:cubicBezTo>
                  <a:cubicBezTo>
                    <a:pt x="313040" y="314807"/>
                    <a:pt x="1297059" y="674609"/>
                    <a:pt x="1489619" y="696681"/>
                  </a:cubicBezTo>
                  <a:cubicBezTo>
                    <a:pt x="1682179" y="718753"/>
                    <a:pt x="1709769" y="658096"/>
                    <a:pt x="1736020" y="585064"/>
                  </a:cubicBezTo>
                  <a:close/>
                </a:path>
              </a:pathLst>
            </a:custGeom>
            <a:solidFill>
              <a:srgbClr val="4777F8"/>
            </a:solidFill>
            <a:ln w="4055" cap="flat">
              <a:noFill/>
              <a:prstDash val="solid"/>
              <a:miter/>
            </a:ln>
          </p:spPr>
          <p:txBody>
            <a:bodyPr rtlCol="0" anchor="ctr"/>
            <a:lstStyle/>
            <a:p>
              <a:endParaRPr lang="en-US"/>
            </a:p>
          </p:txBody>
        </p:sp>
        <p:sp>
          <p:nvSpPr>
            <p:cNvPr id="22" name="任意多边形: 形状 21">
              <a:extLst>
                <a:ext uri="{FF2B5EF4-FFF2-40B4-BE49-F238E27FC236}">
                  <a16:creationId xmlns:a16="http://schemas.microsoft.com/office/drawing/2014/main" id="{98A90A62-2A65-EA84-1AB7-8F5547629688}"/>
                </a:ext>
              </a:extLst>
            </p:cNvPr>
            <p:cNvSpPr/>
            <p:nvPr/>
          </p:nvSpPr>
          <p:spPr>
            <a:xfrm>
              <a:off x="9362623" y="3582733"/>
              <a:ext cx="1236181" cy="2292137"/>
            </a:xfrm>
            <a:custGeom>
              <a:avLst/>
              <a:gdLst>
                <a:gd name="connsiteX0" fmla="*/ 1236182 w 1236181"/>
                <a:gd name="connsiteY0" fmla="*/ 812 h 2292137"/>
                <a:gd name="connsiteX1" fmla="*/ 979800 w 1236181"/>
                <a:gd name="connsiteY1" fmla="*/ 0 h 2292137"/>
                <a:gd name="connsiteX2" fmla="*/ 0 w 1236181"/>
                <a:gd name="connsiteY2" fmla="*/ 2143072 h 2292137"/>
                <a:gd name="connsiteX3" fmla="*/ 594558 w 1236181"/>
                <a:gd name="connsiteY3" fmla="*/ 2292137 h 2292137"/>
                <a:gd name="connsiteX4" fmla="*/ 1236182 w 1236181"/>
                <a:gd name="connsiteY4" fmla="*/ 812 h 229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81" h="2292137">
                  <a:moveTo>
                    <a:pt x="1236182" y="812"/>
                  </a:moveTo>
                  <a:cubicBezTo>
                    <a:pt x="1150885" y="8581"/>
                    <a:pt x="1065044" y="8309"/>
                    <a:pt x="979800" y="0"/>
                  </a:cubicBezTo>
                  <a:cubicBezTo>
                    <a:pt x="665724" y="1213948"/>
                    <a:pt x="0" y="2143072"/>
                    <a:pt x="0" y="2143072"/>
                  </a:cubicBezTo>
                  <a:cubicBezTo>
                    <a:pt x="335377" y="2275502"/>
                    <a:pt x="594558" y="2292137"/>
                    <a:pt x="594558" y="2292137"/>
                  </a:cubicBezTo>
                  <a:cubicBezTo>
                    <a:pt x="594558" y="2292137"/>
                    <a:pt x="1021388" y="777989"/>
                    <a:pt x="1236182" y="812"/>
                  </a:cubicBezTo>
                  <a:close/>
                </a:path>
              </a:pathLst>
            </a:custGeom>
            <a:solidFill>
              <a:srgbClr val="4777F8"/>
            </a:solidFill>
            <a:ln w="4055" cap="flat">
              <a:no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21AAD931-3D3A-3ED3-365D-CAB22ADD2657}"/>
                </a:ext>
              </a:extLst>
            </p:cNvPr>
            <p:cNvSpPr/>
            <p:nvPr/>
          </p:nvSpPr>
          <p:spPr>
            <a:xfrm>
              <a:off x="8463044" y="5442640"/>
              <a:ext cx="1202909" cy="455049"/>
            </a:xfrm>
            <a:custGeom>
              <a:avLst/>
              <a:gdLst>
                <a:gd name="connsiteX0" fmla="*/ 1202822 w 1202909"/>
                <a:gd name="connsiteY0" fmla="*/ 439209 h 455049"/>
                <a:gd name="connsiteX1" fmla="*/ 392861 w 1202909"/>
                <a:gd name="connsiteY1" fmla="*/ 277444 h 455049"/>
                <a:gd name="connsiteX2" fmla="*/ 560 w 1202909"/>
                <a:gd name="connsiteY2" fmla="*/ 2764 h 455049"/>
                <a:gd name="connsiteX3" fmla="*/ 400449 w 1202909"/>
                <a:gd name="connsiteY3" fmla="*/ 154507 h 455049"/>
                <a:gd name="connsiteX4" fmla="*/ 1202822 w 1202909"/>
                <a:gd name="connsiteY4" fmla="*/ 439209 h 45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909" h="455049">
                  <a:moveTo>
                    <a:pt x="1202822" y="439209"/>
                  </a:moveTo>
                  <a:cubicBezTo>
                    <a:pt x="1195966" y="472276"/>
                    <a:pt x="788977" y="468665"/>
                    <a:pt x="392861" y="277444"/>
                  </a:cubicBezTo>
                  <a:cubicBezTo>
                    <a:pt x="176404" y="172968"/>
                    <a:pt x="-11612" y="24673"/>
                    <a:pt x="560" y="2764"/>
                  </a:cubicBezTo>
                  <a:cubicBezTo>
                    <a:pt x="10460" y="-14926"/>
                    <a:pt x="148936" y="54251"/>
                    <a:pt x="400449" y="154507"/>
                  </a:cubicBezTo>
                  <a:cubicBezTo>
                    <a:pt x="941369" y="370113"/>
                    <a:pt x="1208462" y="412025"/>
                    <a:pt x="1202822" y="439209"/>
                  </a:cubicBezTo>
                  <a:close/>
                </a:path>
              </a:pathLst>
            </a:custGeom>
            <a:solidFill>
              <a:srgbClr val="2CB7FF"/>
            </a:solidFill>
            <a:ln w="4055" cap="flat">
              <a:no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C93922EB-B138-5CBE-0449-F1BB575AD258}"/>
                </a:ext>
              </a:extLst>
            </p:cNvPr>
            <p:cNvSpPr/>
            <p:nvPr/>
          </p:nvSpPr>
          <p:spPr>
            <a:xfrm>
              <a:off x="8689935" y="3460819"/>
              <a:ext cx="1103399" cy="1880740"/>
            </a:xfrm>
            <a:custGeom>
              <a:avLst/>
              <a:gdLst>
                <a:gd name="connsiteX0" fmla="*/ 1098463 w 1103399"/>
                <a:gd name="connsiteY0" fmla="*/ 426335 h 1880740"/>
                <a:gd name="connsiteX1" fmla="*/ 6762 w 1103399"/>
                <a:gd name="connsiteY1" fmla="*/ 1871995 h 1880740"/>
                <a:gd name="connsiteX2" fmla="*/ 407827 w 1103399"/>
                <a:gd name="connsiteY2" fmla="*/ 855476 h 1880740"/>
                <a:gd name="connsiteX3" fmla="*/ 880504 w 1103399"/>
                <a:gd name="connsiteY3" fmla="*/ 236 h 1880740"/>
                <a:gd name="connsiteX4" fmla="*/ 1098463 w 1103399"/>
                <a:gd name="connsiteY4" fmla="*/ 426335 h 188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99" h="1880740">
                  <a:moveTo>
                    <a:pt x="1098463" y="426335"/>
                  </a:moveTo>
                  <a:cubicBezTo>
                    <a:pt x="1183666" y="1203513"/>
                    <a:pt x="139436" y="1971602"/>
                    <a:pt x="6762" y="1871995"/>
                  </a:cubicBezTo>
                  <a:cubicBezTo>
                    <a:pt x="-16973" y="1854224"/>
                    <a:pt x="1325" y="1818398"/>
                    <a:pt x="407827" y="855476"/>
                  </a:cubicBezTo>
                  <a:cubicBezTo>
                    <a:pt x="680925" y="208619"/>
                    <a:pt x="771038" y="-8203"/>
                    <a:pt x="880504" y="236"/>
                  </a:cubicBezTo>
                  <a:cubicBezTo>
                    <a:pt x="991350" y="8797"/>
                    <a:pt x="1078623" y="245013"/>
                    <a:pt x="1098463" y="426335"/>
                  </a:cubicBezTo>
                  <a:close/>
                </a:path>
              </a:pathLst>
            </a:custGeom>
            <a:solidFill>
              <a:srgbClr val="2CB7FF"/>
            </a:solidFill>
            <a:ln w="4055" cap="flat">
              <a:no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6B9E0876-13F3-E851-D79E-D70145716734}"/>
                </a:ext>
              </a:extLst>
            </p:cNvPr>
            <p:cNvSpPr/>
            <p:nvPr/>
          </p:nvSpPr>
          <p:spPr>
            <a:xfrm>
              <a:off x="8805156" y="3566444"/>
              <a:ext cx="759358" cy="1654712"/>
            </a:xfrm>
            <a:custGeom>
              <a:avLst/>
              <a:gdLst>
                <a:gd name="connsiteX0" fmla="*/ 40688 w 759358"/>
                <a:gd name="connsiteY0" fmla="*/ 1654713 h 1654712"/>
                <a:gd name="connsiteX1" fmla="*/ 1 w 759358"/>
                <a:gd name="connsiteY1" fmla="*/ 1613523 h 1654712"/>
                <a:gd name="connsiteX2" fmla="*/ 3320 w 759358"/>
                <a:gd name="connsiteY2" fmla="*/ 1597626 h 1654712"/>
                <a:gd name="connsiteX3" fmla="*/ 680891 w 759358"/>
                <a:gd name="connsiteY3" fmla="*/ 24688 h 1654712"/>
                <a:gd name="connsiteX4" fmla="*/ 734670 w 759358"/>
                <a:gd name="connsiteY4" fmla="*/ 3367 h 1654712"/>
                <a:gd name="connsiteX5" fmla="*/ 755991 w 759358"/>
                <a:gd name="connsiteY5" fmla="*/ 57147 h 1654712"/>
                <a:gd name="connsiteX6" fmla="*/ 78258 w 759358"/>
                <a:gd name="connsiteY6" fmla="*/ 1630004 h 1654712"/>
                <a:gd name="connsiteX7" fmla="*/ 40688 w 759358"/>
                <a:gd name="connsiteY7" fmla="*/ 1654713 h 165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58" h="1654712">
                  <a:moveTo>
                    <a:pt x="40688" y="1654713"/>
                  </a:moveTo>
                  <a:cubicBezTo>
                    <a:pt x="18080" y="1654575"/>
                    <a:pt x="-137" y="1636135"/>
                    <a:pt x="1" y="1613523"/>
                  </a:cubicBezTo>
                  <a:cubicBezTo>
                    <a:pt x="33" y="1608058"/>
                    <a:pt x="1161" y="1602650"/>
                    <a:pt x="3320" y="1597626"/>
                  </a:cubicBezTo>
                  <a:lnTo>
                    <a:pt x="680891" y="24688"/>
                  </a:lnTo>
                  <a:cubicBezTo>
                    <a:pt x="689853" y="3951"/>
                    <a:pt x="713933" y="-5596"/>
                    <a:pt x="734670" y="3367"/>
                  </a:cubicBezTo>
                  <a:cubicBezTo>
                    <a:pt x="755407" y="12330"/>
                    <a:pt x="764954" y="36410"/>
                    <a:pt x="755991" y="57147"/>
                  </a:cubicBezTo>
                  <a:lnTo>
                    <a:pt x="78258" y="1630004"/>
                  </a:lnTo>
                  <a:cubicBezTo>
                    <a:pt x="71783" y="1644996"/>
                    <a:pt x="57018" y="1654709"/>
                    <a:pt x="40688" y="1654713"/>
                  </a:cubicBezTo>
                  <a:close/>
                </a:path>
              </a:pathLst>
            </a:custGeom>
            <a:solidFill>
              <a:srgbClr val="57DBFF"/>
            </a:solidFill>
            <a:ln w="4055" cap="flat">
              <a:no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E6F5042D-A7C3-9757-276A-F3F0E1CCF880}"/>
                </a:ext>
              </a:extLst>
            </p:cNvPr>
            <p:cNvSpPr/>
            <p:nvPr/>
          </p:nvSpPr>
          <p:spPr>
            <a:xfrm>
              <a:off x="8714046" y="5572159"/>
              <a:ext cx="677817" cy="264418"/>
            </a:xfrm>
            <a:custGeom>
              <a:avLst/>
              <a:gdLst>
                <a:gd name="connsiteX0" fmla="*/ 659816 w 677817"/>
                <a:gd name="connsiteY0" fmla="*/ 264208 h 264418"/>
                <a:gd name="connsiteX1" fmla="*/ 656449 w 677817"/>
                <a:gd name="connsiteY1" fmla="*/ 263843 h 264418"/>
                <a:gd name="connsiteX2" fmla="*/ 8699 w 677817"/>
                <a:gd name="connsiteY2" fmla="*/ 30791 h 264418"/>
                <a:gd name="connsiteX3" fmla="*/ 1903 w 677817"/>
                <a:gd name="connsiteY3" fmla="*/ 8699 h 264418"/>
                <a:gd name="connsiteX4" fmla="*/ 23995 w 677817"/>
                <a:gd name="connsiteY4" fmla="*/ 1903 h 264418"/>
                <a:gd name="connsiteX5" fmla="*/ 663184 w 677817"/>
                <a:gd name="connsiteY5" fmla="*/ 231871 h 264418"/>
                <a:gd name="connsiteX6" fmla="*/ 677730 w 677817"/>
                <a:gd name="connsiteY6" fmla="*/ 249784 h 264418"/>
                <a:gd name="connsiteX7" fmla="*/ 659816 w 677817"/>
                <a:gd name="connsiteY7" fmla="*/ 264330 h 26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17" h="264418">
                  <a:moveTo>
                    <a:pt x="659816" y="264208"/>
                  </a:moveTo>
                  <a:cubicBezTo>
                    <a:pt x="658685" y="264204"/>
                    <a:pt x="657557" y="264082"/>
                    <a:pt x="656449" y="263843"/>
                  </a:cubicBezTo>
                  <a:cubicBezTo>
                    <a:pt x="314904" y="191785"/>
                    <a:pt x="11742" y="32576"/>
                    <a:pt x="8699" y="30791"/>
                  </a:cubicBezTo>
                  <a:cubicBezTo>
                    <a:pt x="722" y="26567"/>
                    <a:pt x="-2321" y="16676"/>
                    <a:pt x="1903" y="8699"/>
                  </a:cubicBezTo>
                  <a:cubicBezTo>
                    <a:pt x="6127" y="722"/>
                    <a:pt x="16019" y="-2321"/>
                    <a:pt x="23995" y="1903"/>
                  </a:cubicBezTo>
                  <a:cubicBezTo>
                    <a:pt x="26998" y="3485"/>
                    <a:pt x="326305" y="160787"/>
                    <a:pt x="663184" y="231871"/>
                  </a:cubicBezTo>
                  <a:cubicBezTo>
                    <a:pt x="672147" y="232800"/>
                    <a:pt x="678659" y="240822"/>
                    <a:pt x="677730" y="249784"/>
                  </a:cubicBezTo>
                  <a:cubicBezTo>
                    <a:pt x="676800" y="258747"/>
                    <a:pt x="668779" y="265259"/>
                    <a:pt x="659816" y="264330"/>
                  </a:cubicBezTo>
                  <a:close/>
                </a:path>
              </a:pathLst>
            </a:custGeom>
            <a:solidFill>
              <a:srgbClr val="57DBFF"/>
            </a:solidFill>
            <a:ln w="4055" cap="flat">
              <a:noFill/>
              <a:prstDash val="solid"/>
              <a:miter/>
            </a:ln>
          </p:spPr>
          <p:txBody>
            <a:bodyPr rtlCol="0" anchor="ctr"/>
            <a:lstStyle/>
            <a:p>
              <a:endParaRPr lang="en-US"/>
            </a:p>
          </p:txBody>
        </p:sp>
        <p:sp>
          <p:nvSpPr>
            <p:cNvPr id="27" name="任意多边形: 形状 26">
              <a:extLst>
                <a:ext uri="{FF2B5EF4-FFF2-40B4-BE49-F238E27FC236}">
                  <a16:creationId xmlns:a16="http://schemas.microsoft.com/office/drawing/2014/main" id="{0B53495C-2495-ED7A-E791-27DB3523EACF}"/>
                </a:ext>
              </a:extLst>
            </p:cNvPr>
            <p:cNvSpPr/>
            <p:nvPr/>
          </p:nvSpPr>
          <p:spPr>
            <a:xfrm>
              <a:off x="10067816" y="2248685"/>
              <a:ext cx="623540" cy="543425"/>
            </a:xfrm>
            <a:custGeom>
              <a:avLst/>
              <a:gdLst>
                <a:gd name="connsiteX0" fmla="*/ 8 w 623540"/>
                <a:gd name="connsiteY0" fmla="*/ 375874 h 543425"/>
                <a:gd name="connsiteX1" fmla="*/ 17657 w 623540"/>
                <a:gd name="connsiteY1" fmla="*/ 296756 h 543425"/>
                <a:gd name="connsiteX2" fmla="*/ 166682 w 623540"/>
                <a:gd name="connsiteY2" fmla="*/ 188345 h 543425"/>
                <a:gd name="connsiteX3" fmla="*/ 301304 w 623540"/>
                <a:gd name="connsiteY3" fmla="*/ 168992 h 543425"/>
                <a:gd name="connsiteX4" fmla="*/ 446921 w 623540"/>
                <a:gd name="connsiteY4" fmla="*/ 127567 h 543425"/>
                <a:gd name="connsiteX5" fmla="*/ 267020 w 623540"/>
                <a:gd name="connsiteY5" fmla="*/ 10351 h 543425"/>
                <a:gd name="connsiteX6" fmla="*/ 570506 w 623540"/>
                <a:gd name="connsiteY6" fmla="*/ 122738 h 543425"/>
                <a:gd name="connsiteX7" fmla="*/ 612986 w 623540"/>
                <a:gd name="connsiteY7" fmla="*/ 204818 h 543425"/>
                <a:gd name="connsiteX8" fmla="*/ 622886 w 623540"/>
                <a:gd name="connsiteY8" fmla="*/ 297406 h 543425"/>
                <a:gd name="connsiteX9" fmla="*/ 580041 w 623540"/>
                <a:gd name="connsiteY9" fmla="*/ 427240 h 543425"/>
                <a:gd name="connsiteX10" fmla="*/ 508430 w 623540"/>
                <a:gd name="connsiteY10" fmla="*/ 506235 h 543425"/>
                <a:gd name="connsiteX11" fmla="*/ 466234 w 623540"/>
                <a:gd name="connsiteY11" fmla="*/ 543400 h 543425"/>
                <a:gd name="connsiteX12" fmla="*/ 8 w 623540"/>
                <a:gd name="connsiteY12" fmla="*/ 375874 h 5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540" h="543425">
                  <a:moveTo>
                    <a:pt x="8" y="375874"/>
                  </a:moveTo>
                  <a:cubicBezTo>
                    <a:pt x="-252" y="348497"/>
                    <a:pt x="5786" y="321426"/>
                    <a:pt x="17657" y="296756"/>
                  </a:cubicBezTo>
                  <a:cubicBezTo>
                    <a:pt x="53646" y="223725"/>
                    <a:pt x="133412" y="198732"/>
                    <a:pt x="166682" y="188345"/>
                  </a:cubicBezTo>
                  <a:cubicBezTo>
                    <a:pt x="207661" y="175524"/>
                    <a:pt x="212003" y="182868"/>
                    <a:pt x="301304" y="168992"/>
                  </a:cubicBezTo>
                  <a:cubicBezTo>
                    <a:pt x="392593" y="154832"/>
                    <a:pt x="438238" y="147731"/>
                    <a:pt x="446921" y="127567"/>
                  </a:cubicBezTo>
                  <a:cubicBezTo>
                    <a:pt x="467207" y="80177"/>
                    <a:pt x="351452" y="13231"/>
                    <a:pt x="267020" y="10351"/>
                  </a:cubicBezTo>
                  <a:cubicBezTo>
                    <a:pt x="381436" y="-31967"/>
                    <a:pt x="528108" y="65449"/>
                    <a:pt x="570506" y="122738"/>
                  </a:cubicBezTo>
                  <a:cubicBezTo>
                    <a:pt x="588801" y="147753"/>
                    <a:pt x="603127" y="175438"/>
                    <a:pt x="612986" y="204818"/>
                  </a:cubicBezTo>
                  <a:cubicBezTo>
                    <a:pt x="621734" y="234853"/>
                    <a:pt x="625086" y="266200"/>
                    <a:pt x="622886" y="297406"/>
                  </a:cubicBezTo>
                  <a:cubicBezTo>
                    <a:pt x="619681" y="343584"/>
                    <a:pt x="604949" y="388222"/>
                    <a:pt x="580041" y="427240"/>
                  </a:cubicBezTo>
                  <a:cubicBezTo>
                    <a:pt x="561580" y="455641"/>
                    <a:pt x="540564" y="475684"/>
                    <a:pt x="508430" y="506235"/>
                  </a:cubicBezTo>
                  <a:cubicBezTo>
                    <a:pt x="491511" y="522465"/>
                    <a:pt x="476742" y="534637"/>
                    <a:pt x="466234" y="543400"/>
                  </a:cubicBezTo>
                  <a:cubicBezTo>
                    <a:pt x="466071" y="543684"/>
                    <a:pt x="151549" y="544293"/>
                    <a:pt x="8" y="375874"/>
                  </a:cubicBezTo>
                  <a:close/>
                </a:path>
              </a:pathLst>
            </a:custGeom>
            <a:solidFill>
              <a:srgbClr val="70F1A6"/>
            </a:solidFill>
            <a:ln w="4055" cap="flat">
              <a:no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9A441F2D-B7F1-947A-D0D0-7F84ADB7728E}"/>
                </a:ext>
              </a:extLst>
            </p:cNvPr>
            <p:cNvSpPr/>
            <p:nvPr/>
          </p:nvSpPr>
          <p:spPr>
            <a:xfrm>
              <a:off x="10114747" y="2397978"/>
              <a:ext cx="422635" cy="233476"/>
            </a:xfrm>
            <a:custGeom>
              <a:avLst/>
              <a:gdLst>
                <a:gd name="connsiteX0" fmla="*/ 6431 w 422635"/>
                <a:gd name="connsiteY0" fmla="*/ 161948 h 233476"/>
                <a:gd name="connsiteX1" fmla="*/ 5579 w 422635"/>
                <a:gd name="connsiteY1" fmla="*/ 215342 h 233476"/>
                <a:gd name="connsiteX2" fmla="*/ 243784 w 422635"/>
                <a:gd name="connsiteY2" fmla="*/ 179273 h 233476"/>
                <a:gd name="connsiteX3" fmla="*/ 420967 w 422635"/>
                <a:gd name="connsiteY3" fmla="*/ 3388 h 233476"/>
                <a:gd name="connsiteX4" fmla="*/ 285655 w 422635"/>
                <a:gd name="connsiteY4" fmla="*/ 33737 h 233476"/>
                <a:gd name="connsiteX5" fmla="*/ 74675 w 422635"/>
                <a:gd name="connsiteY5" fmla="*/ 87334 h 233476"/>
                <a:gd name="connsiteX6" fmla="*/ 6431 w 422635"/>
                <a:gd name="connsiteY6" fmla="*/ 161948 h 2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35" h="233476">
                  <a:moveTo>
                    <a:pt x="6431" y="161948"/>
                  </a:moveTo>
                  <a:cubicBezTo>
                    <a:pt x="2374" y="174323"/>
                    <a:pt x="-5294" y="199235"/>
                    <a:pt x="5579" y="215342"/>
                  </a:cubicBezTo>
                  <a:cubicBezTo>
                    <a:pt x="31668" y="253927"/>
                    <a:pt x="154888" y="225770"/>
                    <a:pt x="243784" y="179273"/>
                  </a:cubicBezTo>
                  <a:cubicBezTo>
                    <a:pt x="351952" y="122471"/>
                    <a:pt x="435614" y="25095"/>
                    <a:pt x="420967" y="3388"/>
                  </a:cubicBezTo>
                  <a:cubicBezTo>
                    <a:pt x="413177" y="-8094"/>
                    <a:pt x="384208" y="11503"/>
                    <a:pt x="285655" y="33737"/>
                  </a:cubicBezTo>
                  <a:cubicBezTo>
                    <a:pt x="175621" y="58081"/>
                    <a:pt x="137685" y="49966"/>
                    <a:pt x="74675" y="87334"/>
                  </a:cubicBezTo>
                  <a:cubicBezTo>
                    <a:pt x="35522" y="110380"/>
                    <a:pt x="15195" y="134196"/>
                    <a:pt x="6431" y="161948"/>
                  </a:cubicBezTo>
                  <a:close/>
                </a:path>
              </a:pathLst>
            </a:custGeom>
            <a:solidFill>
              <a:srgbClr val="8BFABE"/>
            </a:solidFill>
            <a:ln w="4055" cap="flat">
              <a:noFill/>
              <a:prstDash val="solid"/>
              <a:miter/>
            </a:ln>
          </p:spPr>
          <p:txBody>
            <a:bodyPr rtlCol="0" anchor="ctr"/>
            <a:lstStyle/>
            <a:p>
              <a:endParaRPr lang="en-US"/>
            </a:p>
          </p:txBody>
        </p:sp>
        <p:sp>
          <p:nvSpPr>
            <p:cNvPr id="29" name="任意多边形: 形状 28">
              <a:extLst>
                <a:ext uri="{FF2B5EF4-FFF2-40B4-BE49-F238E27FC236}">
                  <a16:creationId xmlns:a16="http://schemas.microsoft.com/office/drawing/2014/main" id="{5E648654-A1CC-53E8-7152-1EA8D887EC3A}"/>
                </a:ext>
              </a:extLst>
            </p:cNvPr>
            <p:cNvSpPr/>
            <p:nvPr/>
          </p:nvSpPr>
          <p:spPr>
            <a:xfrm>
              <a:off x="10560143" y="2325293"/>
              <a:ext cx="108674" cy="378258"/>
            </a:xfrm>
            <a:custGeom>
              <a:avLst/>
              <a:gdLst>
                <a:gd name="connsiteX0" fmla="*/ 108448 w 108674"/>
                <a:gd name="connsiteY0" fmla="*/ 176248 h 378258"/>
                <a:gd name="connsiteX1" fmla="*/ 2957 w 108674"/>
                <a:gd name="connsiteY1" fmla="*/ 377977 h 378258"/>
                <a:gd name="connsiteX2" fmla="*/ 48805 w 108674"/>
                <a:gd name="connsiteY2" fmla="*/ 203310 h 378258"/>
                <a:gd name="connsiteX3" fmla="*/ 1375 w 108674"/>
                <a:gd name="connsiteY3" fmla="*/ 445 h 378258"/>
                <a:gd name="connsiteX4" fmla="*/ 108448 w 108674"/>
                <a:gd name="connsiteY4" fmla="*/ 176248 h 3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74" h="378258">
                  <a:moveTo>
                    <a:pt x="108448" y="176248"/>
                  </a:moveTo>
                  <a:cubicBezTo>
                    <a:pt x="114047" y="291922"/>
                    <a:pt x="14196" y="384023"/>
                    <a:pt x="2957" y="377977"/>
                  </a:cubicBezTo>
                  <a:cubicBezTo>
                    <a:pt x="-5806" y="373190"/>
                    <a:pt x="45924" y="309003"/>
                    <a:pt x="48805" y="203310"/>
                  </a:cubicBezTo>
                  <a:cubicBezTo>
                    <a:pt x="52010" y="83904"/>
                    <a:pt x="-9904" y="6733"/>
                    <a:pt x="1375" y="445"/>
                  </a:cubicBezTo>
                  <a:cubicBezTo>
                    <a:pt x="13628" y="-6615"/>
                    <a:pt x="103376" y="71204"/>
                    <a:pt x="108448" y="176248"/>
                  </a:cubicBezTo>
                  <a:close/>
                </a:path>
              </a:pathLst>
            </a:custGeom>
            <a:solidFill>
              <a:srgbClr val="8BFABE"/>
            </a:solidFill>
            <a:ln w="4055" cap="flat">
              <a:noFill/>
              <a:prstDash val="solid"/>
              <a:miter/>
            </a:ln>
          </p:spPr>
          <p:txBody>
            <a:bodyPr rtlCol="0" anchor="ctr"/>
            <a:lstStyle/>
            <a:p>
              <a:endParaRPr lang="en-US"/>
            </a:p>
          </p:txBody>
        </p:sp>
        <p:sp>
          <p:nvSpPr>
            <p:cNvPr id="31" name="任意多边形: 形状 30">
              <a:extLst>
                <a:ext uri="{FF2B5EF4-FFF2-40B4-BE49-F238E27FC236}">
                  <a16:creationId xmlns:a16="http://schemas.microsoft.com/office/drawing/2014/main" id="{54889C51-2448-3E4C-BEE8-9912B851CC14}"/>
                </a:ext>
              </a:extLst>
            </p:cNvPr>
            <p:cNvSpPr/>
            <p:nvPr/>
          </p:nvSpPr>
          <p:spPr>
            <a:xfrm>
              <a:off x="10347656" y="2451026"/>
              <a:ext cx="228154" cy="263537"/>
            </a:xfrm>
            <a:custGeom>
              <a:avLst/>
              <a:gdLst>
                <a:gd name="connsiteX0" fmla="*/ 135150 w 228154"/>
                <a:gd name="connsiteY0" fmla="*/ 144726 h 263537"/>
                <a:gd name="connsiteX1" fmla="*/ 82 w 228154"/>
                <a:gd name="connsiteY1" fmla="*/ 236259 h 263537"/>
                <a:gd name="connsiteX2" fmla="*/ 155802 w 228154"/>
                <a:gd name="connsiteY2" fmla="*/ 243805 h 263537"/>
                <a:gd name="connsiteX3" fmla="*/ 213375 w 228154"/>
                <a:gd name="connsiteY3" fmla="*/ 42 h 263537"/>
                <a:gd name="connsiteX4" fmla="*/ 135150 w 228154"/>
                <a:gd name="connsiteY4" fmla="*/ 144726 h 263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54" h="263537">
                  <a:moveTo>
                    <a:pt x="135150" y="144726"/>
                  </a:moveTo>
                  <a:cubicBezTo>
                    <a:pt x="70558" y="212280"/>
                    <a:pt x="-2798" y="216784"/>
                    <a:pt x="82" y="236259"/>
                  </a:cubicBezTo>
                  <a:cubicBezTo>
                    <a:pt x="3288" y="257316"/>
                    <a:pt x="93806" y="281498"/>
                    <a:pt x="155802" y="243805"/>
                  </a:cubicBezTo>
                  <a:cubicBezTo>
                    <a:pt x="253177" y="184609"/>
                    <a:pt x="229482" y="3207"/>
                    <a:pt x="213375" y="42"/>
                  </a:cubicBezTo>
                  <a:cubicBezTo>
                    <a:pt x="202704" y="-2068"/>
                    <a:pt x="201406" y="75386"/>
                    <a:pt x="135150" y="144726"/>
                  </a:cubicBezTo>
                  <a:close/>
                </a:path>
              </a:pathLst>
            </a:custGeom>
            <a:solidFill>
              <a:srgbClr val="5CE1AC"/>
            </a:solidFill>
            <a:ln w="4055" cap="flat">
              <a:noFill/>
              <a:prstDash val="solid"/>
              <a:miter/>
            </a:ln>
          </p:spPr>
          <p:txBody>
            <a:bodyPr rtlCol="0" anchor="ctr"/>
            <a:lstStyle/>
            <a:p>
              <a:endParaRPr lang="en-US"/>
            </a:p>
          </p:txBody>
        </p:sp>
        <p:sp>
          <p:nvSpPr>
            <p:cNvPr id="32" name="任意多边形: 形状 31">
              <a:extLst>
                <a:ext uri="{FF2B5EF4-FFF2-40B4-BE49-F238E27FC236}">
                  <a16:creationId xmlns:a16="http://schemas.microsoft.com/office/drawing/2014/main" id="{DE180B05-7CA6-5367-286C-5EC8F57FDFD6}"/>
                </a:ext>
              </a:extLst>
            </p:cNvPr>
            <p:cNvSpPr/>
            <p:nvPr/>
          </p:nvSpPr>
          <p:spPr>
            <a:xfrm>
              <a:off x="10147607" y="2471547"/>
              <a:ext cx="175682" cy="108806"/>
            </a:xfrm>
            <a:custGeom>
              <a:avLst/>
              <a:gdLst>
                <a:gd name="connsiteX0" fmla="*/ 18080 w 175682"/>
                <a:gd name="connsiteY0" fmla="*/ 65212 h 108806"/>
                <a:gd name="connsiteX1" fmla="*/ 1445 w 175682"/>
                <a:gd name="connsiteY1" fmla="*/ 104527 h 108806"/>
                <a:gd name="connsiteX2" fmla="*/ 98414 w 175682"/>
                <a:gd name="connsiteY2" fmla="*/ 77992 h 108806"/>
                <a:gd name="connsiteX3" fmla="*/ 175057 w 175682"/>
                <a:gd name="connsiteY3" fmla="*/ 6908 h 108806"/>
                <a:gd name="connsiteX4" fmla="*/ 18080 w 175682"/>
                <a:gd name="connsiteY4" fmla="*/ 65212 h 10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82" h="108806">
                  <a:moveTo>
                    <a:pt x="18080" y="65212"/>
                  </a:moveTo>
                  <a:cubicBezTo>
                    <a:pt x="13454" y="71054"/>
                    <a:pt x="-5291" y="94871"/>
                    <a:pt x="1445" y="104527"/>
                  </a:cubicBezTo>
                  <a:cubicBezTo>
                    <a:pt x="10695" y="117713"/>
                    <a:pt x="63400" y="98035"/>
                    <a:pt x="98414" y="77992"/>
                  </a:cubicBezTo>
                  <a:cubicBezTo>
                    <a:pt x="130873" y="59369"/>
                    <a:pt x="181914" y="21190"/>
                    <a:pt x="175057" y="6908"/>
                  </a:cubicBezTo>
                  <a:cubicBezTo>
                    <a:pt x="166537" y="-10538"/>
                    <a:pt x="66605" y="3703"/>
                    <a:pt x="18080" y="65212"/>
                  </a:cubicBezTo>
                  <a:close/>
                </a:path>
              </a:pathLst>
            </a:custGeom>
            <a:solidFill>
              <a:srgbClr val="AFFAE3"/>
            </a:solidFill>
            <a:ln w="4055" cap="flat">
              <a:no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628E9020-230C-520D-45C3-A3A826C6FBDC}"/>
                </a:ext>
              </a:extLst>
            </p:cNvPr>
            <p:cNvSpPr/>
            <p:nvPr/>
          </p:nvSpPr>
          <p:spPr>
            <a:xfrm>
              <a:off x="10353836" y="2428739"/>
              <a:ext cx="129074" cy="47862"/>
            </a:xfrm>
            <a:custGeom>
              <a:avLst/>
              <a:gdLst>
                <a:gd name="connsiteX0" fmla="*/ 29 w 129074"/>
                <a:gd name="connsiteY0" fmla="*/ 39451 h 47862"/>
                <a:gd name="connsiteX1" fmla="*/ 77118 w 129074"/>
                <a:gd name="connsiteY1" fmla="*/ 40709 h 47862"/>
                <a:gd name="connsiteX2" fmla="*/ 128849 w 129074"/>
                <a:gd name="connsiteY2" fmla="*/ 3341 h 47862"/>
                <a:gd name="connsiteX3" fmla="*/ 42307 w 129074"/>
                <a:gd name="connsiteY3" fmla="*/ 17379 h 47862"/>
                <a:gd name="connsiteX4" fmla="*/ 29 w 129074"/>
                <a:gd name="connsiteY4" fmla="*/ 39451 h 4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74" h="47862">
                  <a:moveTo>
                    <a:pt x="29" y="39451"/>
                  </a:moveTo>
                  <a:cubicBezTo>
                    <a:pt x="1328" y="47566"/>
                    <a:pt x="41333" y="52840"/>
                    <a:pt x="77118" y="40709"/>
                  </a:cubicBezTo>
                  <a:cubicBezTo>
                    <a:pt x="105073" y="31215"/>
                    <a:pt x="131811" y="10685"/>
                    <a:pt x="128849" y="3341"/>
                  </a:cubicBezTo>
                  <a:cubicBezTo>
                    <a:pt x="125116" y="-5950"/>
                    <a:pt x="74562" y="5897"/>
                    <a:pt x="42307" y="17379"/>
                  </a:cubicBezTo>
                  <a:cubicBezTo>
                    <a:pt x="24454" y="23709"/>
                    <a:pt x="-985" y="32757"/>
                    <a:pt x="29" y="39451"/>
                  </a:cubicBezTo>
                  <a:close/>
                </a:path>
              </a:pathLst>
            </a:custGeom>
            <a:solidFill>
              <a:srgbClr val="AFFAE3"/>
            </a:solidFill>
            <a:ln w="4055" cap="flat">
              <a:no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9380E5B9-C9CA-7316-FDC0-92D806843CC2}"/>
                </a:ext>
              </a:extLst>
            </p:cNvPr>
            <p:cNvSpPr/>
            <p:nvPr/>
          </p:nvSpPr>
          <p:spPr>
            <a:xfrm>
              <a:off x="10413098" y="2260377"/>
              <a:ext cx="118923" cy="46245"/>
            </a:xfrm>
            <a:custGeom>
              <a:avLst/>
              <a:gdLst>
                <a:gd name="connsiteX0" fmla="*/ 118843 w 118923"/>
                <a:gd name="connsiteY0" fmla="*/ 46007 h 46245"/>
                <a:gd name="connsiteX1" fmla="*/ 49625 w 118923"/>
                <a:gd name="connsiteY1" fmla="*/ 17160 h 46245"/>
                <a:gd name="connsiteX2" fmla="*/ 4 w 118923"/>
                <a:gd name="connsiteY2" fmla="*/ 2270 h 46245"/>
                <a:gd name="connsiteX3" fmla="*/ 54900 w 118923"/>
                <a:gd name="connsiteY3" fmla="*/ 5313 h 46245"/>
                <a:gd name="connsiteX4" fmla="*/ 118843 w 118923"/>
                <a:gd name="connsiteY4" fmla="*/ 46007 h 4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23" h="46245">
                  <a:moveTo>
                    <a:pt x="118843" y="46007"/>
                  </a:moveTo>
                  <a:cubicBezTo>
                    <a:pt x="117301" y="48401"/>
                    <a:pt x="95189" y="32294"/>
                    <a:pt x="49625" y="17160"/>
                  </a:cubicBezTo>
                  <a:cubicBezTo>
                    <a:pt x="18708" y="6936"/>
                    <a:pt x="-321" y="4542"/>
                    <a:pt x="4" y="2270"/>
                  </a:cubicBezTo>
                  <a:cubicBezTo>
                    <a:pt x="329" y="-2"/>
                    <a:pt x="27310" y="-2518"/>
                    <a:pt x="54900" y="5313"/>
                  </a:cubicBezTo>
                  <a:cubicBezTo>
                    <a:pt x="93728" y="16348"/>
                    <a:pt x="120588" y="43167"/>
                    <a:pt x="118843" y="46007"/>
                  </a:cubicBezTo>
                  <a:close/>
                </a:path>
              </a:pathLst>
            </a:custGeom>
            <a:solidFill>
              <a:srgbClr val="AFFAE3"/>
            </a:solidFill>
            <a:ln w="4055" cap="flat">
              <a:no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6D0CE3B2-9DC5-EF7B-3C19-C3A5EA31B27A}"/>
                </a:ext>
              </a:extLst>
            </p:cNvPr>
            <p:cNvSpPr/>
            <p:nvPr/>
          </p:nvSpPr>
          <p:spPr>
            <a:xfrm>
              <a:off x="10620263" y="2447558"/>
              <a:ext cx="35408" cy="167892"/>
            </a:xfrm>
            <a:custGeom>
              <a:avLst/>
              <a:gdLst>
                <a:gd name="connsiteX0" fmla="*/ 34817 w 35408"/>
                <a:gd name="connsiteY0" fmla="*/ 89728 h 167892"/>
                <a:gd name="connsiteX1" fmla="*/ 817 w 35408"/>
                <a:gd name="connsiteY1" fmla="*/ 167831 h 167892"/>
                <a:gd name="connsiteX2" fmla="*/ 12989 w 35408"/>
                <a:gd name="connsiteY2" fmla="*/ 87740 h 167892"/>
                <a:gd name="connsiteX3" fmla="*/ 12136 w 35408"/>
                <a:gd name="connsiteY3" fmla="*/ 21 h 167892"/>
                <a:gd name="connsiteX4" fmla="*/ 34817 w 35408"/>
                <a:gd name="connsiteY4" fmla="*/ 89728 h 16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08" h="167892">
                  <a:moveTo>
                    <a:pt x="34817" y="89728"/>
                  </a:moveTo>
                  <a:cubicBezTo>
                    <a:pt x="30760" y="134074"/>
                    <a:pt x="5564" y="169576"/>
                    <a:pt x="817" y="167831"/>
                  </a:cubicBezTo>
                  <a:cubicBezTo>
                    <a:pt x="-3241" y="166370"/>
                    <a:pt x="8931" y="138578"/>
                    <a:pt x="12989" y="87740"/>
                  </a:cubicBezTo>
                  <a:cubicBezTo>
                    <a:pt x="17046" y="32601"/>
                    <a:pt x="7795" y="954"/>
                    <a:pt x="12136" y="21"/>
                  </a:cubicBezTo>
                  <a:cubicBezTo>
                    <a:pt x="17208" y="-1075"/>
                    <a:pt x="39280" y="41405"/>
                    <a:pt x="34817" y="89728"/>
                  </a:cubicBezTo>
                  <a:close/>
                </a:path>
              </a:pathLst>
            </a:custGeom>
            <a:solidFill>
              <a:srgbClr val="AFFAE3"/>
            </a:solidFill>
            <a:ln w="4055" cap="flat">
              <a:no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9A8DC5B7-A9C1-E9FE-2477-4317AA3E7C32}"/>
                </a:ext>
              </a:extLst>
            </p:cNvPr>
            <p:cNvSpPr/>
            <p:nvPr/>
          </p:nvSpPr>
          <p:spPr>
            <a:xfrm>
              <a:off x="9518870" y="3012965"/>
              <a:ext cx="1079934" cy="608320"/>
            </a:xfrm>
            <a:custGeom>
              <a:avLst/>
              <a:gdLst>
                <a:gd name="connsiteX0" fmla="*/ 0 w 1079934"/>
                <a:gd name="connsiteY0" fmla="*/ 182052 h 608320"/>
                <a:gd name="connsiteX1" fmla="*/ 1079935 w 1079934"/>
                <a:gd name="connsiteY1" fmla="*/ 570580 h 608320"/>
                <a:gd name="connsiteX2" fmla="*/ 954685 w 1079934"/>
                <a:gd name="connsiteY2" fmla="*/ 230861 h 608320"/>
                <a:gd name="connsiteX3" fmla="*/ 312940 w 1079934"/>
                <a:gd name="connsiteY3" fmla="*/ 0 h 608320"/>
              </a:gdLst>
              <a:ahLst/>
              <a:cxnLst>
                <a:cxn ang="0">
                  <a:pos x="connsiteX0" y="connsiteY0"/>
                </a:cxn>
                <a:cxn ang="0">
                  <a:pos x="connsiteX1" y="connsiteY1"/>
                </a:cxn>
                <a:cxn ang="0">
                  <a:pos x="connsiteX2" y="connsiteY2"/>
                </a:cxn>
                <a:cxn ang="0">
                  <a:pos x="connsiteX3" y="connsiteY3"/>
                </a:cxn>
              </a:cxnLst>
              <a:rect l="l" t="t" r="r" b="b"/>
              <a:pathLst>
                <a:path w="1079934" h="608320">
                  <a:moveTo>
                    <a:pt x="0" y="182052"/>
                  </a:moveTo>
                  <a:cubicBezTo>
                    <a:pt x="0" y="182052"/>
                    <a:pt x="358179" y="758758"/>
                    <a:pt x="1079935" y="570580"/>
                  </a:cubicBezTo>
                  <a:lnTo>
                    <a:pt x="954685" y="230861"/>
                  </a:lnTo>
                  <a:lnTo>
                    <a:pt x="312940" y="0"/>
                  </a:lnTo>
                  <a:close/>
                </a:path>
              </a:pathLst>
            </a:custGeom>
            <a:solidFill>
              <a:srgbClr val="D5EAFF"/>
            </a:solidFill>
            <a:ln w="4055" cap="flat">
              <a:no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9238275B-97EA-B746-AAC6-C7E54283F4C6}"/>
                </a:ext>
              </a:extLst>
            </p:cNvPr>
            <p:cNvSpPr/>
            <p:nvPr/>
          </p:nvSpPr>
          <p:spPr>
            <a:xfrm>
              <a:off x="9518870" y="3194976"/>
              <a:ext cx="1079934" cy="426307"/>
            </a:xfrm>
            <a:custGeom>
              <a:avLst/>
              <a:gdLst>
                <a:gd name="connsiteX0" fmla="*/ 1079935 w 1079934"/>
                <a:gd name="connsiteY0" fmla="*/ 388569 h 426307"/>
                <a:gd name="connsiteX1" fmla="*/ 954685 w 1079934"/>
                <a:gd name="connsiteY1" fmla="*/ 48850 h 426307"/>
                <a:gd name="connsiteX2" fmla="*/ 848505 w 1079934"/>
                <a:gd name="connsiteY2" fmla="*/ 10671 h 426307"/>
                <a:gd name="connsiteX3" fmla="*/ 0 w 1079934"/>
                <a:gd name="connsiteY3" fmla="*/ 0 h 426307"/>
                <a:gd name="connsiteX4" fmla="*/ 1079935 w 1079934"/>
                <a:gd name="connsiteY4" fmla="*/ 388569 h 426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34" h="426307">
                  <a:moveTo>
                    <a:pt x="1079935" y="388569"/>
                  </a:moveTo>
                  <a:lnTo>
                    <a:pt x="954685" y="48850"/>
                  </a:lnTo>
                  <a:lnTo>
                    <a:pt x="848505" y="10671"/>
                  </a:lnTo>
                  <a:cubicBezTo>
                    <a:pt x="878448" y="590501"/>
                    <a:pt x="0" y="0"/>
                    <a:pt x="0" y="0"/>
                  </a:cubicBezTo>
                  <a:cubicBezTo>
                    <a:pt x="0" y="0"/>
                    <a:pt x="358179" y="576747"/>
                    <a:pt x="1079935" y="388569"/>
                  </a:cubicBezTo>
                  <a:close/>
                </a:path>
              </a:pathLst>
            </a:custGeom>
            <a:solidFill>
              <a:srgbClr val="B0CCF3"/>
            </a:solidFill>
            <a:ln w="4055" cap="flat">
              <a:no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970FD97D-B374-E14E-6288-FFA8497011E7}"/>
                </a:ext>
              </a:extLst>
            </p:cNvPr>
            <p:cNvSpPr/>
            <p:nvPr/>
          </p:nvSpPr>
          <p:spPr>
            <a:xfrm>
              <a:off x="9831811" y="2624559"/>
              <a:ext cx="702077" cy="619307"/>
            </a:xfrm>
            <a:custGeom>
              <a:avLst/>
              <a:gdLst>
                <a:gd name="connsiteX0" fmla="*/ 0 w 702077"/>
                <a:gd name="connsiteY0" fmla="*/ 388447 h 619307"/>
                <a:gd name="connsiteX1" fmla="*/ 236014 w 702077"/>
                <a:gd name="connsiteY1" fmla="*/ 0 h 619307"/>
                <a:gd name="connsiteX2" fmla="*/ 702077 w 702077"/>
                <a:gd name="connsiteY2" fmla="*/ 167689 h 619307"/>
                <a:gd name="connsiteX3" fmla="*/ 641745 w 702077"/>
                <a:gd name="connsiteY3" fmla="*/ 619308 h 619307"/>
                <a:gd name="connsiteX4" fmla="*/ 0 w 702077"/>
                <a:gd name="connsiteY4" fmla="*/ 388447 h 61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077" h="619307">
                  <a:moveTo>
                    <a:pt x="0" y="388447"/>
                  </a:moveTo>
                  <a:lnTo>
                    <a:pt x="236014" y="0"/>
                  </a:lnTo>
                  <a:lnTo>
                    <a:pt x="702077" y="167689"/>
                  </a:lnTo>
                  <a:lnTo>
                    <a:pt x="641745" y="619308"/>
                  </a:lnTo>
                  <a:lnTo>
                    <a:pt x="0" y="388447"/>
                  </a:lnTo>
                  <a:close/>
                </a:path>
              </a:pathLst>
            </a:custGeom>
            <a:solidFill>
              <a:srgbClr val="D5EAFF"/>
            </a:solidFill>
            <a:ln w="4055" cap="flat">
              <a:no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6B3C2C32-CFBE-AF10-453A-DAFC407C39F3}"/>
                </a:ext>
              </a:extLst>
            </p:cNvPr>
            <p:cNvSpPr/>
            <p:nvPr/>
          </p:nvSpPr>
          <p:spPr>
            <a:xfrm>
              <a:off x="10367376" y="2768025"/>
              <a:ext cx="166512" cy="475841"/>
            </a:xfrm>
            <a:custGeom>
              <a:avLst/>
              <a:gdLst>
                <a:gd name="connsiteX0" fmla="*/ 166512 w 166512"/>
                <a:gd name="connsiteY0" fmla="*/ 24222 h 475841"/>
                <a:gd name="connsiteX1" fmla="*/ 99201 w 166512"/>
                <a:gd name="connsiteY1" fmla="*/ 0 h 475841"/>
                <a:gd name="connsiteX2" fmla="*/ 0 w 166512"/>
                <a:gd name="connsiteY2" fmla="*/ 437662 h 475841"/>
                <a:gd name="connsiteX3" fmla="*/ 106180 w 166512"/>
                <a:gd name="connsiteY3" fmla="*/ 475841 h 475841"/>
                <a:gd name="connsiteX4" fmla="*/ 166512 w 166512"/>
                <a:gd name="connsiteY4" fmla="*/ 24222 h 47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12" h="475841">
                  <a:moveTo>
                    <a:pt x="166512" y="24222"/>
                  </a:moveTo>
                  <a:lnTo>
                    <a:pt x="99201" y="0"/>
                  </a:lnTo>
                  <a:lnTo>
                    <a:pt x="0" y="437662"/>
                  </a:lnTo>
                  <a:lnTo>
                    <a:pt x="106180" y="475841"/>
                  </a:lnTo>
                  <a:lnTo>
                    <a:pt x="166512" y="24222"/>
                  </a:lnTo>
                  <a:close/>
                </a:path>
              </a:pathLst>
            </a:custGeom>
            <a:solidFill>
              <a:srgbClr val="B0CCF3"/>
            </a:solidFill>
            <a:ln w="4055" cap="flat">
              <a:no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7891571D-A3C0-ECBC-8169-68B923CA48D9}"/>
                </a:ext>
              </a:extLst>
            </p:cNvPr>
            <p:cNvSpPr/>
            <p:nvPr/>
          </p:nvSpPr>
          <p:spPr>
            <a:xfrm>
              <a:off x="9671038" y="3047202"/>
              <a:ext cx="654836" cy="165972"/>
            </a:xfrm>
            <a:custGeom>
              <a:avLst/>
              <a:gdLst>
                <a:gd name="connsiteX0" fmla="*/ 432409 w 654836"/>
                <a:gd name="connsiteY0" fmla="*/ 147977 h 165972"/>
                <a:gd name="connsiteX1" fmla="*/ 221429 w 654836"/>
                <a:gd name="connsiteY1" fmla="*/ 127122 h 165972"/>
                <a:gd name="connsiteX2" fmla="*/ 1482 w 654836"/>
                <a:gd name="connsiteY2" fmla="*/ 137022 h 165972"/>
                <a:gd name="connsiteX3" fmla="*/ 159717 w 654836"/>
                <a:gd name="connsiteY3" fmla="*/ 2806 h 165972"/>
                <a:gd name="connsiteX4" fmla="*/ 404617 w 654836"/>
                <a:gd name="connsiteY4" fmla="*/ 72470 h 165972"/>
                <a:gd name="connsiteX5" fmla="*/ 654791 w 654836"/>
                <a:gd name="connsiteY5" fmla="*/ 162583 h 165972"/>
                <a:gd name="connsiteX6" fmla="*/ 432409 w 654836"/>
                <a:gd name="connsiteY6" fmla="*/ 14797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836" h="165972">
                  <a:moveTo>
                    <a:pt x="432409" y="147977"/>
                  </a:moveTo>
                  <a:cubicBezTo>
                    <a:pt x="271253" y="131179"/>
                    <a:pt x="269346" y="127447"/>
                    <a:pt x="221429" y="127122"/>
                  </a:cubicBezTo>
                  <a:cubicBezTo>
                    <a:pt x="78206" y="126067"/>
                    <a:pt x="12315" y="159094"/>
                    <a:pt x="1482" y="137022"/>
                  </a:cubicBezTo>
                  <a:cubicBezTo>
                    <a:pt x="-11542" y="110568"/>
                    <a:pt x="62910" y="20983"/>
                    <a:pt x="159717" y="2806"/>
                  </a:cubicBezTo>
                  <a:cubicBezTo>
                    <a:pt x="222038" y="-8879"/>
                    <a:pt x="254861" y="16236"/>
                    <a:pt x="404617" y="72470"/>
                  </a:cubicBezTo>
                  <a:cubicBezTo>
                    <a:pt x="568735" y="134101"/>
                    <a:pt x="657144" y="151912"/>
                    <a:pt x="654791" y="162583"/>
                  </a:cubicBezTo>
                  <a:cubicBezTo>
                    <a:pt x="653208" y="170819"/>
                    <a:pt x="579568" y="163313"/>
                    <a:pt x="432409" y="147977"/>
                  </a:cubicBezTo>
                  <a:close/>
                </a:path>
              </a:pathLst>
            </a:custGeom>
            <a:solidFill>
              <a:srgbClr val="ECFFFF"/>
            </a:solidFill>
            <a:ln w="4055" cap="flat">
              <a:no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C2BA269F-ECA4-B30D-CDC1-59CBDD96BA7F}"/>
                </a:ext>
              </a:extLst>
            </p:cNvPr>
            <p:cNvSpPr/>
            <p:nvPr/>
          </p:nvSpPr>
          <p:spPr>
            <a:xfrm rot="1193110">
              <a:off x="9824071" y="3035311"/>
              <a:ext cx="705121" cy="40637"/>
            </a:xfrm>
            <a:custGeom>
              <a:avLst/>
              <a:gdLst>
                <a:gd name="connsiteX0" fmla="*/ 689993 w 705121"/>
                <a:gd name="connsiteY0" fmla="*/ 0 h 40637"/>
                <a:gd name="connsiteX1" fmla="*/ 705121 w 705121"/>
                <a:gd name="connsiteY1" fmla="*/ 0 h 40637"/>
                <a:gd name="connsiteX2" fmla="*/ 705121 w 705121"/>
                <a:gd name="connsiteY2" fmla="*/ 40638 h 40637"/>
                <a:gd name="connsiteX3" fmla="*/ 689993 w 705121"/>
                <a:gd name="connsiteY3" fmla="*/ 40638 h 40637"/>
                <a:gd name="connsiteX4" fmla="*/ 15127 w 705121"/>
                <a:gd name="connsiteY4" fmla="*/ 40638 h 40637"/>
                <a:gd name="connsiteX5" fmla="*/ -1 w 705121"/>
                <a:gd name="connsiteY5" fmla="*/ 40638 h 40637"/>
                <a:gd name="connsiteX6" fmla="*/ -1 w 705121"/>
                <a:gd name="connsiteY6" fmla="*/ 0 h 40637"/>
                <a:gd name="connsiteX7" fmla="*/ 15127 w 705121"/>
                <a:gd name="connsiteY7" fmla="*/ 0 h 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121" h="40637">
                  <a:moveTo>
                    <a:pt x="689993" y="0"/>
                  </a:moveTo>
                  <a:cubicBezTo>
                    <a:pt x="698348" y="0"/>
                    <a:pt x="705121" y="0"/>
                    <a:pt x="705121" y="0"/>
                  </a:cubicBezTo>
                  <a:lnTo>
                    <a:pt x="705121" y="40638"/>
                  </a:lnTo>
                  <a:cubicBezTo>
                    <a:pt x="705121" y="40638"/>
                    <a:pt x="698348" y="40638"/>
                    <a:pt x="689993" y="40638"/>
                  </a:cubicBezTo>
                  <a:lnTo>
                    <a:pt x="15127" y="40638"/>
                  </a:lnTo>
                  <a:cubicBezTo>
                    <a:pt x="6772" y="40638"/>
                    <a:pt x="-1" y="40638"/>
                    <a:pt x="-1" y="40638"/>
                  </a:cubicBezTo>
                  <a:lnTo>
                    <a:pt x="-1" y="0"/>
                  </a:lnTo>
                  <a:cubicBezTo>
                    <a:pt x="-1" y="0"/>
                    <a:pt x="6772" y="0"/>
                    <a:pt x="15127" y="0"/>
                  </a:cubicBezTo>
                  <a:close/>
                </a:path>
              </a:pathLst>
            </a:custGeom>
            <a:solidFill>
              <a:srgbClr val="A4B5D6"/>
            </a:solidFill>
            <a:ln w="4053" cap="flat">
              <a:no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D95E810D-FEE0-B0D0-0D29-9A4434F45ED9}"/>
                </a:ext>
              </a:extLst>
            </p:cNvPr>
            <p:cNvSpPr/>
            <p:nvPr/>
          </p:nvSpPr>
          <p:spPr>
            <a:xfrm rot="1187401">
              <a:off x="9873072" y="2955469"/>
              <a:ext cx="669050" cy="40654"/>
            </a:xfrm>
            <a:custGeom>
              <a:avLst/>
              <a:gdLst>
                <a:gd name="connsiteX0" fmla="*/ 653917 w 669050"/>
                <a:gd name="connsiteY0" fmla="*/ 0 h 40654"/>
                <a:gd name="connsiteX1" fmla="*/ 669051 w 669050"/>
                <a:gd name="connsiteY1" fmla="*/ 0 h 40654"/>
                <a:gd name="connsiteX2" fmla="*/ 669051 w 669050"/>
                <a:gd name="connsiteY2" fmla="*/ 40654 h 40654"/>
                <a:gd name="connsiteX3" fmla="*/ 653917 w 669050"/>
                <a:gd name="connsiteY3" fmla="*/ 40654 h 40654"/>
                <a:gd name="connsiteX4" fmla="*/ 15134 w 669050"/>
                <a:gd name="connsiteY4" fmla="*/ 40654 h 40654"/>
                <a:gd name="connsiteX5" fmla="*/ 0 w 669050"/>
                <a:gd name="connsiteY5" fmla="*/ 40654 h 40654"/>
                <a:gd name="connsiteX6" fmla="*/ 0 w 669050"/>
                <a:gd name="connsiteY6" fmla="*/ 0 h 40654"/>
                <a:gd name="connsiteX7" fmla="*/ 15134 w 669050"/>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050" h="40654">
                  <a:moveTo>
                    <a:pt x="653917" y="0"/>
                  </a:moveTo>
                  <a:cubicBezTo>
                    <a:pt x="662275" y="0"/>
                    <a:pt x="669051" y="0"/>
                    <a:pt x="669051" y="0"/>
                  </a:cubicBezTo>
                  <a:lnTo>
                    <a:pt x="669051" y="40654"/>
                  </a:lnTo>
                  <a:cubicBezTo>
                    <a:pt x="669051" y="40654"/>
                    <a:pt x="662275" y="40654"/>
                    <a:pt x="653917"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E4B273EA-0A0B-F98F-9C7F-F4A5A1AF38D8}"/>
                </a:ext>
              </a:extLst>
            </p:cNvPr>
            <p:cNvSpPr/>
            <p:nvPr/>
          </p:nvSpPr>
          <p:spPr>
            <a:xfrm rot="1193110">
              <a:off x="9914740" y="2879720"/>
              <a:ext cx="636215" cy="40637"/>
            </a:xfrm>
            <a:custGeom>
              <a:avLst/>
              <a:gdLst>
                <a:gd name="connsiteX0" fmla="*/ 621087 w 636215"/>
                <a:gd name="connsiteY0" fmla="*/ 1 h 40637"/>
                <a:gd name="connsiteX1" fmla="*/ 636215 w 636215"/>
                <a:gd name="connsiteY1" fmla="*/ 1 h 40637"/>
                <a:gd name="connsiteX2" fmla="*/ 636215 w 636215"/>
                <a:gd name="connsiteY2" fmla="*/ 40639 h 40637"/>
                <a:gd name="connsiteX3" fmla="*/ 621087 w 636215"/>
                <a:gd name="connsiteY3" fmla="*/ 40639 h 40637"/>
                <a:gd name="connsiteX4" fmla="*/ 15127 w 636215"/>
                <a:gd name="connsiteY4" fmla="*/ 40639 h 40637"/>
                <a:gd name="connsiteX5" fmla="*/ -1 w 636215"/>
                <a:gd name="connsiteY5" fmla="*/ 40639 h 40637"/>
                <a:gd name="connsiteX6" fmla="*/ -1 w 636215"/>
                <a:gd name="connsiteY6" fmla="*/ 1 h 40637"/>
                <a:gd name="connsiteX7" fmla="*/ 15127 w 636215"/>
                <a:gd name="connsiteY7" fmla="*/ 1 h 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5" h="40637">
                  <a:moveTo>
                    <a:pt x="621087" y="1"/>
                  </a:moveTo>
                  <a:cubicBezTo>
                    <a:pt x="629442" y="1"/>
                    <a:pt x="636215" y="1"/>
                    <a:pt x="636215" y="1"/>
                  </a:cubicBezTo>
                  <a:lnTo>
                    <a:pt x="636215" y="40639"/>
                  </a:lnTo>
                  <a:cubicBezTo>
                    <a:pt x="636215" y="40639"/>
                    <a:pt x="629442" y="40639"/>
                    <a:pt x="621087" y="40639"/>
                  </a:cubicBezTo>
                  <a:lnTo>
                    <a:pt x="15127" y="40639"/>
                  </a:lnTo>
                  <a:cubicBezTo>
                    <a:pt x="6772" y="40639"/>
                    <a:pt x="-1" y="40639"/>
                    <a:pt x="-1" y="40639"/>
                  </a:cubicBezTo>
                  <a:lnTo>
                    <a:pt x="-1" y="1"/>
                  </a:lnTo>
                  <a:cubicBezTo>
                    <a:pt x="-1" y="1"/>
                    <a:pt x="6772" y="1"/>
                    <a:pt x="15127" y="1"/>
                  </a:cubicBezTo>
                  <a:close/>
                </a:path>
              </a:pathLst>
            </a:custGeom>
            <a:solidFill>
              <a:srgbClr val="A4B5D6"/>
            </a:solidFill>
            <a:ln w="4053" cap="flat">
              <a:no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1E0B45DF-D579-D630-87F3-D698DC3DDD72}"/>
                </a:ext>
              </a:extLst>
            </p:cNvPr>
            <p:cNvSpPr/>
            <p:nvPr/>
          </p:nvSpPr>
          <p:spPr>
            <a:xfrm rot="1187401">
              <a:off x="9970725" y="2799617"/>
              <a:ext cx="585875" cy="40654"/>
            </a:xfrm>
            <a:custGeom>
              <a:avLst/>
              <a:gdLst>
                <a:gd name="connsiteX0" fmla="*/ 570742 w 585875"/>
                <a:gd name="connsiteY0" fmla="*/ 0 h 40654"/>
                <a:gd name="connsiteX1" fmla="*/ 585876 w 585875"/>
                <a:gd name="connsiteY1" fmla="*/ 0 h 40654"/>
                <a:gd name="connsiteX2" fmla="*/ 585876 w 585875"/>
                <a:gd name="connsiteY2" fmla="*/ 40654 h 40654"/>
                <a:gd name="connsiteX3" fmla="*/ 570742 w 585875"/>
                <a:gd name="connsiteY3" fmla="*/ 40654 h 40654"/>
                <a:gd name="connsiteX4" fmla="*/ 15134 w 585875"/>
                <a:gd name="connsiteY4" fmla="*/ 40654 h 40654"/>
                <a:gd name="connsiteX5" fmla="*/ 0 w 585875"/>
                <a:gd name="connsiteY5" fmla="*/ 40654 h 40654"/>
                <a:gd name="connsiteX6" fmla="*/ 0 w 585875"/>
                <a:gd name="connsiteY6" fmla="*/ 0 h 40654"/>
                <a:gd name="connsiteX7" fmla="*/ 15134 w 585875"/>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875" h="40654">
                  <a:moveTo>
                    <a:pt x="570742" y="0"/>
                  </a:moveTo>
                  <a:cubicBezTo>
                    <a:pt x="579100" y="0"/>
                    <a:pt x="585876" y="0"/>
                    <a:pt x="585876" y="0"/>
                  </a:cubicBezTo>
                  <a:lnTo>
                    <a:pt x="585876" y="40654"/>
                  </a:lnTo>
                  <a:cubicBezTo>
                    <a:pt x="585876" y="40654"/>
                    <a:pt x="579100" y="40654"/>
                    <a:pt x="570742"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6104AC5A-6B73-56CD-0116-0E2DC752B2F0}"/>
                </a:ext>
              </a:extLst>
            </p:cNvPr>
            <p:cNvSpPr/>
            <p:nvPr/>
          </p:nvSpPr>
          <p:spPr>
            <a:xfrm rot="1187401">
              <a:off x="10016676" y="2728320"/>
              <a:ext cx="545221" cy="40654"/>
            </a:xfrm>
            <a:custGeom>
              <a:avLst/>
              <a:gdLst>
                <a:gd name="connsiteX0" fmla="*/ 530088 w 545221"/>
                <a:gd name="connsiteY0" fmla="*/ 0 h 40654"/>
                <a:gd name="connsiteX1" fmla="*/ 545222 w 545221"/>
                <a:gd name="connsiteY1" fmla="*/ 0 h 40654"/>
                <a:gd name="connsiteX2" fmla="*/ 545222 w 545221"/>
                <a:gd name="connsiteY2" fmla="*/ 40654 h 40654"/>
                <a:gd name="connsiteX3" fmla="*/ 530088 w 545221"/>
                <a:gd name="connsiteY3" fmla="*/ 40654 h 40654"/>
                <a:gd name="connsiteX4" fmla="*/ 15134 w 545221"/>
                <a:gd name="connsiteY4" fmla="*/ 40654 h 40654"/>
                <a:gd name="connsiteX5" fmla="*/ 0 w 545221"/>
                <a:gd name="connsiteY5" fmla="*/ 40654 h 40654"/>
                <a:gd name="connsiteX6" fmla="*/ 0 w 545221"/>
                <a:gd name="connsiteY6" fmla="*/ 0 h 40654"/>
                <a:gd name="connsiteX7" fmla="*/ 15134 w 545221"/>
                <a:gd name="connsiteY7" fmla="*/ 0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221" h="40654">
                  <a:moveTo>
                    <a:pt x="530088" y="0"/>
                  </a:moveTo>
                  <a:cubicBezTo>
                    <a:pt x="538446" y="0"/>
                    <a:pt x="545222" y="0"/>
                    <a:pt x="545222" y="0"/>
                  </a:cubicBezTo>
                  <a:lnTo>
                    <a:pt x="545222" y="40654"/>
                  </a:lnTo>
                  <a:cubicBezTo>
                    <a:pt x="545222" y="40654"/>
                    <a:pt x="538446" y="40654"/>
                    <a:pt x="530088" y="40654"/>
                  </a:cubicBezTo>
                  <a:lnTo>
                    <a:pt x="15134" y="40654"/>
                  </a:lnTo>
                  <a:cubicBezTo>
                    <a:pt x="6776" y="40654"/>
                    <a:pt x="0" y="40654"/>
                    <a:pt x="0" y="40654"/>
                  </a:cubicBezTo>
                  <a:lnTo>
                    <a:pt x="0" y="0"/>
                  </a:lnTo>
                  <a:cubicBezTo>
                    <a:pt x="0" y="0"/>
                    <a:pt x="6776" y="0"/>
                    <a:pt x="15134" y="0"/>
                  </a:cubicBezTo>
                  <a:close/>
                </a:path>
              </a:pathLst>
            </a:custGeom>
            <a:solidFill>
              <a:srgbClr val="A4B5D6"/>
            </a:solidFill>
            <a:ln w="4055" cap="flat">
              <a:no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FE3686BC-2D5C-3669-0EA5-60982E63B112}"/>
                </a:ext>
              </a:extLst>
            </p:cNvPr>
            <p:cNvSpPr/>
            <p:nvPr/>
          </p:nvSpPr>
          <p:spPr>
            <a:xfrm>
              <a:off x="9910358" y="2905728"/>
              <a:ext cx="387136" cy="149647"/>
            </a:xfrm>
            <a:custGeom>
              <a:avLst/>
              <a:gdLst>
                <a:gd name="connsiteX0" fmla="*/ 378590 w 387136"/>
                <a:gd name="connsiteY0" fmla="*/ 149636 h 149647"/>
                <a:gd name="connsiteX1" fmla="*/ 375831 w 387136"/>
                <a:gd name="connsiteY1" fmla="*/ 149149 h 149647"/>
                <a:gd name="connsiteX2" fmla="*/ 5398 w 387136"/>
                <a:gd name="connsiteY2" fmla="*/ 15866 h 149647"/>
                <a:gd name="connsiteX3" fmla="*/ 489 w 387136"/>
                <a:gd name="connsiteY3" fmla="*/ 5398 h 149647"/>
                <a:gd name="connsiteX4" fmla="*/ 10957 w 387136"/>
                <a:gd name="connsiteY4" fmla="*/ 489 h 149647"/>
                <a:gd name="connsiteX5" fmla="*/ 381389 w 387136"/>
                <a:gd name="connsiteY5" fmla="*/ 133771 h 149647"/>
                <a:gd name="connsiteX6" fmla="*/ 386781 w 387136"/>
                <a:gd name="connsiteY6" fmla="*/ 143903 h 149647"/>
                <a:gd name="connsiteX7" fmla="*/ 378590 w 387136"/>
                <a:gd name="connsiteY7" fmla="*/ 149636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136" h="149647">
                  <a:moveTo>
                    <a:pt x="378590" y="149636"/>
                  </a:moveTo>
                  <a:cubicBezTo>
                    <a:pt x="377648" y="149627"/>
                    <a:pt x="376715" y="149465"/>
                    <a:pt x="375831" y="149149"/>
                  </a:cubicBezTo>
                  <a:lnTo>
                    <a:pt x="5398" y="15866"/>
                  </a:lnTo>
                  <a:cubicBezTo>
                    <a:pt x="1150" y="14332"/>
                    <a:pt x="-1045" y="9646"/>
                    <a:pt x="489" y="5398"/>
                  </a:cubicBezTo>
                  <a:cubicBezTo>
                    <a:pt x="2022" y="1150"/>
                    <a:pt x="6709" y="-1045"/>
                    <a:pt x="10957" y="489"/>
                  </a:cubicBezTo>
                  <a:lnTo>
                    <a:pt x="381389" y="133771"/>
                  </a:lnTo>
                  <a:cubicBezTo>
                    <a:pt x="385674" y="135082"/>
                    <a:pt x="388088" y="139614"/>
                    <a:pt x="386781" y="143903"/>
                  </a:cubicBezTo>
                  <a:cubicBezTo>
                    <a:pt x="385690" y="147469"/>
                    <a:pt x="382314" y="149834"/>
                    <a:pt x="378590" y="149636"/>
                  </a:cubicBezTo>
                  <a:close/>
                </a:path>
              </a:pathLst>
            </a:custGeom>
            <a:solidFill>
              <a:srgbClr val="ECFFFF"/>
            </a:solidFill>
            <a:ln w="4055" cap="flat">
              <a:noFill/>
              <a:prstDash val="solid"/>
              <a:miter/>
            </a:ln>
          </p:spPr>
          <p:txBody>
            <a:bodyPr rtlCol="0" anchor="ctr"/>
            <a:lstStyle/>
            <a:p>
              <a:endParaRPr lang="en-US"/>
            </a:p>
          </p:txBody>
        </p:sp>
        <p:sp>
          <p:nvSpPr>
            <p:cNvPr id="47" name="任意多边形: 形状 46">
              <a:extLst>
                <a:ext uri="{FF2B5EF4-FFF2-40B4-BE49-F238E27FC236}">
                  <a16:creationId xmlns:a16="http://schemas.microsoft.com/office/drawing/2014/main" id="{C72A0084-1071-0996-0305-BEA4ADB7C9E4}"/>
                </a:ext>
              </a:extLst>
            </p:cNvPr>
            <p:cNvSpPr/>
            <p:nvPr/>
          </p:nvSpPr>
          <p:spPr>
            <a:xfrm>
              <a:off x="9957017" y="2836754"/>
              <a:ext cx="367977" cy="142747"/>
            </a:xfrm>
            <a:custGeom>
              <a:avLst/>
              <a:gdLst>
                <a:gd name="connsiteX0" fmla="*/ 359277 w 367977"/>
                <a:gd name="connsiteY0" fmla="*/ 142657 h 142747"/>
                <a:gd name="connsiteX1" fmla="*/ 356721 w 367977"/>
                <a:gd name="connsiteY1" fmla="*/ 142251 h 142747"/>
                <a:gd name="connsiteX2" fmla="*/ 5398 w 367977"/>
                <a:gd name="connsiteY2" fmla="*/ 15866 h 142747"/>
                <a:gd name="connsiteX3" fmla="*/ 489 w 367977"/>
                <a:gd name="connsiteY3" fmla="*/ 5398 h 142747"/>
                <a:gd name="connsiteX4" fmla="*/ 10957 w 367977"/>
                <a:gd name="connsiteY4" fmla="*/ 489 h 142747"/>
                <a:gd name="connsiteX5" fmla="*/ 362239 w 367977"/>
                <a:gd name="connsiteY5" fmla="*/ 126874 h 142747"/>
                <a:gd name="connsiteX6" fmla="*/ 367619 w 367977"/>
                <a:gd name="connsiteY6" fmla="*/ 137009 h 142747"/>
                <a:gd name="connsiteX7" fmla="*/ 359480 w 367977"/>
                <a:gd name="connsiteY7" fmla="*/ 142738 h 1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7" h="142747">
                  <a:moveTo>
                    <a:pt x="359277" y="142657"/>
                  </a:moveTo>
                  <a:cubicBezTo>
                    <a:pt x="358408" y="142661"/>
                    <a:pt x="357544" y="142523"/>
                    <a:pt x="356721" y="142251"/>
                  </a:cubicBezTo>
                  <a:lnTo>
                    <a:pt x="5398" y="15866"/>
                  </a:lnTo>
                  <a:cubicBezTo>
                    <a:pt x="1150" y="14332"/>
                    <a:pt x="-1045" y="9646"/>
                    <a:pt x="489" y="5398"/>
                  </a:cubicBezTo>
                  <a:cubicBezTo>
                    <a:pt x="2022" y="1150"/>
                    <a:pt x="6709" y="-1045"/>
                    <a:pt x="10957" y="489"/>
                  </a:cubicBezTo>
                  <a:lnTo>
                    <a:pt x="362239" y="126874"/>
                  </a:lnTo>
                  <a:cubicBezTo>
                    <a:pt x="366523" y="128189"/>
                    <a:pt x="368933" y="132725"/>
                    <a:pt x="367619" y="137009"/>
                  </a:cubicBezTo>
                  <a:cubicBezTo>
                    <a:pt x="366531" y="140555"/>
                    <a:pt x="363184" y="142913"/>
                    <a:pt x="359480" y="142738"/>
                  </a:cubicBezTo>
                  <a:close/>
                </a:path>
              </a:pathLst>
            </a:custGeom>
            <a:solidFill>
              <a:srgbClr val="ECFFFF"/>
            </a:solidFill>
            <a:ln w="4055" cap="flat">
              <a:noFill/>
              <a:prstDash val="solid"/>
              <a:miter/>
            </a:ln>
          </p:spPr>
          <p:txBody>
            <a:bodyPr rtlCol="0" anchor="ctr"/>
            <a:lstStyle/>
            <a:p>
              <a:endParaRPr lang="en-US"/>
            </a:p>
          </p:txBody>
        </p:sp>
        <p:sp>
          <p:nvSpPr>
            <p:cNvPr id="48" name="任意多边形: 形状 47">
              <a:extLst>
                <a:ext uri="{FF2B5EF4-FFF2-40B4-BE49-F238E27FC236}">
                  <a16:creationId xmlns:a16="http://schemas.microsoft.com/office/drawing/2014/main" id="{1398D16F-6A4A-E6A6-9857-6ADC9CF4E50C}"/>
                </a:ext>
              </a:extLst>
            </p:cNvPr>
            <p:cNvSpPr/>
            <p:nvPr/>
          </p:nvSpPr>
          <p:spPr>
            <a:xfrm>
              <a:off x="9999984" y="2766360"/>
              <a:ext cx="336703" cy="131511"/>
            </a:xfrm>
            <a:custGeom>
              <a:avLst/>
              <a:gdLst>
                <a:gd name="connsiteX0" fmla="*/ 327954 w 336703"/>
                <a:gd name="connsiteY0" fmla="*/ 131499 h 131511"/>
                <a:gd name="connsiteX1" fmla="*/ 325195 w 336703"/>
                <a:gd name="connsiteY1" fmla="*/ 131013 h 131511"/>
                <a:gd name="connsiteX2" fmla="*/ 5398 w 336703"/>
                <a:gd name="connsiteY2" fmla="*/ 15866 h 131511"/>
                <a:gd name="connsiteX3" fmla="*/ 489 w 336703"/>
                <a:gd name="connsiteY3" fmla="*/ 5398 h 131511"/>
                <a:gd name="connsiteX4" fmla="*/ 10957 w 336703"/>
                <a:gd name="connsiteY4" fmla="*/ 489 h 131511"/>
                <a:gd name="connsiteX5" fmla="*/ 330957 w 336703"/>
                <a:gd name="connsiteY5" fmla="*/ 115635 h 131511"/>
                <a:gd name="connsiteX6" fmla="*/ 336349 w 336703"/>
                <a:gd name="connsiteY6" fmla="*/ 125766 h 131511"/>
                <a:gd name="connsiteX7" fmla="*/ 328157 w 336703"/>
                <a:gd name="connsiteY7" fmla="*/ 131499 h 1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03" h="131511">
                  <a:moveTo>
                    <a:pt x="327954" y="131499"/>
                  </a:moveTo>
                  <a:cubicBezTo>
                    <a:pt x="327013" y="131491"/>
                    <a:pt x="326080" y="131329"/>
                    <a:pt x="325195" y="131013"/>
                  </a:cubicBezTo>
                  <a:lnTo>
                    <a:pt x="5398" y="15866"/>
                  </a:lnTo>
                  <a:cubicBezTo>
                    <a:pt x="1150" y="14332"/>
                    <a:pt x="-1045" y="9646"/>
                    <a:pt x="489" y="5398"/>
                  </a:cubicBezTo>
                  <a:cubicBezTo>
                    <a:pt x="2022" y="1150"/>
                    <a:pt x="6709" y="-1045"/>
                    <a:pt x="10957" y="489"/>
                  </a:cubicBezTo>
                  <a:lnTo>
                    <a:pt x="330957" y="115635"/>
                  </a:lnTo>
                  <a:cubicBezTo>
                    <a:pt x="335241" y="116946"/>
                    <a:pt x="337655" y="121478"/>
                    <a:pt x="336349" y="125766"/>
                  </a:cubicBezTo>
                  <a:cubicBezTo>
                    <a:pt x="335257" y="129333"/>
                    <a:pt x="331882" y="131698"/>
                    <a:pt x="328157" y="131499"/>
                  </a:cubicBezTo>
                  <a:close/>
                </a:path>
              </a:pathLst>
            </a:custGeom>
            <a:solidFill>
              <a:srgbClr val="ECFFFF"/>
            </a:solidFill>
            <a:ln w="4055" cap="flat">
              <a:no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6194F54E-D8B4-489A-4B2F-38F46C0176EC}"/>
                </a:ext>
              </a:extLst>
            </p:cNvPr>
            <p:cNvSpPr/>
            <p:nvPr/>
          </p:nvSpPr>
          <p:spPr>
            <a:xfrm>
              <a:off x="10047156" y="2697635"/>
              <a:ext cx="296624" cy="117099"/>
            </a:xfrm>
            <a:custGeom>
              <a:avLst/>
              <a:gdLst>
                <a:gd name="connsiteX0" fmla="*/ 288126 w 296624"/>
                <a:gd name="connsiteY0" fmla="*/ 117090 h 117099"/>
                <a:gd name="connsiteX1" fmla="*/ 285367 w 296624"/>
                <a:gd name="connsiteY1" fmla="*/ 116603 h 117099"/>
                <a:gd name="connsiteX2" fmla="*/ 5413 w 296624"/>
                <a:gd name="connsiteY2" fmla="*/ 15860 h 117099"/>
                <a:gd name="connsiteX3" fmla="*/ 483 w 296624"/>
                <a:gd name="connsiteY3" fmla="*/ 5413 h 117099"/>
                <a:gd name="connsiteX4" fmla="*/ 10931 w 296624"/>
                <a:gd name="connsiteY4" fmla="*/ 483 h 117099"/>
                <a:gd name="connsiteX5" fmla="*/ 290885 w 296624"/>
                <a:gd name="connsiteY5" fmla="*/ 101226 h 117099"/>
                <a:gd name="connsiteX6" fmla="*/ 296265 w 296624"/>
                <a:gd name="connsiteY6" fmla="*/ 111361 h 117099"/>
                <a:gd name="connsiteX7" fmla="*/ 288126 w 296624"/>
                <a:gd name="connsiteY7" fmla="*/ 117090 h 11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24" h="117099">
                  <a:moveTo>
                    <a:pt x="288126" y="117090"/>
                  </a:moveTo>
                  <a:cubicBezTo>
                    <a:pt x="287185" y="117090"/>
                    <a:pt x="286252" y="116924"/>
                    <a:pt x="285367" y="116603"/>
                  </a:cubicBezTo>
                  <a:lnTo>
                    <a:pt x="5413" y="15860"/>
                  </a:lnTo>
                  <a:cubicBezTo>
                    <a:pt x="1165" y="14335"/>
                    <a:pt x="-1042" y="9661"/>
                    <a:pt x="483" y="5413"/>
                  </a:cubicBezTo>
                  <a:cubicBezTo>
                    <a:pt x="2009" y="1165"/>
                    <a:pt x="6683" y="-1042"/>
                    <a:pt x="10931" y="483"/>
                  </a:cubicBezTo>
                  <a:lnTo>
                    <a:pt x="290885" y="101226"/>
                  </a:lnTo>
                  <a:cubicBezTo>
                    <a:pt x="295170" y="102541"/>
                    <a:pt x="297580" y="107077"/>
                    <a:pt x="296265" y="111361"/>
                  </a:cubicBezTo>
                  <a:cubicBezTo>
                    <a:pt x="295178" y="114907"/>
                    <a:pt x="291830" y="117265"/>
                    <a:pt x="288126" y="117090"/>
                  </a:cubicBezTo>
                  <a:close/>
                </a:path>
              </a:pathLst>
            </a:custGeom>
            <a:solidFill>
              <a:srgbClr val="ECFFFF"/>
            </a:solidFill>
            <a:ln w="4055" cap="flat">
              <a:no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402DB597-3292-5F0C-94FA-56B4B882CC9A}"/>
                </a:ext>
              </a:extLst>
            </p:cNvPr>
            <p:cNvSpPr/>
            <p:nvPr/>
          </p:nvSpPr>
          <p:spPr>
            <a:xfrm>
              <a:off x="10082794" y="2635511"/>
              <a:ext cx="273206" cy="108587"/>
            </a:xfrm>
            <a:custGeom>
              <a:avLst/>
              <a:gdLst>
                <a:gd name="connsiteX0" fmla="*/ 264539 w 273206"/>
                <a:gd name="connsiteY0" fmla="*/ 108576 h 108587"/>
                <a:gd name="connsiteX1" fmla="*/ 261780 w 273206"/>
                <a:gd name="connsiteY1" fmla="*/ 108089 h 108587"/>
                <a:gd name="connsiteX2" fmla="*/ 5398 w 273206"/>
                <a:gd name="connsiteY2" fmla="*/ 15866 h 108587"/>
                <a:gd name="connsiteX3" fmla="*/ 489 w 273206"/>
                <a:gd name="connsiteY3" fmla="*/ 5398 h 108587"/>
                <a:gd name="connsiteX4" fmla="*/ 10957 w 273206"/>
                <a:gd name="connsiteY4" fmla="*/ 489 h 108587"/>
                <a:gd name="connsiteX5" fmla="*/ 267460 w 273206"/>
                <a:gd name="connsiteY5" fmla="*/ 92712 h 108587"/>
                <a:gd name="connsiteX6" fmla="*/ 272852 w 273206"/>
                <a:gd name="connsiteY6" fmla="*/ 102843 h 108587"/>
                <a:gd name="connsiteX7" fmla="*/ 264660 w 273206"/>
                <a:gd name="connsiteY7" fmla="*/ 108576 h 10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206" h="108587">
                  <a:moveTo>
                    <a:pt x="264539" y="108576"/>
                  </a:moveTo>
                  <a:cubicBezTo>
                    <a:pt x="263597" y="108568"/>
                    <a:pt x="262664" y="108405"/>
                    <a:pt x="261780" y="108089"/>
                  </a:cubicBezTo>
                  <a:lnTo>
                    <a:pt x="5398" y="15866"/>
                  </a:lnTo>
                  <a:cubicBezTo>
                    <a:pt x="1150" y="14331"/>
                    <a:pt x="-1045" y="9645"/>
                    <a:pt x="489" y="5398"/>
                  </a:cubicBezTo>
                  <a:cubicBezTo>
                    <a:pt x="2022" y="1152"/>
                    <a:pt x="6709" y="-1046"/>
                    <a:pt x="10957" y="489"/>
                  </a:cubicBezTo>
                  <a:lnTo>
                    <a:pt x="267460" y="92712"/>
                  </a:lnTo>
                  <a:cubicBezTo>
                    <a:pt x="271744" y="94022"/>
                    <a:pt x="274158" y="98554"/>
                    <a:pt x="272852" y="102843"/>
                  </a:cubicBezTo>
                  <a:cubicBezTo>
                    <a:pt x="271761" y="106409"/>
                    <a:pt x="268385" y="108775"/>
                    <a:pt x="264660" y="108576"/>
                  </a:cubicBezTo>
                  <a:close/>
                </a:path>
              </a:pathLst>
            </a:custGeom>
            <a:solidFill>
              <a:srgbClr val="ECFFFF"/>
            </a:solidFill>
            <a:ln w="4055" cap="flat">
              <a:no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074E4FF7-9E5F-7CC9-1BC0-8653E672EF55}"/>
                </a:ext>
              </a:extLst>
            </p:cNvPr>
            <p:cNvSpPr/>
            <p:nvPr/>
          </p:nvSpPr>
          <p:spPr>
            <a:xfrm>
              <a:off x="9365605" y="3705522"/>
              <a:ext cx="289971" cy="197657"/>
            </a:xfrm>
            <a:custGeom>
              <a:avLst/>
              <a:gdLst>
                <a:gd name="connsiteX0" fmla="*/ 262691 w 289971"/>
                <a:gd name="connsiteY0" fmla="*/ 197657 h 197657"/>
                <a:gd name="connsiteX1" fmla="*/ 235831 w 289971"/>
                <a:gd name="connsiteY1" fmla="*/ 174936 h 197657"/>
                <a:gd name="connsiteX2" fmla="*/ 172618 w 289971"/>
                <a:gd name="connsiteY2" fmla="*/ 65835 h 197657"/>
                <a:gd name="connsiteX3" fmla="*/ 39254 w 289971"/>
                <a:gd name="connsiteY3" fmla="*/ 73179 h 197657"/>
                <a:gd name="connsiteX4" fmla="*/ 2759 w 289971"/>
                <a:gd name="connsiteY4" fmla="*/ 60581 h 197657"/>
                <a:gd name="connsiteX5" fmla="*/ 15357 w 289971"/>
                <a:gd name="connsiteY5" fmla="*/ 24085 h 197657"/>
                <a:gd name="connsiteX6" fmla="*/ 197530 w 289971"/>
                <a:gd name="connsiteY6" fmla="*/ 17269 h 197657"/>
                <a:gd name="connsiteX7" fmla="*/ 289591 w 289971"/>
                <a:gd name="connsiteY7" fmla="*/ 165807 h 197657"/>
                <a:gd name="connsiteX8" fmla="*/ 267235 w 289971"/>
                <a:gd name="connsiteY8" fmla="*/ 197211 h 197657"/>
                <a:gd name="connsiteX9" fmla="*/ 262691 w 289971"/>
                <a:gd name="connsiteY9" fmla="*/ 197657 h 1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971" h="197657">
                  <a:moveTo>
                    <a:pt x="262691" y="197657"/>
                  </a:moveTo>
                  <a:cubicBezTo>
                    <a:pt x="249395" y="197645"/>
                    <a:pt x="238046" y="188046"/>
                    <a:pt x="235831" y="174936"/>
                  </a:cubicBezTo>
                  <a:cubicBezTo>
                    <a:pt x="226459" y="119311"/>
                    <a:pt x="205198" y="82592"/>
                    <a:pt x="172618" y="65835"/>
                  </a:cubicBezTo>
                  <a:cubicBezTo>
                    <a:pt x="116587" y="37028"/>
                    <a:pt x="39985" y="72814"/>
                    <a:pt x="39254" y="73179"/>
                  </a:cubicBezTo>
                  <a:cubicBezTo>
                    <a:pt x="25699" y="79776"/>
                    <a:pt x="9356" y="74136"/>
                    <a:pt x="2759" y="60581"/>
                  </a:cubicBezTo>
                  <a:cubicBezTo>
                    <a:pt x="-3838" y="47025"/>
                    <a:pt x="1801" y="30683"/>
                    <a:pt x="15357" y="24085"/>
                  </a:cubicBezTo>
                  <a:cubicBezTo>
                    <a:pt x="19414" y="22097"/>
                    <a:pt x="116790" y="-24359"/>
                    <a:pt x="197530" y="17269"/>
                  </a:cubicBezTo>
                  <a:cubicBezTo>
                    <a:pt x="246218" y="42303"/>
                    <a:pt x="277216" y="92289"/>
                    <a:pt x="289591" y="165807"/>
                  </a:cubicBezTo>
                  <a:cubicBezTo>
                    <a:pt x="292086" y="180653"/>
                    <a:pt x="282076" y="194708"/>
                    <a:pt x="267235" y="197211"/>
                  </a:cubicBezTo>
                  <a:cubicBezTo>
                    <a:pt x="265733" y="197479"/>
                    <a:pt x="264216" y="197629"/>
                    <a:pt x="262691" y="197657"/>
                  </a:cubicBezTo>
                  <a:close/>
                </a:path>
              </a:pathLst>
            </a:custGeom>
            <a:solidFill>
              <a:srgbClr val="480090"/>
            </a:solidFill>
            <a:ln w="4055" cap="flat">
              <a:no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C1D219AC-DA24-65A8-C582-F448A13125AB}"/>
                </a:ext>
              </a:extLst>
            </p:cNvPr>
            <p:cNvSpPr/>
            <p:nvPr/>
          </p:nvSpPr>
          <p:spPr>
            <a:xfrm>
              <a:off x="10025578" y="3961732"/>
              <a:ext cx="309999" cy="165492"/>
            </a:xfrm>
            <a:custGeom>
              <a:avLst/>
              <a:gdLst>
                <a:gd name="connsiteX0" fmla="*/ 282561 w 309999"/>
                <a:gd name="connsiteY0" fmla="*/ 165492 h 165492"/>
                <a:gd name="connsiteX1" fmla="*/ 257446 w 309999"/>
                <a:gd name="connsiteY1" fmla="*/ 148857 h 165492"/>
                <a:gd name="connsiteX2" fmla="*/ 170498 w 309999"/>
                <a:gd name="connsiteY2" fmla="*/ 57243 h 165492"/>
                <a:gd name="connsiteX3" fmla="*/ 42490 w 309999"/>
                <a:gd name="connsiteY3" fmla="*/ 95301 h 165492"/>
                <a:gd name="connsiteX4" fmla="*/ 4647 w 309999"/>
                <a:gd name="connsiteY4" fmla="*/ 87905 h 165492"/>
                <a:gd name="connsiteX5" fmla="*/ 8205 w 309999"/>
                <a:gd name="connsiteY5" fmla="*/ 53186 h 165492"/>
                <a:gd name="connsiteX6" fmla="*/ 183847 w 309999"/>
                <a:gd name="connsiteY6" fmla="*/ 4295 h 165492"/>
                <a:gd name="connsiteX7" fmla="*/ 307838 w 309999"/>
                <a:gd name="connsiteY7" fmla="*/ 127394 h 165492"/>
                <a:gd name="connsiteX8" fmla="*/ 293317 w 309999"/>
                <a:gd name="connsiteY8" fmla="*/ 163176 h 165492"/>
                <a:gd name="connsiteX9" fmla="*/ 282764 w 309999"/>
                <a:gd name="connsiteY9" fmla="*/ 165330 h 16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999" h="165492">
                  <a:moveTo>
                    <a:pt x="282561" y="165492"/>
                  </a:moveTo>
                  <a:cubicBezTo>
                    <a:pt x="271614" y="165472"/>
                    <a:pt x="261735" y="158928"/>
                    <a:pt x="257446" y="148857"/>
                  </a:cubicBezTo>
                  <a:cubicBezTo>
                    <a:pt x="235415" y="96721"/>
                    <a:pt x="206202" y="65967"/>
                    <a:pt x="170498" y="57243"/>
                  </a:cubicBezTo>
                  <a:cubicBezTo>
                    <a:pt x="109354" y="42191"/>
                    <a:pt x="43139" y="94774"/>
                    <a:pt x="42490" y="95301"/>
                  </a:cubicBezTo>
                  <a:cubicBezTo>
                    <a:pt x="29997" y="103708"/>
                    <a:pt x="13054" y="100397"/>
                    <a:pt x="4647" y="87905"/>
                  </a:cubicBezTo>
                  <a:cubicBezTo>
                    <a:pt x="-2701" y="76990"/>
                    <a:pt x="-1203" y="62384"/>
                    <a:pt x="8205" y="53186"/>
                  </a:cubicBezTo>
                  <a:cubicBezTo>
                    <a:pt x="11735" y="50305"/>
                    <a:pt x="95478" y="-17452"/>
                    <a:pt x="183847" y="4295"/>
                  </a:cubicBezTo>
                  <a:cubicBezTo>
                    <a:pt x="237038" y="17360"/>
                    <a:pt x="278747" y="58785"/>
                    <a:pt x="307838" y="127394"/>
                  </a:cubicBezTo>
                  <a:cubicBezTo>
                    <a:pt x="313709" y="141287"/>
                    <a:pt x="307209" y="157305"/>
                    <a:pt x="293317" y="163176"/>
                  </a:cubicBezTo>
                  <a:cubicBezTo>
                    <a:pt x="289978" y="164588"/>
                    <a:pt x="286391" y="165318"/>
                    <a:pt x="282764" y="165330"/>
                  </a:cubicBezTo>
                  <a:close/>
                </a:path>
              </a:pathLst>
            </a:custGeom>
            <a:solidFill>
              <a:srgbClr val="480090"/>
            </a:solidFill>
            <a:ln w="4055" cap="flat">
              <a:no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8D4C7CA5-214E-717F-25B5-0FD1F2C017D5}"/>
                </a:ext>
              </a:extLst>
            </p:cNvPr>
            <p:cNvSpPr/>
            <p:nvPr/>
          </p:nvSpPr>
          <p:spPr>
            <a:xfrm>
              <a:off x="9743308" y="3853746"/>
              <a:ext cx="239385" cy="152707"/>
            </a:xfrm>
            <a:custGeom>
              <a:avLst/>
              <a:gdLst>
                <a:gd name="connsiteX0" fmla="*/ 37016 w 239385"/>
                <a:gd name="connsiteY0" fmla="*/ 15 h 152707"/>
                <a:gd name="connsiteX1" fmla="*/ 115160 w 239385"/>
                <a:gd name="connsiteY1" fmla="*/ 69558 h 152707"/>
                <a:gd name="connsiteX2" fmla="*/ 232132 w 239385"/>
                <a:gd name="connsiteY2" fmla="*/ 74021 h 152707"/>
                <a:gd name="connsiteX3" fmla="*/ 90735 w 239385"/>
                <a:gd name="connsiteY3" fmla="*/ 137558 h 152707"/>
                <a:gd name="connsiteX4" fmla="*/ 37016 w 239385"/>
                <a:gd name="connsiteY4" fmla="*/ 15 h 152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85" h="152707">
                  <a:moveTo>
                    <a:pt x="37016" y="15"/>
                  </a:moveTo>
                  <a:cubicBezTo>
                    <a:pt x="70610" y="-1080"/>
                    <a:pt x="82417" y="57142"/>
                    <a:pt x="115160" y="69558"/>
                  </a:cubicBezTo>
                  <a:cubicBezTo>
                    <a:pt x="147902" y="81973"/>
                    <a:pt x="210263" y="45660"/>
                    <a:pt x="232132" y="74021"/>
                  </a:cubicBezTo>
                  <a:cubicBezTo>
                    <a:pt x="257612" y="107088"/>
                    <a:pt x="217242" y="185556"/>
                    <a:pt x="90735" y="137558"/>
                  </a:cubicBezTo>
                  <a:cubicBezTo>
                    <a:pt x="-35772" y="89560"/>
                    <a:pt x="-5951" y="1638"/>
                    <a:pt x="37016" y="15"/>
                  </a:cubicBezTo>
                  <a:close/>
                </a:path>
              </a:pathLst>
            </a:custGeom>
            <a:solidFill>
              <a:srgbClr val="661800"/>
            </a:solidFill>
            <a:ln w="4055" cap="flat">
              <a:no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972C37C1-2956-823D-0589-C3C782A79C59}"/>
                </a:ext>
              </a:extLst>
            </p:cNvPr>
            <p:cNvSpPr/>
            <p:nvPr/>
          </p:nvSpPr>
          <p:spPr>
            <a:xfrm>
              <a:off x="10152866" y="4123735"/>
              <a:ext cx="133404" cy="133404"/>
            </a:xfrm>
            <a:custGeom>
              <a:avLst/>
              <a:gdLst>
                <a:gd name="connsiteX0" fmla="*/ 133404 w 133404"/>
                <a:gd name="connsiteY0" fmla="*/ 66702 h 133404"/>
                <a:gd name="connsiteX1" fmla="*/ 66702 w 133404"/>
                <a:gd name="connsiteY1" fmla="*/ 133404 h 133404"/>
                <a:gd name="connsiteX2" fmla="*/ 0 w 133404"/>
                <a:gd name="connsiteY2" fmla="*/ 66702 h 133404"/>
                <a:gd name="connsiteX3" fmla="*/ 66702 w 133404"/>
                <a:gd name="connsiteY3" fmla="*/ 0 h 133404"/>
                <a:gd name="connsiteX4" fmla="*/ 133404 w 133404"/>
                <a:gd name="connsiteY4" fmla="*/ 66702 h 13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4" h="133404">
                  <a:moveTo>
                    <a:pt x="133404" y="66702"/>
                  </a:moveTo>
                  <a:cubicBezTo>
                    <a:pt x="133404" y="103541"/>
                    <a:pt x="103541" y="133404"/>
                    <a:pt x="66702" y="133404"/>
                  </a:cubicBezTo>
                  <a:cubicBezTo>
                    <a:pt x="29864" y="133404"/>
                    <a:pt x="0" y="103541"/>
                    <a:pt x="0" y="66702"/>
                  </a:cubicBezTo>
                  <a:cubicBezTo>
                    <a:pt x="0" y="29864"/>
                    <a:pt x="29864" y="0"/>
                    <a:pt x="66702" y="0"/>
                  </a:cubicBezTo>
                  <a:cubicBezTo>
                    <a:pt x="103541" y="0"/>
                    <a:pt x="133404" y="29864"/>
                    <a:pt x="133404" y="66702"/>
                  </a:cubicBezTo>
                  <a:close/>
                </a:path>
              </a:pathLst>
            </a:custGeom>
            <a:solidFill>
              <a:srgbClr val="FF90C0"/>
            </a:solidFill>
            <a:ln w="4055" cap="flat">
              <a:no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18290A20-B03E-24C8-D3D5-380A492EE5F3}"/>
                </a:ext>
              </a:extLst>
            </p:cNvPr>
            <p:cNvSpPr/>
            <p:nvPr/>
          </p:nvSpPr>
          <p:spPr>
            <a:xfrm>
              <a:off x="9345217" y="3841062"/>
              <a:ext cx="133404" cy="133404"/>
            </a:xfrm>
            <a:custGeom>
              <a:avLst/>
              <a:gdLst>
                <a:gd name="connsiteX0" fmla="*/ 133404 w 133404"/>
                <a:gd name="connsiteY0" fmla="*/ 66702 h 133404"/>
                <a:gd name="connsiteX1" fmla="*/ 66702 w 133404"/>
                <a:gd name="connsiteY1" fmla="*/ 133404 h 133404"/>
                <a:gd name="connsiteX2" fmla="*/ 0 w 133404"/>
                <a:gd name="connsiteY2" fmla="*/ 66702 h 133404"/>
                <a:gd name="connsiteX3" fmla="*/ 66702 w 133404"/>
                <a:gd name="connsiteY3" fmla="*/ 0 h 133404"/>
                <a:gd name="connsiteX4" fmla="*/ 133404 w 133404"/>
                <a:gd name="connsiteY4" fmla="*/ 66702 h 13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4" h="133404">
                  <a:moveTo>
                    <a:pt x="133404" y="66702"/>
                  </a:moveTo>
                  <a:cubicBezTo>
                    <a:pt x="133404" y="103541"/>
                    <a:pt x="103541" y="133404"/>
                    <a:pt x="66702" y="133404"/>
                  </a:cubicBezTo>
                  <a:cubicBezTo>
                    <a:pt x="29864" y="133404"/>
                    <a:pt x="0" y="103541"/>
                    <a:pt x="0" y="66702"/>
                  </a:cubicBezTo>
                  <a:cubicBezTo>
                    <a:pt x="0" y="29864"/>
                    <a:pt x="29864" y="0"/>
                    <a:pt x="66702" y="0"/>
                  </a:cubicBezTo>
                  <a:cubicBezTo>
                    <a:pt x="103541" y="0"/>
                    <a:pt x="133404" y="29864"/>
                    <a:pt x="133404" y="66702"/>
                  </a:cubicBezTo>
                  <a:close/>
                </a:path>
              </a:pathLst>
            </a:custGeom>
            <a:solidFill>
              <a:srgbClr val="FF90C0"/>
            </a:solidFill>
            <a:ln w="4055" cap="flat">
              <a:no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5C1AF891-1D07-2604-9459-EDE1C9304F6C}"/>
                </a:ext>
              </a:extLst>
            </p:cNvPr>
            <p:cNvSpPr/>
            <p:nvPr/>
          </p:nvSpPr>
          <p:spPr>
            <a:xfrm>
              <a:off x="11151208" y="5015479"/>
              <a:ext cx="654090" cy="512465"/>
            </a:xfrm>
            <a:custGeom>
              <a:avLst/>
              <a:gdLst>
                <a:gd name="connsiteX0" fmla="*/ 446751 w 654090"/>
                <a:gd name="connsiteY0" fmla="*/ 221095 h 512465"/>
                <a:gd name="connsiteX1" fmla="*/ 361791 w 654090"/>
                <a:gd name="connsiteY1" fmla="*/ 130211 h 512465"/>
                <a:gd name="connsiteX2" fmla="*/ 453039 w 654090"/>
                <a:gd name="connsiteY2" fmla="*/ 129197 h 512465"/>
                <a:gd name="connsiteX3" fmla="*/ 464116 w 654090"/>
                <a:gd name="connsiteY3" fmla="*/ 122543 h 512465"/>
                <a:gd name="connsiteX4" fmla="*/ 474949 w 654090"/>
                <a:gd name="connsiteY4" fmla="*/ 134 h 512465"/>
                <a:gd name="connsiteX5" fmla="*/ 528668 w 654090"/>
                <a:gd name="connsiteY5" fmla="*/ 107693 h 512465"/>
                <a:gd name="connsiteX6" fmla="*/ 543355 w 654090"/>
                <a:gd name="connsiteY6" fmla="*/ 112805 h 512465"/>
                <a:gd name="connsiteX7" fmla="*/ 649576 w 654090"/>
                <a:gd name="connsiteY7" fmla="*/ 61278 h 512465"/>
                <a:gd name="connsiteX8" fmla="*/ 575814 w 654090"/>
                <a:gd name="connsiteY8" fmla="*/ 161128 h 512465"/>
                <a:gd name="connsiteX9" fmla="*/ 579871 w 654090"/>
                <a:gd name="connsiteY9" fmla="*/ 173300 h 512465"/>
                <a:gd name="connsiteX10" fmla="*/ 629735 w 654090"/>
                <a:gd name="connsiteY10" fmla="*/ 229007 h 512465"/>
                <a:gd name="connsiteX11" fmla="*/ 515806 w 654090"/>
                <a:gd name="connsiteY11" fmla="*/ 248807 h 512465"/>
                <a:gd name="connsiteX12" fmla="*/ 0 w 654090"/>
                <a:gd name="connsiteY12" fmla="*/ 475570 h 512465"/>
                <a:gd name="connsiteX13" fmla="*/ 29497 w 654090"/>
                <a:gd name="connsiteY13" fmla="*/ 409070 h 512465"/>
                <a:gd name="connsiteX14" fmla="*/ 446751 w 654090"/>
                <a:gd name="connsiteY14" fmla="*/ 221095 h 5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090" h="512465">
                  <a:moveTo>
                    <a:pt x="446751" y="221095"/>
                  </a:moveTo>
                  <a:cubicBezTo>
                    <a:pt x="446751" y="221095"/>
                    <a:pt x="331523" y="190462"/>
                    <a:pt x="361791" y="130211"/>
                  </a:cubicBezTo>
                  <a:cubicBezTo>
                    <a:pt x="373638" y="106638"/>
                    <a:pt x="419120" y="95765"/>
                    <a:pt x="453039" y="129197"/>
                  </a:cubicBezTo>
                  <a:cubicBezTo>
                    <a:pt x="458030" y="134106"/>
                    <a:pt x="468011" y="128304"/>
                    <a:pt x="464116" y="122543"/>
                  </a:cubicBezTo>
                  <a:cubicBezTo>
                    <a:pt x="435147" y="79657"/>
                    <a:pt x="429061" y="5287"/>
                    <a:pt x="474949" y="134"/>
                  </a:cubicBezTo>
                  <a:cubicBezTo>
                    <a:pt x="506028" y="-3315"/>
                    <a:pt x="540109" y="60507"/>
                    <a:pt x="528668" y="107693"/>
                  </a:cubicBezTo>
                  <a:cubicBezTo>
                    <a:pt x="526761" y="115564"/>
                    <a:pt x="541570" y="120717"/>
                    <a:pt x="543355" y="112805"/>
                  </a:cubicBezTo>
                  <a:cubicBezTo>
                    <a:pt x="559382" y="42208"/>
                    <a:pt x="635091" y="34783"/>
                    <a:pt x="649576" y="61278"/>
                  </a:cubicBezTo>
                  <a:cubicBezTo>
                    <a:pt x="666292" y="91910"/>
                    <a:pt x="635456" y="144250"/>
                    <a:pt x="575814" y="161128"/>
                  </a:cubicBezTo>
                  <a:cubicBezTo>
                    <a:pt x="569525" y="162913"/>
                    <a:pt x="573176" y="173300"/>
                    <a:pt x="579871" y="173300"/>
                  </a:cubicBezTo>
                  <a:cubicBezTo>
                    <a:pt x="602470" y="173057"/>
                    <a:pt x="638296" y="197644"/>
                    <a:pt x="629735" y="229007"/>
                  </a:cubicBezTo>
                  <a:cubicBezTo>
                    <a:pt x="606325" y="314900"/>
                    <a:pt x="515806" y="248807"/>
                    <a:pt x="515806" y="248807"/>
                  </a:cubicBezTo>
                  <a:cubicBezTo>
                    <a:pt x="515806" y="248807"/>
                    <a:pt x="304298" y="630194"/>
                    <a:pt x="0" y="475570"/>
                  </a:cubicBezTo>
                  <a:lnTo>
                    <a:pt x="29497" y="409070"/>
                  </a:lnTo>
                  <a:cubicBezTo>
                    <a:pt x="29497" y="409070"/>
                    <a:pt x="242141" y="548236"/>
                    <a:pt x="446751" y="221095"/>
                  </a:cubicBezTo>
                  <a:close/>
                </a:path>
              </a:pathLst>
            </a:custGeom>
            <a:solidFill>
              <a:srgbClr val="E6F8FF"/>
            </a:solidFill>
            <a:ln w="4055" cap="flat">
              <a:no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19594701-4F82-EF85-4B90-3A4F0562E84C}"/>
                </a:ext>
              </a:extLst>
            </p:cNvPr>
            <p:cNvSpPr/>
            <p:nvPr/>
          </p:nvSpPr>
          <p:spPr>
            <a:xfrm>
              <a:off x="11151045" y="5264326"/>
              <a:ext cx="515805" cy="263658"/>
            </a:xfrm>
            <a:custGeom>
              <a:avLst/>
              <a:gdLst>
                <a:gd name="connsiteX0" fmla="*/ 515806 w 515805"/>
                <a:gd name="connsiteY0" fmla="*/ 0 h 263658"/>
                <a:gd name="connsiteX1" fmla="*/ 0 w 515805"/>
                <a:gd name="connsiteY1" fmla="*/ 226763 h 263658"/>
                <a:gd name="connsiteX2" fmla="*/ 6816 w 515805"/>
                <a:gd name="connsiteY2" fmla="*/ 211426 h 263658"/>
                <a:gd name="connsiteX3" fmla="*/ 515806 w 515805"/>
                <a:gd name="connsiteY3" fmla="*/ 0 h 263658"/>
              </a:gdLst>
              <a:ahLst/>
              <a:cxnLst>
                <a:cxn ang="0">
                  <a:pos x="connsiteX0" y="connsiteY0"/>
                </a:cxn>
                <a:cxn ang="0">
                  <a:pos x="connsiteX1" y="connsiteY1"/>
                </a:cxn>
                <a:cxn ang="0">
                  <a:pos x="connsiteX2" y="connsiteY2"/>
                </a:cxn>
                <a:cxn ang="0">
                  <a:pos x="connsiteX3" y="connsiteY3"/>
                </a:cxn>
              </a:cxnLst>
              <a:rect l="l" t="t" r="r" b="b"/>
              <a:pathLst>
                <a:path w="515805" h="263658">
                  <a:moveTo>
                    <a:pt x="515806" y="0"/>
                  </a:moveTo>
                  <a:cubicBezTo>
                    <a:pt x="515806" y="0"/>
                    <a:pt x="304298" y="381387"/>
                    <a:pt x="0" y="226763"/>
                  </a:cubicBezTo>
                  <a:lnTo>
                    <a:pt x="6816" y="211426"/>
                  </a:lnTo>
                  <a:cubicBezTo>
                    <a:pt x="325315" y="283728"/>
                    <a:pt x="515806" y="0"/>
                    <a:pt x="515806" y="0"/>
                  </a:cubicBezTo>
                  <a:close/>
                </a:path>
              </a:pathLst>
            </a:custGeom>
            <a:solidFill>
              <a:srgbClr val="E0E9FF"/>
            </a:solidFill>
            <a:ln w="4055" cap="flat">
              <a:no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51243A9C-B4AF-746D-CAB7-7A843A0B541C}"/>
                </a:ext>
              </a:extLst>
            </p:cNvPr>
            <p:cNvSpPr/>
            <p:nvPr/>
          </p:nvSpPr>
          <p:spPr>
            <a:xfrm>
              <a:off x="11666851" y="5244040"/>
              <a:ext cx="114050" cy="44614"/>
            </a:xfrm>
            <a:custGeom>
              <a:avLst/>
              <a:gdLst>
                <a:gd name="connsiteX0" fmla="*/ 0 w 114050"/>
                <a:gd name="connsiteY0" fmla="*/ 20287 h 44614"/>
                <a:gd name="connsiteX1" fmla="*/ 114051 w 114050"/>
                <a:gd name="connsiteY1" fmla="*/ 0 h 44614"/>
                <a:gd name="connsiteX2" fmla="*/ 114051 w 114050"/>
                <a:gd name="connsiteY2" fmla="*/ 690 h 44614"/>
                <a:gd name="connsiteX3" fmla="*/ 0 w 114050"/>
                <a:gd name="connsiteY3" fmla="*/ 20287 h 44614"/>
              </a:gdLst>
              <a:ahLst/>
              <a:cxnLst>
                <a:cxn ang="0">
                  <a:pos x="connsiteX0" y="connsiteY0"/>
                </a:cxn>
                <a:cxn ang="0">
                  <a:pos x="connsiteX1" y="connsiteY1"/>
                </a:cxn>
                <a:cxn ang="0">
                  <a:pos x="connsiteX2" y="connsiteY2"/>
                </a:cxn>
                <a:cxn ang="0">
                  <a:pos x="connsiteX3" y="connsiteY3"/>
                </a:cxn>
              </a:cxnLst>
              <a:rect l="l" t="t" r="r" b="b"/>
              <a:pathLst>
                <a:path w="114050" h="44614">
                  <a:moveTo>
                    <a:pt x="0" y="20287"/>
                  </a:moveTo>
                  <a:cubicBezTo>
                    <a:pt x="66743" y="37246"/>
                    <a:pt x="100175" y="14525"/>
                    <a:pt x="114051" y="0"/>
                  </a:cubicBezTo>
                  <a:lnTo>
                    <a:pt x="114051" y="690"/>
                  </a:lnTo>
                  <a:cubicBezTo>
                    <a:pt x="90519" y="86380"/>
                    <a:pt x="41" y="20287"/>
                    <a:pt x="0" y="20287"/>
                  </a:cubicBezTo>
                  <a:close/>
                </a:path>
              </a:pathLst>
            </a:custGeom>
            <a:solidFill>
              <a:srgbClr val="E0E9FF"/>
            </a:solidFill>
            <a:ln w="4055" cap="flat">
              <a:no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AAC7896C-0E1C-A03B-0E39-A689BF6F0601}"/>
                </a:ext>
              </a:extLst>
            </p:cNvPr>
            <p:cNvSpPr/>
            <p:nvPr/>
          </p:nvSpPr>
          <p:spPr>
            <a:xfrm>
              <a:off x="11507931" y="5132707"/>
              <a:ext cx="90026" cy="103786"/>
            </a:xfrm>
            <a:custGeom>
              <a:avLst/>
              <a:gdLst>
                <a:gd name="connsiteX0" fmla="*/ 5067 w 90026"/>
                <a:gd name="connsiteY0" fmla="*/ 12902 h 103786"/>
                <a:gd name="connsiteX1" fmla="*/ 16711 w 90026"/>
                <a:gd name="connsiteY1" fmla="*/ 0 h 103786"/>
                <a:gd name="connsiteX2" fmla="*/ 90027 w 90026"/>
                <a:gd name="connsiteY2" fmla="*/ 103786 h 103786"/>
                <a:gd name="connsiteX3" fmla="*/ 5067 w 90026"/>
                <a:gd name="connsiteY3" fmla="*/ 12902 h 103786"/>
              </a:gdLst>
              <a:ahLst/>
              <a:cxnLst>
                <a:cxn ang="0">
                  <a:pos x="connsiteX0" y="connsiteY0"/>
                </a:cxn>
                <a:cxn ang="0">
                  <a:pos x="connsiteX1" y="connsiteY1"/>
                </a:cxn>
                <a:cxn ang="0">
                  <a:pos x="connsiteX2" y="connsiteY2"/>
                </a:cxn>
                <a:cxn ang="0">
                  <a:pos x="connsiteX3" y="connsiteY3"/>
                </a:cxn>
              </a:cxnLst>
              <a:rect l="l" t="t" r="r" b="b"/>
              <a:pathLst>
                <a:path w="90026" h="103786">
                  <a:moveTo>
                    <a:pt x="5067" y="12902"/>
                  </a:moveTo>
                  <a:cubicBezTo>
                    <a:pt x="7834" y="7713"/>
                    <a:pt x="11830" y="3282"/>
                    <a:pt x="16711" y="0"/>
                  </a:cubicBezTo>
                  <a:cubicBezTo>
                    <a:pt x="15981" y="60860"/>
                    <a:pt x="90027" y="103786"/>
                    <a:pt x="90027" y="103786"/>
                  </a:cubicBezTo>
                  <a:cubicBezTo>
                    <a:pt x="90027" y="103786"/>
                    <a:pt x="-25201" y="73234"/>
                    <a:pt x="5067" y="12902"/>
                  </a:cubicBezTo>
                  <a:close/>
                </a:path>
              </a:pathLst>
            </a:custGeom>
            <a:solidFill>
              <a:srgbClr val="E0E9FF"/>
            </a:solidFill>
            <a:ln w="4055" cap="flat">
              <a:no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7C071A60-6EE2-69BD-6E40-4E9445E39B38}"/>
                </a:ext>
              </a:extLst>
            </p:cNvPr>
            <p:cNvSpPr/>
            <p:nvPr/>
          </p:nvSpPr>
          <p:spPr>
            <a:xfrm>
              <a:off x="11596376" y="5236574"/>
              <a:ext cx="1593" cy="2475"/>
            </a:xfrm>
            <a:custGeom>
              <a:avLst/>
              <a:gdLst>
                <a:gd name="connsiteX0" fmla="*/ 1582 w 1593"/>
                <a:gd name="connsiteY0" fmla="*/ 0 h 2475"/>
                <a:gd name="connsiteX1" fmla="*/ 0 w 1593"/>
                <a:gd name="connsiteY1" fmla="*/ 2475 h 2475"/>
              </a:gdLst>
              <a:ahLst/>
              <a:cxnLst>
                <a:cxn ang="0">
                  <a:pos x="connsiteX0" y="connsiteY0"/>
                </a:cxn>
                <a:cxn ang="0">
                  <a:pos x="connsiteX1" y="connsiteY1"/>
                </a:cxn>
              </a:cxnLst>
              <a:rect l="l" t="t" r="r" b="b"/>
              <a:pathLst>
                <a:path w="1593" h="2475">
                  <a:moveTo>
                    <a:pt x="1582" y="0"/>
                  </a:moveTo>
                  <a:cubicBezTo>
                    <a:pt x="1582" y="0"/>
                    <a:pt x="1826" y="1380"/>
                    <a:pt x="0" y="2475"/>
                  </a:cubicBezTo>
                  <a:close/>
                </a:path>
              </a:pathLst>
            </a:custGeom>
            <a:solidFill>
              <a:srgbClr val="E0E9FF"/>
            </a:solidFill>
            <a:ln w="4055" cap="flat">
              <a:noFill/>
              <a:prstDash val="solid"/>
              <a:miter/>
            </a:ln>
          </p:spPr>
          <p:txBody>
            <a:bodyPr rtlCol="0" anchor="ctr"/>
            <a:lstStyle/>
            <a:p>
              <a:endParaRPr lang="en-US"/>
            </a:p>
          </p:txBody>
        </p:sp>
        <p:sp>
          <p:nvSpPr>
            <p:cNvPr id="61" name="任意多边形: 形状 60">
              <a:extLst>
                <a:ext uri="{FF2B5EF4-FFF2-40B4-BE49-F238E27FC236}">
                  <a16:creationId xmlns:a16="http://schemas.microsoft.com/office/drawing/2014/main" id="{F4DDF12C-F2DE-424B-4199-6EA537AF3956}"/>
                </a:ext>
              </a:extLst>
            </p:cNvPr>
            <p:cNvSpPr/>
            <p:nvPr/>
          </p:nvSpPr>
          <p:spPr>
            <a:xfrm>
              <a:off x="11592638" y="5016303"/>
              <a:ext cx="29745" cy="121719"/>
            </a:xfrm>
            <a:custGeom>
              <a:avLst/>
              <a:gdLst>
                <a:gd name="connsiteX0" fmla="*/ 22686 w 29745"/>
                <a:gd name="connsiteY0" fmla="*/ 121719 h 121719"/>
                <a:gd name="connsiteX1" fmla="*/ 29745 w 29745"/>
                <a:gd name="connsiteY1" fmla="*/ 0 h 121719"/>
                <a:gd name="connsiteX2" fmla="*/ 22686 w 29745"/>
                <a:gd name="connsiteY2" fmla="*/ 121719 h 121719"/>
              </a:gdLst>
              <a:ahLst/>
              <a:cxnLst>
                <a:cxn ang="0">
                  <a:pos x="connsiteX0" y="connsiteY0"/>
                </a:cxn>
                <a:cxn ang="0">
                  <a:pos x="connsiteX1" y="connsiteY1"/>
                </a:cxn>
                <a:cxn ang="0">
                  <a:pos x="connsiteX2" y="connsiteY2"/>
                </a:cxn>
              </a:cxnLst>
              <a:rect l="l" t="t" r="r" b="b"/>
              <a:pathLst>
                <a:path w="29745" h="121719">
                  <a:moveTo>
                    <a:pt x="22686" y="121719"/>
                  </a:moveTo>
                  <a:cubicBezTo>
                    <a:pt x="-5472" y="80010"/>
                    <a:pt x="-12004" y="8642"/>
                    <a:pt x="29745" y="0"/>
                  </a:cubicBezTo>
                  <a:cubicBezTo>
                    <a:pt x="3819" y="44103"/>
                    <a:pt x="22686" y="121719"/>
                    <a:pt x="22686" y="121719"/>
                  </a:cubicBezTo>
                  <a:close/>
                </a:path>
              </a:pathLst>
            </a:custGeom>
            <a:solidFill>
              <a:srgbClr val="E0E9FF"/>
            </a:solidFill>
            <a:ln w="4055" cap="flat">
              <a:noFill/>
              <a:prstDash val="solid"/>
              <a:miter/>
            </a:ln>
          </p:spPr>
          <p:txBody>
            <a:bodyPr rtlCol="0" anchor="ctr"/>
            <a:lstStyle/>
            <a:p>
              <a:endParaRPr lang="en-US"/>
            </a:p>
          </p:txBody>
        </p:sp>
        <p:sp>
          <p:nvSpPr>
            <p:cNvPr id="62" name="任意多边形: 形状 61">
              <a:extLst>
                <a:ext uri="{FF2B5EF4-FFF2-40B4-BE49-F238E27FC236}">
                  <a16:creationId xmlns:a16="http://schemas.microsoft.com/office/drawing/2014/main" id="{B266421C-9D81-F92A-CACA-6C5FCB0D8B4D}"/>
                </a:ext>
              </a:extLst>
            </p:cNvPr>
            <p:cNvSpPr/>
            <p:nvPr/>
          </p:nvSpPr>
          <p:spPr>
            <a:xfrm>
              <a:off x="11723938" y="5180056"/>
              <a:ext cx="4057" cy="4057"/>
            </a:xfrm>
            <a:custGeom>
              <a:avLst/>
              <a:gdLst>
                <a:gd name="connsiteX0" fmla="*/ 0 w 4057"/>
                <a:gd name="connsiteY0" fmla="*/ 0 h 4057"/>
                <a:gd name="connsiteX1" fmla="*/ 0 w 4057"/>
                <a:gd name="connsiteY1" fmla="*/ 0 h 4057"/>
              </a:gdLst>
              <a:ahLst/>
              <a:cxnLst>
                <a:cxn ang="0">
                  <a:pos x="connsiteX0" y="connsiteY0"/>
                </a:cxn>
                <a:cxn ang="0">
                  <a:pos x="connsiteX1" y="connsiteY1"/>
                </a:cxn>
              </a:cxnLst>
              <a:rect l="l" t="t" r="r" b="b"/>
              <a:pathLst>
                <a:path w="4057" h="4057">
                  <a:moveTo>
                    <a:pt x="0" y="0"/>
                  </a:moveTo>
                  <a:lnTo>
                    <a:pt x="0" y="0"/>
                  </a:lnTo>
                  <a:close/>
                </a:path>
              </a:pathLst>
            </a:custGeom>
            <a:solidFill>
              <a:srgbClr val="E0E9FF"/>
            </a:solidFill>
            <a:ln w="4055" cap="flat">
              <a:no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F45EE1A2-60D6-9FB7-FA83-432578029E69}"/>
                </a:ext>
              </a:extLst>
            </p:cNvPr>
            <p:cNvSpPr/>
            <p:nvPr/>
          </p:nvSpPr>
          <p:spPr>
            <a:xfrm>
              <a:off x="11729740" y="5082396"/>
              <a:ext cx="75478" cy="93318"/>
            </a:xfrm>
            <a:custGeom>
              <a:avLst/>
              <a:gdLst>
                <a:gd name="connsiteX0" fmla="*/ 0 w 75478"/>
                <a:gd name="connsiteY0" fmla="*/ 93318 h 93318"/>
                <a:gd name="connsiteX1" fmla="*/ 73356 w 75478"/>
                <a:gd name="connsiteY1" fmla="*/ 0 h 93318"/>
                <a:gd name="connsiteX2" fmla="*/ 0 w 75478"/>
                <a:gd name="connsiteY2" fmla="*/ 93318 h 93318"/>
              </a:gdLst>
              <a:ahLst/>
              <a:cxnLst>
                <a:cxn ang="0">
                  <a:pos x="connsiteX0" y="connsiteY0"/>
                </a:cxn>
                <a:cxn ang="0">
                  <a:pos x="connsiteX1" y="connsiteY1"/>
                </a:cxn>
                <a:cxn ang="0">
                  <a:pos x="connsiteX2" y="connsiteY2"/>
                </a:cxn>
              </a:cxnLst>
              <a:rect l="l" t="t" r="r" b="b"/>
              <a:pathLst>
                <a:path w="75478" h="93318">
                  <a:moveTo>
                    <a:pt x="0" y="93318"/>
                  </a:moveTo>
                  <a:cubicBezTo>
                    <a:pt x="48688" y="56437"/>
                    <a:pt x="73032" y="527"/>
                    <a:pt x="73356" y="0"/>
                  </a:cubicBezTo>
                  <a:cubicBezTo>
                    <a:pt x="83905" y="30349"/>
                    <a:pt x="54449" y="76602"/>
                    <a:pt x="0" y="93318"/>
                  </a:cubicBezTo>
                  <a:close/>
                </a:path>
              </a:pathLst>
            </a:custGeom>
            <a:solidFill>
              <a:srgbClr val="E0E9FF"/>
            </a:solidFill>
            <a:ln w="4055" cap="flat">
              <a:no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EA8D6FFD-5865-A3CC-3D93-3621A6019D02}"/>
                </a:ext>
              </a:extLst>
            </p:cNvPr>
            <p:cNvSpPr/>
            <p:nvPr/>
          </p:nvSpPr>
          <p:spPr>
            <a:xfrm>
              <a:off x="11469386" y="5247516"/>
              <a:ext cx="138859" cy="166869"/>
            </a:xfrm>
            <a:custGeom>
              <a:avLst/>
              <a:gdLst>
                <a:gd name="connsiteX0" fmla="*/ 99563 w 138859"/>
                <a:gd name="connsiteY0" fmla="*/ 54259 h 166869"/>
                <a:gd name="connsiteX1" fmla="*/ 240 w 138859"/>
                <a:gd name="connsiteY1" fmla="*/ 166038 h 166869"/>
                <a:gd name="connsiteX2" fmla="*/ 108042 w 138859"/>
                <a:gd name="connsiteY2" fmla="*/ 90938 h 166869"/>
                <a:gd name="connsiteX3" fmla="*/ 137133 w 138859"/>
                <a:gd name="connsiteY3" fmla="*/ 94 h 166869"/>
                <a:gd name="connsiteX4" fmla="*/ 99563 w 138859"/>
                <a:gd name="connsiteY4" fmla="*/ 54259 h 16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9" h="166869">
                  <a:moveTo>
                    <a:pt x="99563" y="54259"/>
                  </a:moveTo>
                  <a:cubicBezTo>
                    <a:pt x="46209" y="130699"/>
                    <a:pt x="-3899" y="160318"/>
                    <a:pt x="240" y="166038"/>
                  </a:cubicBezTo>
                  <a:cubicBezTo>
                    <a:pt x="4378" y="171759"/>
                    <a:pt x="69904" y="148064"/>
                    <a:pt x="108042" y="90938"/>
                  </a:cubicBezTo>
                  <a:cubicBezTo>
                    <a:pt x="134983" y="50648"/>
                    <a:pt x="142773" y="2488"/>
                    <a:pt x="137133" y="94"/>
                  </a:cubicBezTo>
                  <a:cubicBezTo>
                    <a:pt x="133035" y="-1650"/>
                    <a:pt x="122811" y="20949"/>
                    <a:pt x="99563" y="54259"/>
                  </a:cubicBezTo>
                  <a:close/>
                </a:path>
              </a:pathLst>
            </a:custGeom>
            <a:solidFill>
              <a:srgbClr val="FFFFFF"/>
            </a:solidFill>
            <a:ln w="4055" cap="flat">
              <a:no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C63BF4EE-AF44-CF04-98A4-C5F634B8F2A4}"/>
                </a:ext>
              </a:extLst>
            </p:cNvPr>
            <p:cNvSpPr/>
            <p:nvPr/>
          </p:nvSpPr>
          <p:spPr>
            <a:xfrm>
              <a:off x="11716780" y="5076757"/>
              <a:ext cx="58405" cy="51588"/>
            </a:xfrm>
            <a:custGeom>
              <a:avLst/>
              <a:gdLst>
                <a:gd name="connsiteX0" fmla="*/ 7199 w 58405"/>
                <a:gd name="connsiteY0" fmla="*/ 27265 h 51588"/>
                <a:gd name="connsiteX1" fmla="*/ 1194 w 58405"/>
                <a:gd name="connsiteY1" fmla="*/ 50919 h 51588"/>
                <a:gd name="connsiteX2" fmla="*/ 57996 w 58405"/>
                <a:gd name="connsiteY2" fmla="*/ 2475 h 51588"/>
                <a:gd name="connsiteX3" fmla="*/ 28824 w 58405"/>
                <a:gd name="connsiteY3" fmla="*/ 5477 h 51588"/>
                <a:gd name="connsiteX4" fmla="*/ 7199 w 58405"/>
                <a:gd name="connsiteY4" fmla="*/ 27265 h 5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05" h="51588">
                  <a:moveTo>
                    <a:pt x="7199" y="27265"/>
                  </a:moveTo>
                  <a:cubicBezTo>
                    <a:pt x="6671" y="28198"/>
                    <a:pt x="-3391" y="47227"/>
                    <a:pt x="1194" y="50919"/>
                  </a:cubicBezTo>
                  <a:cubicBezTo>
                    <a:pt x="9308" y="57573"/>
                    <a:pt x="63636" y="12699"/>
                    <a:pt x="57996" y="2475"/>
                  </a:cubicBezTo>
                  <a:cubicBezTo>
                    <a:pt x="55318" y="-2476"/>
                    <a:pt x="38846" y="770"/>
                    <a:pt x="28824" y="5477"/>
                  </a:cubicBezTo>
                  <a:cubicBezTo>
                    <a:pt x="19411" y="10155"/>
                    <a:pt x="11808" y="17815"/>
                    <a:pt x="7199" y="27265"/>
                  </a:cubicBezTo>
                  <a:close/>
                </a:path>
              </a:pathLst>
            </a:custGeom>
            <a:solidFill>
              <a:srgbClr val="FFFFFF"/>
            </a:solidFill>
            <a:ln w="4055" cap="flat">
              <a:no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B9CF9DFF-F9D3-4072-4B7E-681C22392CF5}"/>
                </a:ext>
              </a:extLst>
            </p:cNvPr>
            <p:cNvSpPr/>
            <p:nvPr/>
          </p:nvSpPr>
          <p:spPr>
            <a:xfrm>
              <a:off x="11627677" y="5036755"/>
              <a:ext cx="40151" cy="69988"/>
            </a:xfrm>
            <a:custGeom>
              <a:avLst/>
              <a:gdLst>
                <a:gd name="connsiteX0" fmla="*/ 39175 w 40151"/>
                <a:gd name="connsiteY0" fmla="*/ 45155 h 69988"/>
                <a:gd name="connsiteX1" fmla="*/ 35766 w 40151"/>
                <a:gd name="connsiteY1" fmla="*/ 69093 h 69988"/>
                <a:gd name="connsiteX2" fmla="*/ 3064 w 40151"/>
                <a:gd name="connsiteY2" fmla="*/ 45155 h 69988"/>
                <a:gd name="connsiteX3" fmla="*/ 12761 w 40151"/>
                <a:gd name="connsiteY3" fmla="*/ 78 h 69988"/>
                <a:gd name="connsiteX4" fmla="*/ 39175 w 40151"/>
                <a:gd name="connsiteY4" fmla="*/ 45155 h 6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 h="69988">
                  <a:moveTo>
                    <a:pt x="39175" y="45155"/>
                  </a:moveTo>
                  <a:cubicBezTo>
                    <a:pt x="40067" y="51768"/>
                    <a:pt x="41934" y="65441"/>
                    <a:pt x="35766" y="69093"/>
                  </a:cubicBezTo>
                  <a:cubicBezTo>
                    <a:pt x="28220" y="73434"/>
                    <a:pt x="9718" y="61425"/>
                    <a:pt x="3064" y="45155"/>
                  </a:cubicBezTo>
                  <a:cubicBezTo>
                    <a:pt x="-4604" y="26369"/>
                    <a:pt x="3430" y="1579"/>
                    <a:pt x="12761" y="78"/>
                  </a:cubicBezTo>
                  <a:cubicBezTo>
                    <a:pt x="22823" y="-1585"/>
                    <a:pt x="36294" y="23651"/>
                    <a:pt x="39175" y="45155"/>
                  </a:cubicBezTo>
                  <a:close/>
                </a:path>
              </a:pathLst>
            </a:custGeom>
            <a:solidFill>
              <a:srgbClr val="FFFFFF"/>
            </a:solidFill>
            <a:ln w="4055" cap="flat">
              <a:no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0EF18894-1120-99A7-9B55-07E63AF7BF3F}"/>
                </a:ext>
              </a:extLst>
            </p:cNvPr>
            <p:cNvSpPr/>
            <p:nvPr/>
          </p:nvSpPr>
          <p:spPr>
            <a:xfrm>
              <a:off x="11546849" y="5135481"/>
              <a:ext cx="52631" cy="34368"/>
            </a:xfrm>
            <a:custGeom>
              <a:avLst/>
              <a:gdLst>
                <a:gd name="connsiteX0" fmla="*/ 26968 w 52631"/>
                <a:gd name="connsiteY0" fmla="*/ 3110 h 34368"/>
                <a:gd name="connsiteX1" fmla="*/ 52407 w 52631"/>
                <a:gd name="connsiteY1" fmla="*/ 26115 h 34368"/>
                <a:gd name="connsiteX2" fmla="*/ 2746 w 52631"/>
                <a:gd name="connsiteY2" fmla="*/ 23680 h 34368"/>
                <a:gd name="connsiteX3" fmla="*/ 3963 w 52631"/>
                <a:gd name="connsiteY3" fmla="*/ 3110 h 34368"/>
                <a:gd name="connsiteX4" fmla="*/ 26968 w 52631"/>
                <a:gd name="connsiteY4" fmla="*/ 3110 h 3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1" h="34368">
                  <a:moveTo>
                    <a:pt x="26968" y="3110"/>
                  </a:moveTo>
                  <a:cubicBezTo>
                    <a:pt x="39789" y="7613"/>
                    <a:pt x="54639" y="19339"/>
                    <a:pt x="52407" y="26115"/>
                  </a:cubicBezTo>
                  <a:cubicBezTo>
                    <a:pt x="49324" y="35609"/>
                    <a:pt x="12280" y="39423"/>
                    <a:pt x="2746" y="23680"/>
                  </a:cubicBezTo>
                  <a:cubicBezTo>
                    <a:pt x="-906" y="17675"/>
                    <a:pt x="-1312" y="7897"/>
                    <a:pt x="3963" y="3110"/>
                  </a:cubicBezTo>
                  <a:cubicBezTo>
                    <a:pt x="10130" y="-2814"/>
                    <a:pt x="21572" y="1203"/>
                    <a:pt x="26968" y="3110"/>
                  </a:cubicBezTo>
                  <a:close/>
                </a:path>
              </a:pathLst>
            </a:custGeom>
            <a:solidFill>
              <a:srgbClr val="FFFFFF"/>
            </a:solidFill>
            <a:ln w="4055" cap="flat">
              <a:no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2F28E907-FB98-D05B-5297-9B4731BA754C}"/>
                </a:ext>
              </a:extLst>
            </p:cNvPr>
            <p:cNvSpPr/>
            <p:nvPr/>
          </p:nvSpPr>
          <p:spPr>
            <a:xfrm>
              <a:off x="11714791" y="5205442"/>
              <a:ext cx="56642" cy="32478"/>
            </a:xfrm>
            <a:custGeom>
              <a:avLst/>
              <a:gdLst>
                <a:gd name="connsiteX0" fmla="*/ 58 w 56642"/>
                <a:gd name="connsiteY0" fmla="*/ 12266 h 32478"/>
                <a:gd name="connsiteX1" fmla="*/ 18924 w 56642"/>
                <a:gd name="connsiteY1" fmla="*/ 30037 h 32478"/>
                <a:gd name="connsiteX2" fmla="*/ 56454 w 56642"/>
                <a:gd name="connsiteY2" fmla="*/ 22774 h 32478"/>
                <a:gd name="connsiteX3" fmla="*/ 33449 w 56642"/>
                <a:gd name="connsiteY3" fmla="*/ 987 h 32478"/>
                <a:gd name="connsiteX4" fmla="*/ 58 w 56642"/>
                <a:gd name="connsiteY4" fmla="*/ 12266 h 3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2" h="32478">
                  <a:moveTo>
                    <a:pt x="58" y="12266"/>
                  </a:moveTo>
                  <a:cubicBezTo>
                    <a:pt x="-916" y="19447"/>
                    <a:pt x="10607" y="27034"/>
                    <a:pt x="18924" y="30037"/>
                  </a:cubicBezTo>
                  <a:cubicBezTo>
                    <a:pt x="34058" y="35474"/>
                    <a:pt x="54385" y="31295"/>
                    <a:pt x="56454" y="22774"/>
                  </a:cubicBezTo>
                  <a:cubicBezTo>
                    <a:pt x="58321" y="15228"/>
                    <a:pt x="45987" y="4029"/>
                    <a:pt x="33449" y="987"/>
                  </a:cubicBezTo>
                  <a:cubicBezTo>
                    <a:pt x="19005" y="-2543"/>
                    <a:pt x="1194" y="3908"/>
                    <a:pt x="58" y="12266"/>
                  </a:cubicBezTo>
                  <a:close/>
                </a:path>
              </a:pathLst>
            </a:custGeom>
            <a:solidFill>
              <a:srgbClr val="FFFFFF"/>
            </a:solidFill>
            <a:ln w="4055" cap="flat">
              <a:no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E826A34B-3D38-8FFA-D310-B5BA9410A94F}"/>
                </a:ext>
              </a:extLst>
            </p:cNvPr>
            <p:cNvSpPr/>
            <p:nvPr/>
          </p:nvSpPr>
          <p:spPr>
            <a:xfrm>
              <a:off x="9869327" y="4385546"/>
              <a:ext cx="1522445" cy="1756635"/>
            </a:xfrm>
            <a:custGeom>
              <a:avLst/>
              <a:gdLst>
                <a:gd name="connsiteX0" fmla="*/ 1520857 w 1522445"/>
                <a:gd name="connsiteY0" fmla="*/ 508875 h 1756635"/>
                <a:gd name="connsiteX1" fmla="*/ 1094230 w 1522445"/>
                <a:gd name="connsiteY1" fmla="*/ 697 h 1756635"/>
                <a:gd name="connsiteX2" fmla="*/ 760314 w 1522445"/>
                <a:gd name="connsiteY2" fmla="*/ 137306 h 1756635"/>
                <a:gd name="connsiteX3" fmla="*/ 411385 w 1522445"/>
                <a:gd name="connsiteY3" fmla="*/ 88 h 1756635"/>
                <a:gd name="connsiteX4" fmla="*/ 4396 w 1522445"/>
                <a:gd name="connsiteY4" fmla="*/ 523481 h 1756635"/>
                <a:gd name="connsiteX5" fmla="*/ 199472 w 1522445"/>
                <a:gd name="connsiteY5" fmla="*/ 941384 h 1756635"/>
                <a:gd name="connsiteX6" fmla="*/ 144617 w 1522445"/>
                <a:gd name="connsiteY6" fmla="*/ 1293883 h 1756635"/>
                <a:gd name="connsiteX7" fmla="*/ 587148 w 1522445"/>
                <a:gd name="connsiteY7" fmla="*/ 1755808 h 1756635"/>
                <a:gd name="connsiteX8" fmla="*/ 619606 w 1522445"/>
                <a:gd name="connsiteY8" fmla="*/ 1406879 h 1756635"/>
                <a:gd name="connsiteX9" fmla="*/ 748832 w 1522445"/>
                <a:gd name="connsiteY9" fmla="*/ 1235701 h 1756635"/>
                <a:gd name="connsiteX10" fmla="*/ 774068 w 1522445"/>
                <a:gd name="connsiteY10" fmla="*/ 1235701 h 1756635"/>
                <a:gd name="connsiteX11" fmla="*/ 903293 w 1522445"/>
                <a:gd name="connsiteY11" fmla="*/ 1406879 h 1756635"/>
                <a:gd name="connsiteX12" fmla="*/ 935752 w 1522445"/>
                <a:gd name="connsiteY12" fmla="*/ 1755808 h 1756635"/>
                <a:gd name="connsiteX13" fmla="*/ 1378323 w 1522445"/>
                <a:gd name="connsiteY13" fmla="*/ 1293883 h 1756635"/>
                <a:gd name="connsiteX14" fmla="*/ 1315678 w 1522445"/>
                <a:gd name="connsiteY14" fmla="*/ 927062 h 1756635"/>
                <a:gd name="connsiteX15" fmla="*/ 1520857 w 1522445"/>
                <a:gd name="connsiteY15" fmla="*/ 508875 h 175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2445" h="1756635">
                  <a:moveTo>
                    <a:pt x="1520857" y="508875"/>
                  </a:moveTo>
                  <a:cubicBezTo>
                    <a:pt x="1487668" y="77583"/>
                    <a:pt x="1215341" y="616"/>
                    <a:pt x="1094230" y="697"/>
                  </a:cubicBezTo>
                  <a:cubicBezTo>
                    <a:pt x="948857" y="697"/>
                    <a:pt x="867021" y="137306"/>
                    <a:pt x="760314" y="137306"/>
                  </a:cubicBezTo>
                  <a:cubicBezTo>
                    <a:pt x="653606" y="137306"/>
                    <a:pt x="580818" y="4916"/>
                    <a:pt x="411385" y="88"/>
                  </a:cubicBezTo>
                  <a:cubicBezTo>
                    <a:pt x="241952" y="-4740"/>
                    <a:pt x="52840" y="189159"/>
                    <a:pt x="4396" y="523481"/>
                  </a:cubicBezTo>
                  <a:cubicBezTo>
                    <a:pt x="-24857" y="725292"/>
                    <a:pt x="97714" y="863524"/>
                    <a:pt x="199472" y="941384"/>
                  </a:cubicBezTo>
                  <a:cubicBezTo>
                    <a:pt x="142288" y="1049447"/>
                    <a:pt x="122975" y="1173556"/>
                    <a:pt x="144617" y="1293883"/>
                  </a:cubicBezTo>
                  <a:cubicBezTo>
                    <a:pt x="189815" y="1545842"/>
                    <a:pt x="393330" y="1739660"/>
                    <a:pt x="587148" y="1755808"/>
                  </a:cubicBezTo>
                  <a:cubicBezTo>
                    <a:pt x="780965" y="1771956"/>
                    <a:pt x="616238" y="1545842"/>
                    <a:pt x="619606" y="1406879"/>
                  </a:cubicBezTo>
                  <a:cubicBezTo>
                    <a:pt x="622041" y="1303499"/>
                    <a:pt x="697141" y="1235701"/>
                    <a:pt x="748832" y="1235701"/>
                  </a:cubicBezTo>
                  <a:lnTo>
                    <a:pt x="774068" y="1235701"/>
                  </a:lnTo>
                  <a:cubicBezTo>
                    <a:pt x="825758" y="1235701"/>
                    <a:pt x="900900" y="1303499"/>
                    <a:pt x="903293" y="1406879"/>
                  </a:cubicBezTo>
                  <a:cubicBezTo>
                    <a:pt x="906539" y="1545802"/>
                    <a:pt x="741772" y="1772037"/>
                    <a:pt x="935752" y="1755808"/>
                  </a:cubicBezTo>
                  <a:cubicBezTo>
                    <a:pt x="1129732" y="1739579"/>
                    <a:pt x="1333084" y="1545842"/>
                    <a:pt x="1378323" y="1293883"/>
                  </a:cubicBezTo>
                  <a:cubicBezTo>
                    <a:pt x="1400858" y="1168046"/>
                    <a:pt x="1378696" y="1038289"/>
                    <a:pt x="1315678" y="927062"/>
                  </a:cubicBezTo>
                  <a:cubicBezTo>
                    <a:pt x="1439589" y="844496"/>
                    <a:pt x="1536112" y="707561"/>
                    <a:pt x="1520857" y="508875"/>
                  </a:cubicBezTo>
                  <a:close/>
                </a:path>
              </a:pathLst>
            </a:custGeom>
            <a:solidFill>
              <a:srgbClr val="E6F8FF"/>
            </a:solidFill>
            <a:ln w="4055" cap="flat">
              <a:noFill/>
              <a:prstDash val="solid"/>
              <a:miter/>
            </a:ln>
          </p:spPr>
          <p:txBody>
            <a:bodyPr rtlCol="0" anchor="ctr"/>
            <a:lstStyle/>
            <a:p>
              <a:endParaRPr lang="en-US"/>
            </a:p>
          </p:txBody>
        </p:sp>
        <p:sp>
          <p:nvSpPr>
            <p:cNvPr id="70" name="任意多边形: 形状 69">
              <a:extLst>
                <a:ext uri="{FF2B5EF4-FFF2-40B4-BE49-F238E27FC236}">
                  <a16:creationId xmlns:a16="http://schemas.microsoft.com/office/drawing/2014/main" id="{C208CDFF-497E-232E-D495-B8F8F1EB6947}"/>
                </a:ext>
              </a:extLst>
            </p:cNvPr>
            <p:cNvSpPr/>
            <p:nvPr/>
          </p:nvSpPr>
          <p:spPr>
            <a:xfrm>
              <a:off x="10005154" y="5323198"/>
              <a:ext cx="155826" cy="508015"/>
            </a:xfrm>
            <a:custGeom>
              <a:avLst/>
              <a:gdLst>
                <a:gd name="connsiteX0" fmla="*/ 8628 w 155826"/>
                <a:gd name="connsiteY0" fmla="*/ 356272 h 508015"/>
                <a:gd name="connsiteX1" fmla="*/ 57315 w 155826"/>
                <a:gd name="connsiteY1" fmla="*/ 508016 h 508015"/>
                <a:gd name="connsiteX2" fmla="*/ 140936 w 155826"/>
                <a:gd name="connsiteY2" fmla="*/ 33310 h 508015"/>
                <a:gd name="connsiteX3" fmla="*/ 155827 w 155826"/>
                <a:gd name="connsiteY3" fmla="*/ 0 h 508015"/>
                <a:gd name="connsiteX4" fmla="*/ 63361 w 155826"/>
                <a:gd name="connsiteY4" fmla="*/ 4057 h 508015"/>
                <a:gd name="connsiteX5" fmla="*/ 8628 w 155826"/>
                <a:gd name="connsiteY5" fmla="*/ 356272 h 5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6" h="508015">
                  <a:moveTo>
                    <a:pt x="8628" y="356272"/>
                  </a:moveTo>
                  <a:cubicBezTo>
                    <a:pt x="18081" y="408782"/>
                    <a:pt x="34452" y="459807"/>
                    <a:pt x="57315" y="508016"/>
                  </a:cubicBezTo>
                  <a:cubicBezTo>
                    <a:pt x="47902" y="264577"/>
                    <a:pt x="140936" y="33310"/>
                    <a:pt x="140936" y="33310"/>
                  </a:cubicBezTo>
                  <a:lnTo>
                    <a:pt x="155827" y="0"/>
                  </a:lnTo>
                  <a:lnTo>
                    <a:pt x="63361" y="4057"/>
                  </a:lnTo>
                  <a:cubicBezTo>
                    <a:pt x="6282" y="112051"/>
                    <a:pt x="-12986" y="236050"/>
                    <a:pt x="8628" y="356272"/>
                  </a:cubicBezTo>
                  <a:close/>
                </a:path>
              </a:pathLst>
            </a:custGeom>
            <a:solidFill>
              <a:srgbClr val="E0E9FF"/>
            </a:solidFill>
            <a:ln w="4055" cap="flat">
              <a:no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51B54B7B-7AFF-970D-F433-6713CE12702A}"/>
                </a:ext>
              </a:extLst>
            </p:cNvPr>
            <p:cNvSpPr/>
            <p:nvPr/>
          </p:nvSpPr>
          <p:spPr>
            <a:xfrm>
              <a:off x="10236284" y="4385564"/>
              <a:ext cx="489027" cy="185568"/>
            </a:xfrm>
            <a:custGeom>
              <a:avLst/>
              <a:gdLst>
                <a:gd name="connsiteX0" fmla="*/ 44265 w 489027"/>
                <a:gd name="connsiteY0" fmla="*/ 70 h 185568"/>
                <a:gd name="connsiteX1" fmla="*/ 0 w 489027"/>
                <a:gd name="connsiteY1" fmla="*/ 3316 h 185568"/>
                <a:gd name="connsiteX2" fmla="*/ 174830 w 489027"/>
                <a:gd name="connsiteY2" fmla="*/ 127754 h 185568"/>
                <a:gd name="connsiteX3" fmla="*/ 489028 w 489027"/>
                <a:gd name="connsiteY3" fmla="*/ 105479 h 185568"/>
                <a:gd name="connsiteX4" fmla="*/ 393397 w 489027"/>
                <a:gd name="connsiteY4" fmla="*/ 137289 h 185568"/>
                <a:gd name="connsiteX5" fmla="*/ 44265 w 489027"/>
                <a:gd name="connsiteY5" fmla="*/ 70 h 1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027" h="185568">
                  <a:moveTo>
                    <a:pt x="44265" y="70"/>
                  </a:moveTo>
                  <a:cubicBezTo>
                    <a:pt x="29440" y="-299"/>
                    <a:pt x="14614" y="788"/>
                    <a:pt x="0" y="3316"/>
                  </a:cubicBezTo>
                  <a:cubicBezTo>
                    <a:pt x="50676" y="27132"/>
                    <a:pt x="109101" y="66245"/>
                    <a:pt x="174830" y="127754"/>
                  </a:cubicBezTo>
                  <a:cubicBezTo>
                    <a:pt x="326654" y="269760"/>
                    <a:pt x="489028" y="105479"/>
                    <a:pt x="489028" y="105479"/>
                  </a:cubicBezTo>
                  <a:cubicBezTo>
                    <a:pt x="457786" y="123899"/>
                    <a:pt x="426829" y="137289"/>
                    <a:pt x="393397" y="137289"/>
                  </a:cubicBezTo>
                  <a:cubicBezTo>
                    <a:pt x="286771" y="137289"/>
                    <a:pt x="213861" y="4898"/>
                    <a:pt x="44265" y="70"/>
                  </a:cubicBezTo>
                  <a:close/>
                </a:path>
              </a:pathLst>
            </a:custGeom>
            <a:solidFill>
              <a:srgbClr val="E0E9FF"/>
            </a:solidFill>
            <a:ln w="4055" cap="flat">
              <a:no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C354A0B5-4641-4C84-6274-B9A551E3E8F9}"/>
                </a:ext>
              </a:extLst>
            </p:cNvPr>
            <p:cNvSpPr/>
            <p:nvPr/>
          </p:nvSpPr>
          <p:spPr>
            <a:xfrm>
              <a:off x="9869164" y="4865655"/>
              <a:ext cx="583901" cy="484350"/>
            </a:xfrm>
            <a:custGeom>
              <a:avLst/>
              <a:gdLst>
                <a:gd name="connsiteX0" fmla="*/ 11699 w 583901"/>
                <a:gd name="connsiteY0" fmla="*/ 0 h 484350"/>
                <a:gd name="connsiteX1" fmla="*/ 4396 w 583901"/>
                <a:gd name="connsiteY1" fmla="*/ 43373 h 484350"/>
                <a:gd name="connsiteX2" fmla="*/ 199471 w 583901"/>
                <a:gd name="connsiteY2" fmla="*/ 461276 h 484350"/>
                <a:gd name="connsiteX3" fmla="*/ 400998 w 583901"/>
                <a:gd name="connsiteY3" fmla="*/ 484281 h 484350"/>
                <a:gd name="connsiteX4" fmla="*/ 583902 w 583901"/>
                <a:gd name="connsiteY4" fmla="*/ 457421 h 484350"/>
                <a:gd name="connsiteX5" fmla="*/ 226209 w 583901"/>
                <a:gd name="connsiteY5" fmla="*/ 267539 h 484350"/>
                <a:gd name="connsiteX6" fmla="*/ 11699 w 583901"/>
                <a:gd name="connsiteY6" fmla="*/ 0 h 4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01" h="484350">
                  <a:moveTo>
                    <a:pt x="11699" y="0"/>
                  </a:moveTo>
                  <a:cubicBezTo>
                    <a:pt x="9021" y="14201"/>
                    <a:pt x="6506" y="28401"/>
                    <a:pt x="4396" y="43373"/>
                  </a:cubicBezTo>
                  <a:cubicBezTo>
                    <a:pt x="-24857" y="245183"/>
                    <a:pt x="97714" y="383416"/>
                    <a:pt x="199471" y="461276"/>
                  </a:cubicBezTo>
                  <a:cubicBezTo>
                    <a:pt x="261711" y="478235"/>
                    <a:pt x="300458" y="485133"/>
                    <a:pt x="400998" y="484281"/>
                  </a:cubicBezTo>
                  <a:cubicBezTo>
                    <a:pt x="461006" y="483753"/>
                    <a:pt x="547061" y="471094"/>
                    <a:pt x="583902" y="457421"/>
                  </a:cubicBezTo>
                  <a:cubicBezTo>
                    <a:pt x="514319" y="446669"/>
                    <a:pt x="368621" y="379927"/>
                    <a:pt x="226209" y="267539"/>
                  </a:cubicBezTo>
                  <a:cubicBezTo>
                    <a:pt x="135435" y="195688"/>
                    <a:pt x="62099" y="104224"/>
                    <a:pt x="11699" y="0"/>
                  </a:cubicBezTo>
                  <a:close/>
                </a:path>
              </a:pathLst>
            </a:custGeom>
            <a:solidFill>
              <a:srgbClr val="E0E9FF"/>
            </a:solidFill>
            <a:ln w="4055" cap="flat">
              <a:no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87701350-2D68-18F1-19A0-D393850D2990}"/>
                </a:ext>
              </a:extLst>
            </p:cNvPr>
            <p:cNvSpPr/>
            <p:nvPr/>
          </p:nvSpPr>
          <p:spPr>
            <a:xfrm>
              <a:off x="10817900" y="4386243"/>
              <a:ext cx="573872" cy="1753650"/>
            </a:xfrm>
            <a:custGeom>
              <a:avLst/>
              <a:gdLst>
                <a:gd name="connsiteX0" fmla="*/ 177872 w 573872"/>
                <a:gd name="connsiteY0" fmla="*/ 934642 h 1753650"/>
                <a:gd name="connsiteX1" fmla="*/ 0 w 573872"/>
                <a:gd name="connsiteY1" fmla="*/ 1753651 h 1753650"/>
                <a:gd name="connsiteX2" fmla="*/ 429263 w 573872"/>
                <a:gd name="connsiteY2" fmla="*/ 1293227 h 1753650"/>
                <a:gd name="connsiteX3" fmla="*/ 366619 w 573872"/>
                <a:gd name="connsiteY3" fmla="*/ 926406 h 1753650"/>
                <a:gd name="connsiteX4" fmla="*/ 572284 w 573872"/>
                <a:gd name="connsiteY4" fmla="*/ 508178 h 1753650"/>
                <a:gd name="connsiteX5" fmla="*/ 145657 w 573872"/>
                <a:gd name="connsiteY5" fmla="*/ 0 h 1753650"/>
                <a:gd name="connsiteX6" fmla="*/ 117905 w 573872"/>
                <a:gd name="connsiteY6" fmla="*/ 1704 h 1753650"/>
                <a:gd name="connsiteX7" fmla="*/ 177872 w 573872"/>
                <a:gd name="connsiteY7" fmla="*/ 934642 h 175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72" h="1753650">
                  <a:moveTo>
                    <a:pt x="177872" y="934642"/>
                  </a:moveTo>
                  <a:cubicBezTo>
                    <a:pt x="177872" y="934642"/>
                    <a:pt x="318215" y="1465541"/>
                    <a:pt x="0" y="1753651"/>
                  </a:cubicBezTo>
                  <a:cubicBezTo>
                    <a:pt x="189720" y="1729997"/>
                    <a:pt x="385039" y="1539425"/>
                    <a:pt x="429263" y="1293227"/>
                  </a:cubicBezTo>
                  <a:cubicBezTo>
                    <a:pt x="451798" y="1167390"/>
                    <a:pt x="429637" y="1037633"/>
                    <a:pt x="366619" y="926406"/>
                  </a:cubicBezTo>
                  <a:cubicBezTo>
                    <a:pt x="491016" y="843799"/>
                    <a:pt x="587539" y="706865"/>
                    <a:pt x="572284" y="508178"/>
                  </a:cubicBezTo>
                  <a:cubicBezTo>
                    <a:pt x="539095" y="76886"/>
                    <a:pt x="266768" y="-81"/>
                    <a:pt x="145657" y="0"/>
                  </a:cubicBezTo>
                  <a:cubicBezTo>
                    <a:pt x="136383" y="4"/>
                    <a:pt x="127111" y="576"/>
                    <a:pt x="117905" y="1704"/>
                  </a:cubicBezTo>
                  <a:cubicBezTo>
                    <a:pt x="243479" y="138232"/>
                    <a:pt x="510369" y="510085"/>
                    <a:pt x="177872" y="934642"/>
                  </a:cubicBezTo>
                  <a:close/>
                </a:path>
              </a:pathLst>
            </a:custGeom>
            <a:solidFill>
              <a:srgbClr val="E0E9FF"/>
            </a:solidFill>
            <a:ln w="4055" cap="flat">
              <a:no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7015F450-E3DE-E605-4519-B761F8070C11}"/>
                </a:ext>
              </a:extLst>
            </p:cNvPr>
            <p:cNvSpPr/>
            <p:nvPr/>
          </p:nvSpPr>
          <p:spPr>
            <a:xfrm>
              <a:off x="10389526" y="5623074"/>
              <a:ext cx="213214" cy="500915"/>
            </a:xfrm>
            <a:custGeom>
              <a:avLst/>
              <a:gdLst>
                <a:gd name="connsiteX0" fmla="*/ 144930 w 213214"/>
                <a:gd name="connsiteY0" fmla="*/ 500916 h 500915"/>
                <a:gd name="connsiteX1" fmla="*/ 99082 w 213214"/>
                <a:gd name="connsiteY1" fmla="*/ 169433 h 500915"/>
                <a:gd name="connsiteX2" fmla="*/ 213214 w 213214"/>
                <a:gd name="connsiteY2" fmla="*/ 0 h 500915"/>
                <a:gd name="connsiteX3" fmla="*/ 144930 w 213214"/>
                <a:gd name="connsiteY3" fmla="*/ 500916 h 500915"/>
              </a:gdLst>
              <a:ahLst/>
              <a:cxnLst>
                <a:cxn ang="0">
                  <a:pos x="connsiteX0" y="connsiteY0"/>
                </a:cxn>
                <a:cxn ang="0">
                  <a:pos x="connsiteX1" y="connsiteY1"/>
                </a:cxn>
                <a:cxn ang="0">
                  <a:pos x="connsiteX2" y="connsiteY2"/>
                </a:cxn>
                <a:cxn ang="0">
                  <a:pos x="connsiteX3" y="connsiteY3"/>
                </a:cxn>
              </a:cxnLst>
              <a:rect l="l" t="t" r="r" b="b"/>
              <a:pathLst>
                <a:path w="213214" h="500915">
                  <a:moveTo>
                    <a:pt x="144930" y="500916"/>
                  </a:moveTo>
                  <a:cubicBezTo>
                    <a:pt x="200596" y="446183"/>
                    <a:pt x="96526" y="280117"/>
                    <a:pt x="99082" y="169433"/>
                  </a:cubicBezTo>
                  <a:cubicBezTo>
                    <a:pt x="101273" y="75750"/>
                    <a:pt x="163188" y="11198"/>
                    <a:pt x="213214" y="0"/>
                  </a:cubicBezTo>
                  <a:cubicBezTo>
                    <a:pt x="-160302" y="49256"/>
                    <a:pt x="51165" y="380860"/>
                    <a:pt x="144930" y="500916"/>
                  </a:cubicBezTo>
                  <a:close/>
                </a:path>
              </a:pathLst>
            </a:custGeom>
            <a:solidFill>
              <a:srgbClr val="E0E9FF"/>
            </a:solidFill>
            <a:ln w="4055" cap="flat">
              <a:no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37D1F79F-55DD-65DC-5EFB-98FF2DC10BC4}"/>
                </a:ext>
              </a:extLst>
            </p:cNvPr>
            <p:cNvSpPr/>
            <p:nvPr/>
          </p:nvSpPr>
          <p:spPr>
            <a:xfrm>
              <a:off x="10751076" y="4988186"/>
              <a:ext cx="399991" cy="340237"/>
            </a:xfrm>
            <a:custGeom>
              <a:avLst/>
              <a:gdLst>
                <a:gd name="connsiteX0" fmla="*/ 244696 w 399991"/>
                <a:gd name="connsiteY0" fmla="*/ 332700 h 340237"/>
                <a:gd name="connsiteX1" fmla="*/ 0 w 399991"/>
                <a:gd name="connsiteY1" fmla="*/ 332700 h 340237"/>
                <a:gd name="connsiteX2" fmla="*/ 398063 w 399991"/>
                <a:gd name="connsiteY2" fmla="*/ 0 h 340237"/>
                <a:gd name="connsiteX3" fmla="*/ 244696 w 399991"/>
                <a:gd name="connsiteY3" fmla="*/ 332700 h 340237"/>
              </a:gdLst>
              <a:ahLst/>
              <a:cxnLst>
                <a:cxn ang="0">
                  <a:pos x="connsiteX0" y="connsiteY0"/>
                </a:cxn>
                <a:cxn ang="0">
                  <a:pos x="connsiteX1" y="connsiteY1"/>
                </a:cxn>
                <a:cxn ang="0">
                  <a:pos x="connsiteX2" y="connsiteY2"/>
                </a:cxn>
                <a:cxn ang="0">
                  <a:pos x="connsiteX3" y="connsiteY3"/>
                </a:cxn>
              </a:cxnLst>
              <a:rect l="l" t="t" r="r" b="b"/>
              <a:pathLst>
                <a:path w="399991" h="340237">
                  <a:moveTo>
                    <a:pt x="244696" y="332700"/>
                  </a:moveTo>
                  <a:cubicBezTo>
                    <a:pt x="244696" y="332700"/>
                    <a:pt x="104192" y="349659"/>
                    <a:pt x="0" y="332700"/>
                  </a:cubicBezTo>
                  <a:cubicBezTo>
                    <a:pt x="0" y="332700"/>
                    <a:pt x="318824" y="273260"/>
                    <a:pt x="398063" y="0"/>
                  </a:cubicBezTo>
                  <a:cubicBezTo>
                    <a:pt x="398063" y="162"/>
                    <a:pt x="428817" y="303487"/>
                    <a:pt x="244696" y="332700"/>
                  </a:cubicBezTo>
                  <a:close/>
                </a:path>
              </a:pathLst>
            </a:custGeom>
            <a:solidFill>
              <a:srgbClr val="E0E9FF"/>
            </a:solidFill>
            <a:ln w="4055" cap="flat">
              <a:no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B6889984-2280-E99F-C218-F31EEC87E11A}"/>
                </a:ext>
              </a:extLst>
            </p:cNvPr>
            <p:cNvSpPr/>
            <p:nvPr/>
          </p:nvSpPr>
          <p:spPr>
            <a:xfrm>
              <a:off x="9958921" y="4454385"/>
              <a:ext cx="359931" cy="505034"/>
            </a:xfrm>
            <a:custGeom>
              <a:avLst/>
              <a:gdLst>
                <a:gd name="connsiteX0" fmla="*/ 3170 w 359931"/>
                <a:gd name="connsiteY0" fmla="*/ 381977 h 505034"/>
                <a:gd name="connsiteX1" fmla="*/ 80786 w 359931"/>
                <a:gd name="connsiteY1" fmla="*/ 500409 h 505034"/>
                <a:gd name="connsiteX2" fmla="*/ 335869 w 359931"/>
                <a:gd name="connsiteY2" fmla="*/ 291498 h 505034"/>
                <a:gd name="connsiteX3" fmla="*/ 303411 w 359931"/>
                <a:gd name="connsiteY3" fmla="*/ 4038 h 505034"/>
                <a:gd name="connsiteX4" fmla="*/ 3170 w 359931"/>
                <a:gd name="connsiteY4" fmla="*/ 381977 h 50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31" h="505034">
                  <a:moveTo>
                    <a:pt x="3170" y="381977"/>
                  </a:moveTo>
                  <a:cubicBezTo>
                    <a:pt x="4874" y="391714"/>
                    <a:pt x="21549" y="479352"/>
                    <a:pt x="80786" y="500409"/>
                  </a:cubicBezTo>
                  <a:cubicBezTo>
                    <a:pt x="163718" y="529784"/>
                    <a:pt x="290671" y="414395"/>
                    <a:pt x="335869" y="291498"/>
                  </a:cubicBezTo>
                  <a:cubicBezTo>
                    <a:pt x="375631" y="183493"/>
                    <a:pt x="366989" y="29356"/>
                    <a:pt x="303411" y="4038"/>
                  </a:cubicBezTo>
                  <a:cubicBezTo>
                    <a:pt x="210864" y="-33046"/>
                    <a:pt x="-30344" y="192581"/>
                    <a:pt x="3170" y="381977"/>
                  </a:cubicBezTo>
                  <a:close/>
                </a:path>
              </a:pathLst>
            </a:custGeom>
            <a:solidFill>
              <a:srgbClr val="FFFFFF"/>
            </a:solidFill>
            <a:ln w="4055" cap="flat">
              <a:no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F6A49737-8368-6E08-C904-4255EA14377A}"/>
                </a:ext>
              </a:extLst>
            </p:cNvPr>
            <p:cNvSpPr/>
            <p:nvPr/>
          </p:nvSpPr>
          <p:spPr>
            <a:xfrm>
              <a:off x="10930090" y="4541293"/>
              <a:ext cx="173381" cy="437090"/>
            </a:xfrm>
            <a:custGeom>
              <a:avLst/>
              <a:gdLst>
                <a:gd name="connsiteX0" fmla="*/ 49534 w 173381"/>
                <a:gd name="connsiteY0" fmla="*/ 295068 h 437090"/>
                <a:gd name="connsiteX1" fmla="*/ 120618 w 173381"/>
                <a:gd name="connsiteY1" fmla="*/ 437074 h 437090"/>
                <a:gd name="connsiteX2" fmla="*/ 173363 w 173381"/>
                <a:gd name="connsiteY2" fmla="*/ 288536 h 437090"/>
                <a:gd name="connsiteX3" fmla="*/ 14073 w 173381"/>
                <a:gd name="connsiteY3" fmla="*/ 994 h 437090"/>
                <a:gd name="connsiteX4" fmla="*/ 49534 w 173381"/>
                <a:gd name="connsiteY4" fmla="*/ 295068 h 43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81" h="437090">
                  <a:moveTo>
                    <a:pt x="49534" y="295068"/>
                  </a:moveTo>
                  <a:cubicBezTo>
                    <a:pt x="67183" y="354426"/>
                    <a:pt x="92135" y="438453"/>
                    <a:pt x="120618" y="437074"/>
                  </a:cubicBezTo>
                  <a:cubicBezTo>
                    <a:pt x="147964" y="435857"/>
                    <a:pt x="172511" y="355928"/>
                    <a:pt x="173363" y="288536"/>
                  </a:cubicBezTo>
                  <a:cubicBezTo>
                    <a:pt x="175148" y="132613"/>
                    <a:pt x="50507" y="-13490"/>
                    <a:pt x="14073" y="994"/>
                  </a:cubicBezTo>
                  <a:cubicBezTo>
                    <a:pt x="-25608" y="16818"/>
                    <a:pt x="29125" y="226378"/>
                    <a:pt x="49534" y="295068"/>
                  </a:cubicBezTo>
                  <a:close/>
                </a:path>
              </a:pathLst>
            </a:custGeom>
            <a:solidFill>
              <a:srgbClr val="FFFFFF"/>
            </a:solidFill>
            <a:ln w="4055" cap="flat">
              <a:no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50B9835E-AE51-E401-4CD3-4EA971BA3E88}"/>
                </a:ext>
              </a:extLst>
            </p:cNvPr>
            <p:cNvSpPr/>
            <p:nvPr/>
          </p:nvSpPr>
          <p:spPr>
            <a:xfrm>
              <a:off x="10791558" y="5038147"/>
              <a:ext cx="249652" cy="213733"/>
            </a:xfrm>
            <a:custGeom>
              <a:avLst/>
              <a:gdLst>
                <a:gd name="connsiteX0" fmla="*/ 699 w 249652"/>
                <a:gd name="connsiteY0" fmla="*/ 205203 h 213733"/>
                <a:gd name="connsiteX1" fmla="*/ 210665 w 249652"/>
                <a:gd name="connsiteY1" fmla="*/ 121217 h 213733"/>
                <a:gd name="connsiteX2" fmla="*/ 243123 w 249652"/>
                <a:gd name="connsiteY2" fmla="*/ 1729 h 213733"/>
                <a:gd name="connsiteX3" fmla="*/ 126841 w 249652"/>
                <a:gd name="connsiteY3" fmla="*/ 79224 h 213733"/>
                <a:gd name="connsiteX4" fmla="*/ 699 w 249652"/>
                <a:gd name="connsiteY4" fmla="*/ 205203 h 21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52" h="213733">
                  <a:moveTo>
                    <a:pt x="699" y="205203"/>
                  </a:moveTo>
                  <a:cubicBezTo>
                    <a:pt x="12425" y="227519"/>
                    <a:pt x="145991" y="208246"/>
                    <a:pt x="210665" y="121217"/>
                  </a:cubicBezTo>
                  <a:cubicBezTo>
                    <a:pt x="244138" y="76181"/>
                    <a:pt x="259353" y="12887"/>
                    <a:pt x="243123" y="1729"/>
                  </a:cubicBezTo>
                  <a:cubicBezTo>
                    <a:pt x="229572" y="-7603"/>
                    <a:pt x="195125" y="21204"/>
                    <a:pt x="126841" y="79224"/>
                  </a:cubicBezTo>
                  <a:cubicBezTo>
                    <a:pt x="38107" y="154487"/>
                    <a:pt x="-6199" y="192139"/>
                    <a:pt x="699" y="205203"/>
                  </a:cubicBezTo>
                  <a:close/>
                </a:path>
              </a:pathLst>
            </a:custGeom>
            <a:solidFill>
              <a:srgbClr val="FFFFFF"/>
            </a:solidFill>
            <a:ln w="4055" cap="flat">
              <a:no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AC53D950-0EB2-CF7D-1E4C-7E691E81CCBE}"/>
                </a:ext>
              </a:extLst>
            </p:cNvPr>
            <p:cNvSpPr/>
            <p:nvPr/>
          </p:nvSpPr>
          <p:spPr>
            <a:xfrm>
              <a:off x="10248454" y="5563067"/>
              <a:ext cx="218331" cy="320137"/>
            </a:xfrm>
            <a:custGeom>
              <a:avLst/>
              <a:gdLst>
                <a:gd name="connsiteX0" fmla="*/ 11281 w 218331"/>
                <a:gd name="connsiteY0" fmla="*/ 93763 h 320137"/>
                <a:gd name="connsiteX1" fmla="*/ 104599 w 218331"/>
                <a:gd name="connsiteY1" fmla="*/ 319836 h 320137"/>
                <a:gd name="connsiteX2" fmla="*/ 101394 w 218331"/>
                <a:gd name="connsiteY2" fmla="*/ 164766 h 320137"/>
                <a:gd name="connsiteX3" fmla="*/ 217677 w 218331"/>
                <a:gd name="connsiteY3" fmla="*/ 9696 h 320137"/>
                <a:gd name="connsiteX4" fmla="*/ 11281 w 218331"/>
                <a:gd name="connsiteY4" fmla="*/ 93763 h 32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31" h="320137">
                  <a:moveTo>
                    <a:pt x="11281" y="93763"/>
                  </a:moveTo>
                  <a:cubicBezTo>
                    <a:pt x="-37407" y="201485"/>
                    <a:pt x="86139" y="327099"/>
                    <a:pt x="104599" y="319836"/>
                  </a:cubicBezTo>
                  <a:cubicBezTo>
                    <a:pt x="117218" y="314846"/>
                    <a:pt x="76847" y="248793"/>
                    <a:pt x="101394" y="164766"/>
                  </a:cubicBezTo>
                  <a:cubicBezTo>
                    <a:pt x="130850" y="63861"/>
                    <a:pt x="227171" y="28319"/>
                    <a:pt x="217677" y="9696"/>
                  </a:cubicBezTo>
                  <a:cubicBezTo>
                    <a:pt x="206357" y="-11727"/>
                    <a:pt x="55344" y="-3369"/>
                    <a:pt x="11281" y="93763"/>
                  </a:cubicBezTo>
                  <a:close/>
                </a:path>
              </a:pathLst>
            </a:custGeom>
            <a:solidFill>
              <a:srgbClr val="FFFFFF"/>
            </a:solidFill>
            <a:ln w="4055" cap="flat">
              <a:no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3C162412-A12C-E3B2-CFFD-A328DD8AA207}"/>
                </a:ext>
              </a:extLst>
            </p:cNvPr>
            <p:cNvSpPr/>
            <p:nvPr/>
          </p:nvSpPr>
          <p:spPr>
            <a:xfrm>
              <a:off x="10759093" y="5375813"/>
              <a:ext cx="219023" cy="715388"/>
            </a:xfrm>
            <a:custGeom>
              <a:avLst/>
              <a:gdLst>
                <a:gd name="connsiteX0" fmla="*/ 91306 w 219023"/>
                <a:gd name="connsiteY0" fmla="*/ 449031 h 715388"/>
                <a:gd name="connsiteX1" fmla="*/ 4115 w 219023"/>
                <a:gd name="connsiteY1" fmla="*/ 713892 h 715388"/>
                <a:gd name="connsiteX2" fmla="*/ 130094 w 219023"/>
                <a:gd name="connsiteY2" fmla="*/ 607429 h 715388"/>
                <a:gd name="connsiteX3" fmla="*/ 214080 w 219023"/>
                <a:gd name="connsiteY3" fmla="*/ 203523 h 715388"/>
                <a:gd name="connsiteX4" fmla="*/ 162390 w 219023"/>
                <a:gd name="connsiteY4" fmla="*/ 9 h 715388"/>
                <a:gd name="connsiteX5" fmla="*/ 91306 w 219023"/>
                <a:gd name="connsiteY5" fmla="*/ 449031 h 71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23" h="715388">
                  <a:moveTo>
                    <a:pt x="91306" y="449031"/>
                  </a:moveTo>
                  <a:cubicBezTo>
                    <a:pt x="45175" y="601505"/>
                    <a:pt x="-16578" y="700219"/>
                    <a:pt x="4115" y="713892"/>
                  </a:cubicBezTo>
                  <a:cubicBezTo>
                    <a:pt x="21683" y="725496"/>
                    <a:pt x="86802" y="667639"/>
                    <a:pt x="130094" y="607429"/>
                  </a:cubicBezTo>
                  <a:cubicBezTo>
                    <a:pt x="235949" y="460148"/>
                    <a:pt x="221059" y="285400"/>
                    <a:pt x="214080" y="203523"/>
                  </a:cubicBezTo>
                  <a:cubicBezTo>
                    <a:pt x="206169" y="110936"/>
                    <a:pt x="181013" y="-1127"/>
                    <a:pt x="162390" y="9"/>
                  </a:cubicBezTo>
                  <a:cubicBezTo>
                    <a:pt x="137965" y="1469"/>
                    <a:pt x="168354" y="194475"/>
                    <a:pt x="91306" y="449031"/>
                  </a:cubicBezTo>
                  <a:close/>
                </a:path>
              </a:pathLst>
            </a:custGeom>
            <a:solidFill>
              <a:srgbClr val="FFFFFF"/>
            </a:solidFill>
            <a:ln w="4055" cap="flat">
              <a:no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1065A321-D5D5-886C-9E51-8EF22B931393}"/>
                </a:ext>
              </a:extLst>
            </p:cNvPr>
            <p:cNvSpPr/>
            <p:nvPr/>
          </p:nvSpPr>
          <p:spPr>
            <a:xfrm>
              <a:off x="10170139" y="4721753"/>
              <a:ext cx="218736" cy="102304"/>
            </a:xfrm>
            <a:custGeom>
              <a:avLst/>
              <a:gdLst>
                <a:gd name="connsiteX0" fmla="*/ 210463 w 218736"/>
                <a:gd name="connsiteY0" fmla="*/ 78985 h 102304"/>
                <a:gd name="connsiteX1" fmla="*/ 186403 w 218736"/>
                <a:gd name="connsiteY1" fmla="*/ 76226 h 102304"/>
                <a:gd name="connsiteX2" fmla="*/ 108543 w 218736"/>
                <a:gd name="connsiteY2" fmla="*/ 37884 h 102304"/>
                <a:gd name="connsiteX3" fmla="*/ 35025 w 218736"/>
                <a:gd name="connsiteY3" fmla="*/ 92983 h 102304"/>
                <a:gd name="connsiteX4" fmla="*/ 9322 w 218736"/>
                <a:gd name="connsiteY4" fmla="*/ 99738 h 102304"/>
                <a:gd name="connsiteX5" fmla="*/ 2566 w 218736"/>
                <a:gd name="connsiteY5" fmla="*/ 74035 h 102304"/>
                <a:gd name="connsiteX6" fmla="*/ 104243 w 218736"/>
                <a:gd name="connsiteY6" fmla="*/ 598 h 102304"/>
                <a:gd name="connsiteX7" fmla="*/ 213790 w 218736"/>
                <a:gd name="connsiteY7" fmla="*/ 50503 h 102304"/>
                <a:gd name="connsiteX8" fmla="*/ 212528 w 218736"/>
                <a:gd name="connsiteY8" fmla="*/ 77326 h 102304"/>
                <a:gd name="connsiteX9" fmla="*/ 210544 w 218736"/>
                <a:gd name="connsiteY9" fmla="*/ 78904 h 1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736" h="102304">
                  <a:moveTo>
                    <a:pt x="210463" y="78985"/>
                  </a:moveTo>
                  <a:cubicBezTo>
                    <a:pt x="202843" y="84048"/>
                    <a:pt x="192680" y="82884"/>
                    <a:pt x="186403" y="76226"/>
                  </a:cubicBezTo>
                  <a:cubicBezTo>
                    <a:pt x="159787" y="47825"/>
                    <a:pt x="133658" y="35044"/>
                    <a:pt x="108543" y="37884"/>
                  </a:cubicBezTo>
                  <a:cubicBezTo>
                    <a:pt x="65495" y="42753"/>
                    <a:pt x="35309" y="92496"/>
                    <a:pt x="35025" y="92983"/>
                  </a:cubicBezTo>
                  <a:cubicBezTo>
                    <a:pt x="29791" y="101945"/>
                    <a:pt x="18285" y="104972"/>
                    <a:pt x="9322" y="99738"/>
                  </a:cubicBezTo>
                  <a:cubicBezTo>
                    <a:pt x="359" y="94504"/>
                    <a:pt x="-2667" y="82998"/>
                    <a:pt x="2566" y="74035"/>
                  </a:cubicBezTo>
                  <a:cubicBezTo>
                    <a:pt x="4149" y="71357"/>
                    <a:pt x="42044" y="7657"/>
                    <a:pt x="104243" y="598"/>
                  </a:cubicBezTo>
                  <a:cubicBezTo>
                    <a:pt x="141692" y="-3460"/>
                    <a:pt x="178492" y="13135"/>
                    <a:pt x="213790" y="50503"/>
                  </a:cubicBezTo>
                  <a:cubicBezTo>
                    <a:pt x="220850" y="58256"/>
                    <a:pt x="220286" y="70266"/>
                    <a:pt x="212528" y="77326"/>
                  </a:cubicBezTo>
                  <a:cubicBezTo>
                    <a:pt x="211903" y="77898"/>
                    <a:pt x="211242" y="78421"/>
                    <a:pt x="210544" y="78904"/>
                  </a:cubicBezTo>
                  <a:close/>
                </a:path>
              </a:pathLst>
            </a:custGeom>
            <a:solidFill>
              <a:srgbClr val="46006A"/>
            </a:solidFill>
            <a:ln w="4055" cap="flat">
              <a:no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F8DBDE92-644D-9064-FD6D-A54C6ADD4DDA}"/>
                </a:ext>
              </a:extLst>
            </p:cNvPr>
            <p:cNvSpPr/>
            <p:nvPr/>
          </p:nvSpPr>
          <p:spPr>
            <a:xfrm>
              <a:off x="10761336" y="4760036"/>
              <a:ext cx="214333" cy="113774"/>
            </a:xfrm>
            <a:custGeom>
              <a:avLst/>
              <a:gdLst>
                <a:gd name="connsiteX0" fmla="*/ 195770 w 214333"/>
                <a:gd name="connsiteY0" fmla="*/ 113734 h 113774"/>
                <a:gd name="connsiteX1" fmla="*/ 178486 w 214333"/>
                <a:gd name="connsiteY1" fmla="*/ 102292 h 113774"/>
                <a:gd name="connsiteX2" fmla="*/ 118762 w 214333"/>
                <a:gd name="connsiteY2" fmla="*/ 39363 h 113774"/>
                <a:gd name="connsiteX3" fmla="*/ 30678 w 214333"/>
                <a:gd name="connsiteY3" fmla="*/ 65573 h 113774"/>
                <a:gd name="connsiteX4" fmla="*/ 4285 w 214333"/>
                <a:gd name="connsiteY4" fmla="*/ 63037 h 113774"/>
                <a:gd name="connsiteX5" fmla="*/ 6821 w 214333"/>
                <a:gd name="connsiteY5" fmla="*/ 36645 h 113774"/>
                <a:gd name="connsiteX6" fmla="*/ 127648 w 214333"/>
                <a:gd name="connsiteY6" fmla="*/ 2969 h 113774"/>
                <a:gd name="connsiteX7" fmla="*/ 212852 w 214333"/>
                <a:gd name="connsiteY7" fmla="*/ 87686 h 113774"/>
                <a:gd name="connsiteX8" fmla="*/ 202846 w 214333"/>
                <a:gd name="connsiteY8" fmla="*/ 112297 h 113774"/>
                <a:gd name="connsiteX9" fmla="*/ 195608 w 214333"/>
                <a:gd name="connsiteY9" fmla="*/ 113774 h 1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33" h="113774">
                  <a:moveTo>
                    <a:pt x="195770" y="113734"/>
                  </a:moveTo>
                  <a:cubicBezTo>
                    <a:pt x="188236" y="113730"/>
                    <a:pt x="181432" y="109226"/>
                    <a:pt x="178486" y="102292"/>
                  </a:cubicBezTo>
                  <a:cubicBezTo>
                    <a:pt x="163312" y="66547"/>
                    <a:pt x="143228" y="45490"/>
                    <a:pt x="118762" y="39363"/>
                  </a:cubicBezTo>
                  <a:cubicBezTo>
                    <a:pt x="76688" y="29017"/>
                    <a:pt x="31124" y="65208"/>
                    <a:pt x="30678" y="65573"/>
                  </a:cubicBezTo>
                  <a:cubicBezTo>
                    <a:pt x="22689" y="72162"/>
                    <a:pt x="10874" y="71026"/>
                    <a:pt x="4285" y="63037"/>
                  </a:cubicBezTo>
                  <a:cubicBezTo>
                    <a:pt x="-2304" y="55049"/>
                    <a:pt x="-1168" y="43234"/>
                    <a:pt x="6821" y="36645"/>
                  </a:cubicBezTo>
                  <a:cubicBezTo>
                    <a:pt x="9255" y="34657"/>
                    <a:pt x="66869" y="-12043"/>
                    <a:pt x="127648" y="2969"/>
                  </a:cubicBezTo>
                  <a:cubicBezTo>
                    <a:pt x="164164" y="11976"/>
                    <a:pt x="192930" y="40499"/>
                    <a:pt x="212852" y="87686"/>
                  </a:cubicBezTo>
                  <a:cubicBezTo>
                    <a:pt x="216884" y="97245"/>
                    <a:pt x="212405" y="108264"/>
                    <a:pt x="202846" y="112297"/>
                  </a:cubicBezTo>
                  <a:cubicBezTo>
                    <a:pt x="200558" y="113263"/>
                    <a:pt x="198095" y="113766"/>
                    <a:pt x="195608" y="113774"/>
                  </a:cubicBezTo>
                  <a:close/>
                </a:path>
              </a:pathLst>
            </a:custGeom>
            <a:solidFill>
              <a:srgbClr val="46006A"/>
            </a:solidFill>
            <a:ln w="4055" cap="flat">
              <a:no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9EB0ABC0-BC9E-4D3F-EF58-9D0B085AAB71}"/>
                </a:ext>
              </a:extLst>
            </p:cNvPr>
            <p:cNvSpPr/>
            <p:nvPr/>
          </p:nvSpPr>
          <p:spPr>
            <a:xfrm>
              <a:off x="10436935" y="4813649"/>
              <a:ext cx="248175" cy="117465"/>
            </a:xfrm>
            <a:custGeom>
              <a:avLst/>
              <a:gdLst>
                <a:gd name="connsiteX0" fmla="*/ 24367 w 248175"/>
                <a:gd name="connsiteY0" fmla="*/ 1533 h 117465"/>
                <a:gd name="connsiteX1" fmla="*/ 119592 w 248175"/>
                <a:gd name="connsiteY1" fmla="*/ 44703 h 117465"/>
                <a:gd name="connsiteX2" fmla="*/ 232629 w 248175"/>
                <a:gd name="connsiteY2" fmla="*/ 14232 h 117465"/>
                <a:gd name="connsiteX3" fmla="*/ 116509 w 248175"/>
                <a:gd name="connsiteY3" fmla="*/ 116923 h 117465"/>
                <a:gd name="connsiteX4" fmla="*/ 24367 w 248175"/>
                <a:gd name="connsiteY4" fmla="*/ 1533 h 11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75" h="117465">
                  <a:moveTo>
                    <a:pt x="24367" y="1533"/>
                  </a:moveTo>
                  <a:cubicBezTo>
                    <a:pt x="56095" y="-9503"/>
                    <a:pt x="84659" y="42593"/>
                    <a:pt x="119592" y="44703"/>
                  </a:cubicBezTo>
                  <a:cubicBezTo>
                    <a:pt x="154526" y="46812"/>
                    <a:pt x="203335" y="-6338"/>
                    <a:pt x="232629" y="14232"/>
                  </a:cubicBezTo>
                  <a:cubicBezTo>
                    <a:pt x="266791" y="38211"/>
                    <a:pt x="251576" y="125119"/>
                    <a:pt x="116509" y="116923"/>
                  </a:cubicBezTo>
                  <a:cubicBezTo>
                    <a:pt x="-18559" y="108727"/>
                    <a:pt x="-16287" y="15490"/>
                    <a:pt x="24367" y="1533"/>
                  </a:cubicBezTo>
                  <a:close/>
                </a:path>
              </a:pathLst>
            </a:custGeom>
            <a:solidFill>
              <a:srgbClr val="661800"/>
            </a:solidFill>
            <a:ln w="4055" cap="flat">
              <a:noFill/>
              <a:prstDash val="solid"/>
              <a:miter/>
            </a:ln>
          </p:spPr>
          <p:txBody>
            <a:bodyPr rtlCol="0" anchor="ctr"/>
            <a:lstStyle/>
            <a:p>
              <a:endParaRPr lang="en-US"/>
            </a:p>
          </p:txBody>
        </p:sp>
      </p:grpSp>
    </p:spTree>
    <p:extLst>
      <p:ext uri="{BB962C8B-B14F-4D97-AF65-F5344CB8AC3E}">
        <p14:creationId xmlns:p14="http://schemas.microsoft.com/office/powerpoint/2010/main" val="65417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1463C20-789F-48C4-1897-A5A323C8E459}"/>
              </a:ext>
            </a:extLst>
          </p:cNvPr>
          <p:cNvGrpSpPr/>
          <p:nvPr/>
        </p:nvGrpSpPr>
        <p:grpSpPr>
          <a:xfrm>
            <a:off x="908499" y="2219960"/>
            <a:ext cx="10375003" cy="3738108"/>
            <a:chOff x="908499" y="2219960"/>
            <a:chExt cx="10375003" cy="3738108"/>
          </a:xfrm>
        </p:grpSpPr>
        <p:sp>
          <p:nvSpPr>
            <p:cNvPr id="107" name="任意多边形: 形状 106">
              <a:extLst>
                <a:ext uri="{FF2B5EF4-FFF2-40B4-BE49-F238E27FC236}">
                  <a16:creationId xmlns:a16="http://schemas.microsoft.com/office/drawing/2014/main" id="{331F5367-9B8C-4AF9-9093-AF09E936B982}"/>
                </a:ext>
              </a:extLst>
            </p:cNvPr>
            <p:cNvSpPr/>
            <p:nvPr/>
          </p:nvSpPr>
          <p:spPr>
            <a:xfrm>
              <a:off x="908499" y="2219960"/>
              <a:ext cx="10375003" cy="3738108"/>
            </a:xfrm>
            <a:custGeom>
              <a:avLst/>
              <a:gdLst>
                <a:gd name="connsiteX0" fmla="*/ 49343 w 10375003"/>
                <a:gd name="connsiteY0" fmla="*/ 0 h 3738108"/>
                <a:gd name="connsiteX1" fmla="*/ 4989381 w 10375003"/>
                <a:gd name="connsiteY1" fmla="*/ 0 h 3738108"/>
                <a:gd name="connsiteX2" fmla="*/ 5195121 w 10375003"/>
                <a:gd name="connsiteY2" fmla="*/ 297180 h 3738108"/>
                <a:gd name="connsiteX3" fmla="*/ 5400861 w 10375003"/>
                <a:gd name="connsiteY3" fmla="*/ 0 h 3738108"/>
                <a:gd name="connsiteX4" fmla="*/ 10325660 w 10375003"/>
                <a:gd name="connsiteY4" fmla="*/ 0 h 3738108"/>
                <a:gd name="connsiteX5" fmla="*/ 10375003 w 10375003"/>
                <a:gd name="connsiteY5" fmla="*/ 49343 h 3738108"/>
                <a:gd name="connsiteX6" fmla="*/ 10375003 w 10375003"/>
                <a:gd name="connsiteY6" fmla="*/ 3688765 h 3738108"/>
                <a:gd name="connsiteX7" fmla="*/ 10325660 w 10375003"/>
                <a:gd name="connsiteY7" fmla="*/ 3738108 h 3738108"/>
                <a:gd name="connsiteX8" fmla="*/ 5396258 w 10375003"/>
                <a:gd name="connsiteY8" fmla="*/ 3738108 h 3738108"/>
                <a:gd name="connsiteX9" fmla="*/ 5384693 w 10375003"/>
                <a:gd name="connsiteY9" fmla="*/ 3655366 h 3738108"/>
                <a:gd name="connsiteX10" fmla="*/ 5195121 w 10375003"/>
                <a:gd name="connsiteY10" fmla="*/ 3473862 h 3738108"/>
                <a:gd name="connsiteX11" fmla="*/ 5005549 w 10375003"/>
                <a:gd name="connsiteY11" fmla="*/ 3655366 h 3738108"/>
                <a:gd name="connsiteX12" fmla="*/ 4993985 w 10375003"/>
                <a:gd name="connsiteY12" fmla="*/ 3738108 h 3738108"/>
                <a:gd name="connsiteX13" fmla="*/ 49343 w 10375003"/>
                <a:gd name="connsiteY13" fmla="*/ 3738108 h 3738108"/>
                <a:gd name="connsiteX14" fmla="*/ 0 w 10375003"/>
                <a:gd name="connsiteY14" fmla="*/ 3688765 h 3738108"/>
                <a:gd name="connsiteX15" fmla="*/ 0 w 10375003"/>
                <a:gd name="connsiteY15" fmla="*/ 49343 h 3738108"/>
                <a:gd name="connsiteX16" fmla="*/ 49343 w 10375003"/>
                <a:gd name="connsiteY16" fmla="*/ 0 h 37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75003" h="3738108">
                  <a:moveTo>
                    <a:pt x="49343" y="0"/>
                  </a:moveTo>
                  <a:lnTo>
                    <a:pt x="4989381" y="0"/>
                  </a:lnTo>
                  <a:cubicBezTo>
                    <a:pt x="4989381" y="164128"/>
                    <a:pt x="5081494" y="297180"/>
                    <a:pt x="5195121" y="297180"/>
                  </a:cubicBezTo>
                  <a:cubicBezTo>
                    <a:pt x="5308748" y="297180"/>
                    <a:pt x="5400861" y="164128"/>
                    <a:pt x="5400861" y="0"/>
                  </a:cubicBezTo>
                  <a:lnTo>
                    <a:pt x="10325660" y="0"/>
                  </a:lnTo>
                  <a:cubicBezTo>
                    <a:pt x="10352911" y="0"/>
                    <a:pt x="10375003" y="22092"/>
                    <a:pt x="10375003" y="49343"/>
                  </a:cubicBezTo>
                  <a:lnTo>
                    <a:pt x="10375003" y="3688765"/>
                  </a:lnTo>
                  <a:cubicBezTo>
                    <a:pt x="10375003" y="3716016"/>
                    <a:pt x="10352911" y="3738108"/>
                    <a:pt x="10325660" y="3738108"/>
                  </a:cubicBezTo>
                  <a:lnTo>
                    <a:pt x="5396258" y="3738108"/>
                  </a:lnTo>
                  <a:lnTo>
                    <a:pt x="5384693" y="3655366"/>
                  </a:lnTo>
                  <a:cubicBezTo>
                    <a:pt x="5353460" y="3548704"/>
                    <a:pt x="5280342" y="3473862"/>
                    <a:pt x="5195121" y="3473862"/>
                  </a:cubicBezTo>
                  <a:cubicBezTo>
                    <a:pt x="5109901" y="3473862"/>
                    <a:pt x="5036783" y="3548704"/>
                    <a:pt x="5005549" y="3655366"/>
                  </a:cubicBezTo>
                  <a:lnTo>
                    <a:pt x="4993985" y="3738108"/>
                  </a:lnTo>
                  <a:lnTo>
                    <a:pt x="49343" y="3738108"/>
                  </a:lnTo>
                  <a:cubicBezTo>
                    <a:pt x="22092" y="3738108"/>
                    <a:pt x="0" y="3716016"/>
                    <a:pt x="0" y="3688765"/>
                  </a:cubicBezTo>
                  <a:lnTo>
                    <a:pt x="0" y="49343"/>
                  </a:lnTo>
                  <a:cubicBezTo>
                    <a:pt x="0" y="22092"/>
                    <a:pt x="22092" y="0"/>
                    <a:pt x="49343" y="0"/>
                  </a:cubicBezTo>
                  <a:close/>
                </a:path>
              </a:pathLst>
            </a:custGeom>
            <a:gradFill flip="none" rotWithShape="1">
              <a:gsLst>
                <a:gs pos="0">
                  <a:schemeClr val="accent3">
                    <a:alpha val="60000"/>
                    <a:lumMod val="46000"/>
                    <a:lumOff val="54000"/>
                  </a:schemeClr>
                </a:gs>
                <a:gs pos="80000">
                  <a:srgbClr val="A9D4F8">
                    <a:alpha val="44000"/>
                    <a:lumMod val="60000"/>
                    <a:lumOff val="40000"/>
                  </a:srgbClr>
                </a:gs>
                <a:gs pos="49000">
                  <a:srgbClr val="B2D7F9">
                    <a:alpha val="38000"/>
                  </a:srgbClr>
                </a:gs>
                <a:gs pos="25000">
                  <a:srgbClr val="BFDCFA">
                    <a:alpha val="54000"/>
                    <a:lumMod val="83000"/>
                    <a:lumOff val="17000"/>
                  </a:srgbClr>
                </a:gs>
                <a:gs pos="100000">
                  <a:schemeClr val="accent3">
                    <a:lumMod val="13000"/>
                    <a:lumOff val="87000"/>
                    <a:alpha val="72000"/>
                  </a:schemeClr>
                </a:gs>
              </a:gsLst>
              <a:lin ang="13500000" scaled="1"/>
              <a:tileRect/>
            </a:gradFill>
            <a:ln w="12700" cap="flat" cmpd="sng" algn="ctr">
              <a:gradFill flip="none" rotWithShape="1">
                <a:gsLst>
                  <a:gs pos="0">
                    <a:schemeClr val="accent4">
                      <a:alpha val="51000"/>
                    </a:schemeClr>
                  </a:gs>
                  <a:gs pos="54000">
                    <a:schemeClr val="accent4"/>
                  </a:gs>
                  <a:gs pos="100000">
                    <a:schemeClr val="accent4">
                      <a:alpha val="35000"/>
                    </a:schemeClr>
                  </a:gs>
                </a:gsLst>
                <a:lin ang="0" scaled="1"/>
                <a:tileRect/>
              </a:gradFill>
              <a:prstDash val="solid"/>
              <a:miter lim="800000"/>
            </a:ln>
            <a:effectLst>
              <a:outerShdw blurRad="203200" dist="127000" dir="5400000" sx="96000" sy="96000" algn="ctr" rotWithShape="0">
                <a:schemeClr val="accent4">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文本框 2">
              <a:extLst>
                <a:ext uri="{FF2B5EF4-FFF2-40B4-BE49-F238E27FC236}">
                  <a16:creationId xmlns:a16="http://schemas.microsoft.com/office/drawing/2014/main" id="{F7F07474-E38F-9CDA-2E22-FAF81031D13D}"/>
                </a:ext>
              </a:extLst>
            </p:cNvPr>
            <p:cNvSpPr txBox="1"/>
            <p:nvPr/>
          </p:nvSpPr>
          <p:spPr>
            <a:xfrm>
              <a:off x="1426445" y="2959936"/>
              <a:ext cx="4093674" cy="1965960"/>
            </a:xfrm>
            <a:prstGeom prst="rect">
              <a:avLst/>
            </a:prstGeom>
            <a:noFill/>
          </p:spPr>
          <p:txBody>
            <a:bodyPr wrap="square" lIns="0" tIns="0" rIns="0" bIns="0" rtlCol="0" anchor="t">
              <a:noAutofit/>
            </a:bodyPr>
            <a:lstStyle/>
            <a:p>
              <a:pPr algn="l">
                <a:lnSpc>
                  <a:spcPct val="130000"/>
                </a:lnSpc>
              </a:pPr>
              <a:r>
                <a:rPr lang="zh-CN" altLang="en-US" sz="1600" dirty="0">
                  <a:solidFill>
                    <a:schemeClr val="accent3">
                      <a:lumMod val="20000"/>
                      <a:lumOff val="80000"/>
                    </a:schemeClr>
                  </a:solidFill>
                  <a:latin typeface="+mn-ea"/>
                </a:rPr>
                <a:t>俗称虫牙、蛀牙，是细菌性疾病，可以继发牙髓炎和根尖周炎，甚至能引起牙槽骨和颌骨炎症。如不及时治疗，病变继续发展，形成龋洞，终至牙冠完全破坏消失，其发展的最终结果是牙齿丧失。龋病特点是发病率高，分布广。</a:t>
              </a:r>
            </a:p>
            <a:p>
              <a:pPr algn="l">
                <a:lnSpc>
                  <a:spcPct val="130000"/>
                </a:lnSpc>
              </a:pPr>
              <a:r>
                <a:rPr lang="zh-CN" altLang="en-US" sz="1600" dirty="0">
                  <a:solidFill>
                    <a:schemeClr val="accent3">
                      <a:lumMod val="20000"/>
                      <a:lumOff val="80000"/>
                    </a:schemeClr>
                  </a:solidFill>
                  <a:latin typeface="+mn-ea"/>
                </a:rPr>
                <a:t>是口腔主要的常见病，也是人类最普遍的疾病之一，世界卫生组织已将其与肿瘤和心血管疾病并列为人类三大重点防治疾病。</a:t>
              </a:r>
              <a:endParaRPr lang="en-US" sz="1600" dirty="0">
                <a:solidFill>
                  <a:schemeClr val="accent3">
                    <a:lumMod val="20000"/>
                    <a:lumOff val="80000"/>
                  </a:schemeClr>
                </a:solidFill>
                <a:latin typeface="+mn-ea"/>
              </a:endParaRPr>
            </a:p>
          </p:txBody>
        </p:sp>
      </p:grpSp>
      <p:sp>
        <p:nvSpPr>
          <p:cNvPr id="101" name="椭圆 100">
            <a:extLst>
              <a:ext uri="{FF2B5EF4-FFF2-40B4-BE49-F238E27FC236}">
                <a16:creationId xmlns:a16="http://schemas.microsoft.com/office/drawing/2014/main" id="{C06D26A0-D6C8-285B-AA6D-181C71513C77}"/>
              </a:ext>
            </a:extLst>
          </p:cNvPr>
          <p:cNvSpPr/>
          <p:nvPr/>
        </p:nvSpPr>
        <p:spPr>
          <a:xfrm>
            <a:off x="6757835" y="3670811"/>
            <a:ext cx="2854800" cy="2853854"/>
          </a:xfrm>
          <a:prstGeom prst="ellipse">
            <a:avLst/>
          </a:prstGeom>
          <a:gradFill flip="none" rotWithShape="1">
            <a:gsLst>
              <a:gs pos="0">
                <a:schemeClr val="accent1">
                  <a:alpha val="23000"/>
                </a:schemeClr>
              </a:gs>
              <a:gs pos="100000">
                <a:schemeClr val="accent2">
                  <a:alpha val="0"/>
                </a:schemeClr>
              </a:gs>
            </a:gsLst>
            <a:path path="circle">
              <a:fillToRect l="50000" t="50000" r="50000" b="50000"/>
            </a:path>
            <a:tileRect/>
          </a:gradFill>
          <a:ln w="12700" cap="flat" cmpd="sng" algn="ctr">
            <a:noFill/>
            <a:prstDash val="solid"/>
            <a:miter lim="800000"/>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椭圆 101">
            <a:extLst>
              <a:ext uri="{FF2B5EF4-FFF2-40B4-BE49-F238E27FC236}">
                <a16:creationId xmlns:a16="http://schemas.microsoft.com/office/drawing/2014/main" id="{8E28BA0B-FA2B-086B-1D9A-1998E784FBC0}"/>
              </a:ext>
            </a:extLst>
          </p:cNvPr>
          <p:cNvSpPr/>
          <p:nvPr/>
        </p:nvSpPr>
        <p:spPr>
          <a:xfrm>
            <a:off x="8952763" y="3633538"/>
            <a:ext cx="2854800" cy="2853854"/>
          </a:xfrm>
          <a:prstGeom prst="ellipse">
            <a:avLst/>
          </a:prstGeom>
          <a:gradFill flip="none" rotWithShape="1">
            <a:gsLst>
              <a:gs pos="0">
                <a:schemeClr val="accent1">
                  <a:alpha val="23000"/>
                </a:schemeClr>
              </a:gs>
              <a:gs pos="100000">
                <a:schemeClr val="accent2">
                  <a:alpha val="0"/>
                </a:schemeClr>
              </a:gs>
            </a:gsLst>
            <a:path path="circle">
              <a:fillToRect l="50000" t="50000" r="50000" b="50000"/>
            </a:path>
            <a:tileRect/>
          </a:gradFill>
          <a:ln w="12700" cap="flat" cmpd="sng" algn="ctr">
            <a:noFill/>
            <a:prstDash val="solid"/>
            <a:miter lim="800000"/>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CDE51D1-D86D-1D95-C506-D0023E9025F3}"/>
              </a:ext>
            </a:extLst>
          </p:cNvPr>
          <p:cNvSpPr>
            <a:spLocks noGrp="1"/>
          </p:cNvSpPr>
          <p:nvPr>
            <p:ph type="title"/>
          </p:nvPr>
        </p:nvSpPr>
        <p:spPr/>
        <p:txBody>
          <a:bodyPr/>
          <a:lstStyle/>
          <a:p>
            <a:r>
              <a:rPr lang="zh-CN" altLang="en-US" dirty="0"/>
              <a:t>什么是龋病</a:t>
            </a:r>
            <a:endParaRPr lang="en-US" dirty="0"/>
          </a:p>
        </p:txBody>
      </p:sp>
      <p:graphicFrame>
        <p:nvGraphicFramePr>
          <p:cNvPr id="100" name="图表 99">
            <a:extLst>
              <a:ext uri="{FF2B5EF4-FFF2-40B4-BE49-F238E27FC236}">
                <a16:creationId xmlns:a16="http://schemas.microsoft.com/office/drawing/2014/main" id="{1CB9115F-78FB-A3BF-D909-948FAE9E1AAA}"/>
              </a:ext>
            </a:extLst>
          </p:cNvPr>
          <p:cNvGraphicFramePr/>
          <p:nvPr>
            <p:extLst>
              <p:ext uri="{D42A27DB-BD31-4B8C-83A1-F6EECF244321}">
                <p14:modId xmlns:p14="http://schemas.microsoft.com/office/powerpoint/2010/main" val="3783837446"/>
              </p:ext>
            </p:extLst>
          </p:nvPr>
        </p:nvGraphicFramePr>
        <p:xfrm>
          <a:off x="8612275" y="4157969"/>
          <a:ext cx="2311400" cy="1535853"/>
        </p:xfrm>
        <a:graphic>
          <a:graphicData uri="http://schemas.openxmlformats.org/drawingml/2006/chart">
            <c:chart xmlns:c="http://schemas.openxmlformats.org/drawingml/2006/chart" xmlns:r="http://schemas.openxmlformats.org/officeDocument/2006/relationships" r:id="rId2"/>
          </a:graphicData>
        </a:graphic>
      </p:graphicFrame>
      <p:grpSp>
        <p:nvGrpSpPr>
          <p:cNvPr id="110" name="组合 109">
            <a:extLst>
              <a:ext uri="{FF2B5EF4-FFF2-40B4-BE49-F238E27FC236}">
                <a16:creationId xmlns:a16="http://schemas.microsoft.com/office/drawing/2014/main" id="{6C9D9309-AC20-0FC0-B927-3F9A85563C54}"/>
              </a:ext>
            </a:extLst>
          </p:cNvPr>
          <p:cNvGrpSpPr/>
          <p:nvPr/>
        </p:nvGrpSpPr>
        <p:grpSpPr>
          <a:xfrm>
            <a:off x="896925" y="1985842"/>
            <a:ext cx="1885486" cy="594360"/>
            <a:chOff x="908500" y="1681042"/>
            <a:chExt cx="1885486" cy="594360"/>
          </a:xfrm>
        </p:grpSpPr>
        <p:sp>
          <p:nvSpPr>
            <p:cNvPr id="5" name="矩形: 圆顶角 4">
              <a:extLst>
                <a:ext uri="{FF2B5EF4-FFF2-40B4-BE49-F238E27FC236}">
                  <a16:creationId xmlns:a16="http://schemas.microsoft.com/office/drawing/2014/main" id="{7C65876E-A630-EB70-36EB-D5FA4C837ED2}"/>
                </a:ext>
              </a:extLst>
            </p:cNvPr>
            <p:cNvSpPr/>
            <p:nvPr/>
          </p:nvSpPr>
          <p:spPr>
            <a:xfrm>
              <a:off x="908500" y="1681042"/>
              <a:ext cx="1885486"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0297D884-D042-782A-5EB1-161487E9610A}"/>
                </a:ext>
              </a:extLst>
            </p:cNvPr>
            <p:cNvSpPr txBox="1"/>
            <p:nvPr/>
          </p:nvSpPr>
          <p:spPr>
            <a:xfrm>
              <a:off x="1426445" y="1756607"/>
              <a:ext cx="849597" cy="518795"/>
            </a:xfrm>
            <a:prstGeom prst="rect">
              <a:avLst/>
            </a:prstGeom>
            <a:noFill/>
          </p:spPr>
          <p:txBody>
            <a:bodyPr wrap="square" lIns="0" tIns="0" rIns="0" bIns="0" rtlCol="0" anchor="t">
              <a:noAutofit/>
            </a:bodyPr>
            <a:lstStyle/>
            <a:p>
              <a:pPr algn="dist"/>
              <a:r>
                <a:rPr lang="zh-CN" altLang="en-US" sz="2800" dirty="0">
                  <a:solidFill>
                    <a:schemeClr val="accent1"/>
                  </a:solidFill>
                  <a:latin typeface="+mj-ea"/>
                  <a:ea typeface="+mj-ea"/>
                </a:rPr>
                <a:t>概念</a:t>
              </a:r>
              <a:endParaRPr lang="en-US" sz="2800" dirty="0">
                <a:solidFill>
                  <a:schemeClr val="accent1"/>
                </a:solidFill>
                <a:latin typeface="+mj-ea"/>
                <a:ea typeface="+mj-ea"/>
              </a:endParaRPr>
            </a:p>
          </p:txBody>
        </p:sp>
      </p:grpSp>
      <p:graphicFrame>
        <p:nvGraphicFramePr>
          <p:cNvPr id="9" name="图表 8">
            <a:extLst>
              <a:ext uri="{FF2B5EF4-FFF2-40B4-BE49-F238E27FC236}">
                <a16:creationId xmlns:a16="http://schemas.microsoft.com/office/drawing/2014/main" id="{3179EFEA-24E7-8267-3D21-12B86C4E2267}"/>
              </a:ext>
            </a:extLst>
          </p:cNvPr>
          <p:cNvGraphicFramePr/>
          <p:nvPr>
            <p:extLst>
              <p:ext uri="{D42A27DB-BD31-4B8C-83A1-F6EECF244321}">
                <p14:modId xmlns:p14="http://schemas.microsoft.com/office/powerpoint/2010/main" val="4093173982"/>
              </p:ext>
            </p:extLst>
          </p:nvPr>
        </p:nvGraphicFramePr>
        <p:xfrm>
          <a:off x="6428673" y="4157969"/>
          <a:ext cx="2311400" cy="1535853"/>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a:extLst>
              <a:ext uri="{FF2B5EF4-FFF2-40B4-BE49-F238E27FC236}">
                <a16:creationId xmlns:a16="http://schemas.microsoft.com/office/drawing/2014/main" id="{E4E66345-E2E3-703E-D503-20C892437D75}"/>
              </a:ext>
            </a:extLst>
          </p:cNvPr>
          <p:cNvSpPr txBox="1"/>
          <p:nvPr/>
        </p:nvSpPr>
        <p:spPr>
          <a:xfrm>
            <a:off x="7200833" y="4714391"/>
            <a:ext cx="624840" cy="492443"/>
          </a:xfrm>
          <a:prstGeom prst="rect">
            <a:avLst/>
          </a:prstGeom>
          <a:noFill/>
        </p:spPr>
        <p:txBody>
          <a:bodyPr wrap="square" lIns="0" tIns="0" rIns="0" bIns="0" rtlCol="0" anchor="t">
            <a:noAutofit/>
          </a:bodyPr>
          <a:lstStyle/>
          <a:p>
            <a:pPr algn="ctr"/>
            <a:r>
              <a:rPr lang="en-US" sz="3200" dirty="0">
                <a:solidFill>
                  <a:schemeClr val="accent1"/>
                </a:solidFill>
                <a:latin typeface="+mj-lt"/>
                <a:ea typeface="+mj-ea"/>
              </a:rPr>
              <a:t>38</a:t>
            </a:r>
          </a:p>
        </p:txBody>
      </p:sp>
      <p:sp>
        <p:nvSpPr>
          <p:cNvPr id="11" name="文本框 10">
            <a:extLst>
              <a:ext uri="{FF2B5EF4-FFF2-40B4-BE49-F238E27FC236}">
                <a16:creationId xmlns:a16="http://schemas.microsoft.com/office/drawing/2014/main" id="{619EA9C9-8EB4-1253-6B6C-2D5C0F08FE4A}"/>
              </a:ext>
            </a:extLst>
          </p:cNvPr>
          <p:cNvSpPr txBox="1"/>
          <p:nvPr/>
        </p:nvSpPr>
        <p:spPr>
          <a:xfrm>
            <a:off x="7591993" y="4858516"/>
            <a:ext cx="624840" cy="276999"/>
          </a:xfrm>
          <a:prstGeom prst="rect">
            <a:avLst/>
          </a:prstGeom>
          <a:noFill/>
        </p:spPr>
        <p:txBody>
          <a:bodyPr wrap="square" lIns="0" tIns="0" rIns="0" bIns="0" rtlCol="0" anchor="t">
            <a:noAutofit/>
          </a:bodyPr>
          <a:lstStyle/>
          <a:p>
            <a:pPr algn="ctr"/>
            <a:r>
              <a:rPr lang="en-US" dirty="0">
                <a:solidFill>
                  <a:schemeClr val="accent1"/>
                </a:solidFill>
                <a:latin typeface="+mj-lt"/>
                <a:ea typeface="+mj-ea"/>
              </a:rPr>
              <a:t>%</a:t>
            </a:r>
          </a:p>
        </p:txBody>
      </p:sp>
      <p:grpSp>
        <p:nvGrpSpPr>
          <p:cNvPr id="54" name="组合 53">
            <a:extLst>
              <a:ext uri="{FF2B5EF4-FFF2-40B4-BE49-F238E27FC236}">
                <a16:creationId xmlns:a16="http://schemas.microsoft.com/office/drawing/2014/main" id="{485C8518-3F59-A4F4-ED77-343CF59CBDAA}"/>
              </a:ext>
            </a:extLst>
          </p:cNvPr>
          <p:cNvGrpSpPr/>
          <p:nvPr/>
        </p:nvGrpSpPr>
        <p:grpSpPr>
          <a:xfrm>
            <a:off x="7115131" y="2682120"/>
            <a:ext cx="938484" cy="991759"/>
            <a:chOff x="8517560" y="3419065"/>
            <a:chExt cx="1272825" cy="1345079"/>
          </a:xfrm>
          <a:solidFill>
            <a:schemeClr val="accent1"/>
          </a:solidFill>
        </p:grpSpPr>
        <p:sp>
          <p:nvSpPr>
            <p:cNvPr id="55" name="任意多边形: 形状 54">
              <a:extLst>
                <a:ext uri="{FF2B5EF4-FFF2-40B4-BE49-F238E27FC236}">
                  <a16:creationId xmlns:a16="http://schemas.microsoft.com/office/drawing/2014/main" id="{CA89FEEF-E0AE-95C0-C22C-2B3371634C98}"/>
                </a:ext>
              </a:extLst>
            </p:cNvPr>
            <p:cNvSpPr/>
            <p:nvPr/>
          </p:nvSpPr>
          <p:spPr>
            <a:xfrm>
              <a:off x="8840076" y="3419065"/>
              <a:ext cx="623063" cy="562255"/>
            </a:xfrm>
            <a:custGeom>
              <a:avLst/>
              <a:gdLst>
                <a:gd name="connsiteX0" fmla="*/ 603599 w 623063"/>
                <a:gd name="connsiteY0" fmla="*/ 465255 h 562255"/>
                <a:gd name="connsiteX1" fmla="*/ 537781 w 623063"/>
                <a:gd name="connsiteY1" fmla="*/ 172552 h 562255"/>
                <a:gd name="connsiteX2" fmla="*/ 303371 w 623063"/>
                <a:gd name="connsiteY2" fmla="*/ 340 h 562255"/>
                <a:gd name="connsiteX3" fmla="*/ 15145 w 623063"/>
                <a:gd name="connsiteY3" fmla="*/ 465255 h 562255"/>
                <a:gd name="connsiteX4" fmla="*/ 603599 w 623063"/>
                <a:gd name="connsiteY4" fmla="*/ 465255 h 56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3" h="562255">
                  <a:moveTo>
                    <a:pt x="603599" y="465255"/>
                  </a:moveTo>
                  <a:cubicBezTo>
                    <a:pt x="609505" y="383721"/>
                    <a:pt x="671512" y="157217"/>
                    <a:pt x="537781" y="172552"/>
                  </a:cubicBezTo>
                  <a:cubicBezTo>
                    <a:pt x="520446" y="54632"/>
                    <a:pt x="409956" y="-5089"/>
                    <a:pt x="303371" y="340"/>
                  </a:cubicBezTo>
                  <a:cubicBezTo>
                    <a:pt x="14573" y="15104"/>
                    <a:pt x="-30004" y="278946"/>
                    <a:pt x="15145" y="465255"/>
                  </a:cubicBezTo>
                  <a:cubicBezTo>
                    <a:pt x="88392" y="660422"/>
                    <a:pt x="465106" y="507832"/>
                    <a:pt x="603599" y="465255"/>
                  </a:cubicBezTo>
                  <a:close/>
                </a:path>
              </a:pathLst>
            </a:custGeom>
            <a:grpFill/>
            <a:ln w="9525" cap="flat">
              <a:noFill/>
              <a:prstDash val="solid"/>
              <a:miter/>
            </a:ln>
          </p:spPr>
          <p:txBody>
            <a:bodyPr rtlCol="0" anchor="ctr">
              <a:noAutofit/>
            </a:bodyPr>
            <a:lstStyle/>
            <a:p>
              <a:endParaRPr lang="en-US">
                <a:cs typeface="+mn-ea"/>
              </a:endParaRPr>
            </a:p>
          </p:txBody>
        </p:sp>
        <p:sp>
          <p:nvSpPr>
            <p:cNvPr id="56" name="任意多边形: 形状 55">
              <a:extLst>
                <a:ext uri="{FF2B5EF4-FFF2-40B4-BE49-F238E27FC236}">
                  <a16:creationId xmlns:a16="http://schemas.microsoft.com/office/drawing/2014/main" id="{EC3A2B0E-6D69-1E3A-63C0-FB973F93D336}"/>
                </a:ext>
              </a:extLst>
            </p:cNvPr>
            <p:cNvSpPr/>
            <p:nvPr/>
          </p:nvSpPr>
          <p:spPr>
            <a:xfrm>
              <a:off x="8517560" y="4260082"/>
              <a:ext cx="1272825" cy="504062"/>
            </a:xfrm>
            <a:custGeom>
              <a:avLst/>
              <a:gdLst>
                <a:gd name="connsiteX0" fmla="*/ 1272826 w 1272825"/>
                <a:gd name="connsiteY0" fmla="*/ 504063 h 504062"/>
                <a:gd name="connsiteX1" fmla="*/ 0 w 1272825"/>
                <a:gd name="connsiteY1" fmla="*/ 504063 h 504062"/>
                <a:gd name="connsiteX2" fmla="*/ 126111 w 1272825"/>
                <a:gd name="connsiteY2" fmla="*/ 167640 h 504062"/>
                <a:gd name="connsiteX3" fmla="*/ 538258 w 1272825"/>
                <a:gd name="connsiteY3" fmla="*/ 0 h 504062"/>
                <a:gd name="connsiteX4" fmla="*/ 636461 w 1272825"/>
                <a:gd name="connsiteY4" fmla="*/ 15145 h 504062"/>
                <a:gd name="connsiteX5" fmla="*/ 734473 w 1272825"/>
                <a:gd name="connsiteY5" fmla="*/ 0 h 504062"/>
                <a:gd name="connsiteX6" fmla="*/ 1146810 w 1272825"/>
                <a:gd name="connsiteY6" fmla="*/ 167735 h 504062"/>
                <a:gd name="connsiteX7" fmla="*/ 1272826 w 1272825"/>
                <a:gd name="connsiteY7" fmla="*/ 504063 h 50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825" h="504062">
                  <a:moveTo>
                    <a:pt x="1272826" y="504063"/>
                  </a:moveTo>
                  <a:lnTo>
                    <a:pt x="0" y="504063"/>
                  </a:lnTo>
                  <a:cubicBezTo>
                    <a:pt x="0" y="504063"/>
                    <a:pt x="38100" y="290513"/>
                    <a:pt x="126111" y="167640"/>
                  </a:cubicBezTo>
                  <a:cubicBezTo>
                    <a:pt x="214122" y="44767"/>
                    <a:pt x="538258" y="0"/>
                    <a:pt x="538258" y="0"/>
                  </a:cubicBezTo>
                  <a:lnTo>
                    <a:pt x="636461" y="15145"/>
                  </a:lnTo>
                  <a:lnTo>
                    <a:pt x="734473" y="0"/>
                  </a:lnTo>
                  <a:cubicBezTo>
                    <a:pt x="734473" y="0"/>
                    <a:pt x="1059275" y="44767"/>
                    <a:pt x="1146810" y="167735"/>
                  </a:cubicBezTo>
                  <a:cubicBezTo>
                    <a:pt x="1234345" y="290703"/>
                    <a:pt x="1272826" y="504063"/>
                    <a:pt x="1272826" y="504063"/>
                  </a:cubicBezTo>
                  <a:close/>
                </a:path>
              </a:pathLst>
            </a:custGeom>
            <a:grpFill/>
            <a:ln w="9525" cap="flat">
              <a:noFill/>
              <a:prstDash val="solid"/>
              <a:miter/>
            </a:ln>
          </p:spPr>
          <p:txBody>
            <a:bodyPr rtlCol="0" anchor="ctr">
              <a:noAutofit/>
            </a:bodyPr>
            <a:lstStyle/>
            <a:p>
              <a:endParaRPr lang="en-US"/>
            </a:p>
          </p:txBody>
        </p:sp>
        <p:sp>
          <p:nvSpPr>
            <p:cNvPr id="57" name="任意多边形: 形状 56">
              <a:extLst>
                <a:ext uri="{FF2B5EF4-FFF2-40B4-BE49-F238E27FC236}">
                  <a16:creationId xmlns:a16="http://schemas.microsoft.com/office/drawing/2014/main" id="{A4FC15B7-B514-9AA3-1A9B-3A2F512788D2}"/>
                </a:ext>
              </a:extLst>
            </p:cNvPr>
            <p:cNvSpPr/>
            <p:nvPr/>
          </p:nvSpPr>
          <p:spPr>
            <a:xfrm>
              <a:off x="8979187" y="4254281"/>
              <a:ext cx="345754" cy="189924"/>
            </a:xfrm>
            <a:custGeom>
              <a:avLst/>
              <a:gdLst>
                <a:gd name="connsiteX0" fmla="*/ 1193 w 345754"/>
                <a:gd name="connsiteY0" fmla="*/ 14564 h 189924"/>
                <a:gd name="connsiteX1" fmla="*/ 173119 w 345754"/>
                <a:gd name="connsiteY1" fmla="*/ 1610 h 189924"/>
                <a:gd name="connsiteX2" fmla="*/ 173119 w 345754"/>
                <a:gd name="connsiteY2" fmla="*/ 1610 h 189924"/>
                <a:gd name="connsiteX3" fmla="*/ 344569 w 345754"/>
                <a:gd name="connsiteY3" fmla="*/ 14564 h 189924"/>
                <a:gd name="connsiteX4" fmla="*/ 174262 w 345754"/>
                <a:gd name="connsiteY4" fmla="*/ 189919 h 189924"/>
                <a:gd name="connsiteX5" fmla="*/ 1193 w 345754"/>
                <a:gd name="connsiteY5" fmla="*/ 14564 h 18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54" h="189924">
                  <a:moveTo>
                    <a:pt x="1193" y="14564"/>
                  </a:moveTo>
                  <a:cubicBezTo>
                    <a:pt x="57530" y="1667"/>
                    <a:pt x="115485" y="-2705"/>
                    <a:pt x="173119" y="1610"/>
                  </a:cubicBezTo>
                  <a:lnTo>
                    <a:pt x="173119" y="1610"/>
                  </a:lnTo>
                  <a:cubicBezTo>
                    <a:pt x="230595" y="-2657"/>
                    <a:pt x="288386" y="1715"/>
                    <a:pt x="344569" y="14564"/>
                  </a:cubicBezTo>
                  <a:cubicBezTo>
                    <a:pt x="352761" y="92002"/>
                    <a:pt x="320852" y="189538"/>
                    <a:pt x="174262" y="189919"/>
                  </a:cubicBezTo>
                  <a:cubicBezTo>
                    <a:pt x="26339" y="190776"/>
                    <a:pt x="-7189" y="93336"/>
                    <a:pt x="1193" y="14564"/>
                  </a:cubicBezTo>
                  <a:close/>
                </a:path>
              </a:pathLst>
            </a:custGeom>
            <a:grpFill/>
            <a:ln w="9525" cap="flat">
              <a:noFill/>
              <a:prstDash val="solid"/>
              <a:miter/>
            </a:ln>
          </p:spPr>
          <p:txBody>
            <a:bodyPr rtlCol="0" anchor="ctr">
              <a:noAutofit/>
            </a:bodyPr>
            <a:lstStyle/>
            <a:p>
              <a:endParaRPr lang="en-US"/>
            </a:p>
          </p:txBody>
        </p:sp>
        <p:sp>
          <p:nvSpPr>
            <p:cNvPr id="58" name="任意多边形: 形状 57">
              <a:extLst>
                <a:ext uri="{FF2B5EF4-FFF2-40B4-BE49-F238E27FC236}">
                  <a16:creationId xmlns:a16="http://schemas.microsoft.com/office/drawing/2014/main" id="{80B6C7A3-1EE5-CFA9-6C49-41C3D346CC14}"/>
                </a:ext>
              </a:extLst>
            </p:cNvPr>
            <p:cNvSpPr/>
            <p:nvPr/>
          </p:nvSpPr>
          <p:spPr>
            <a:xfrm>
              <a:off x="9066105" y="4117492"/>
              <a:ext cx="172021" cy="250983"/>
            </a:xfrm>
            <a:custGeom>
              <a:avLst/>
              <a:gdLst>
                <a:gd name="connsiteX0" fmla="*/ 85725 w 172021"/>
                <a:gd name="connsiteY0" fmla="*/ 250984 h 250983"/>
                <a:gd name="connsiteX1" fmla="*/ 85725 w 172021"/>
                <a:gd name="connsiteY1" fmla="*/ 250984 h 250983"/>
                <a:gd name="connsiteX2" fmla="*/ 0 w 172021"/>
                <a:gd name="connsiteY2" fmla="*/ 165259 h 250983"/>
                <a:gd name="connsiteX3" fmla="*/ 0 w 172021"/>
                <a:gd name="connsiteY3" fmla="*/ 0 h 250983"/>
                <a:gd name="connsiteX4" fmla="*/ 172021 w 172021"/>
                <a:gd name="connsiteY4" fmla="*/ 0 h 250983"/>
                <a:gd name="connsiteX5" fmla="*/ 172021 w 172021"/>
                <a:gd name="connsiteY5" fmla="*/ 164783 h 250983"/>
                <a:gd name="connsiteX6" fmla="*/ 85725 w 172021"/>
                <a:gd name="connsiteY6" fmla="*/ 250984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21" h="250983">
                  <a:moveTo>
                    <a:pt x="85725" y="250984"/>
                  </a:moveTo>
                  <a:lnTo>
                    <a:pt x="85725" y="250984"/>
                  </a:lnTo>
                  <a:cubicBezTo>
                    <a:pt x="38489" y="250727"/>
                    <a:pt x="260" y="212493"/>
                    <a:pt x="0" y="165259"/>
                  </a:cubicBezTo>
                  <a:lnTo>
                    <a:pt x="0" y="0"/>
                  </a:lnTo>
                  <a:lnTo>
                    <a:pt x="172021" y="0"/>
                  </a:lnTo>
                  <a:lnTo>
                    <a:pt x="172021" y="164783"/>
                  </a:lnTo>
                  <a:cubicBezTo>
                    <a:pt x="171969" y="212408"/>
                    <a:pt x="133348" y="250984"/>
                    <a:pt x="85725" y="250984"/>
                  </a:cubicBezTo>
                  <a:close/>
                </a:path>
              </a:pathLst>
            </a:custGeom>
            <a:grpFill/>
            <a:ln w="9525" cap="flat">
              <a:noFill/>
              <a:prstDash val="solid"/>
              <a:miter/>
            </a:ln>
          </p:spPr>
          <p:txBody>
            <a:bodyPr rtlCol="0" anchor="ctr">
              <a:noAutofit/>
            </a:bodyPr>
            <a:lstStyle/>
            <a:p>
              <a:endParaRPr lang="en-US"/>
            </a:p>
          </p:txBody>
        </p:sp>
        <p:sp>
          <p:nvSpPr>
            <p:cNvPr id="59" name="任意多边形: 形状 58">
              <a:extLst>
                <a:ext uri="{FF2B5EF4-FFF2-40B4-BE49-F238E27FC236}">
                  <a16:creationId xmlns:a16="http://schemas.microsoft.com/office/drawing/2014/main" id="{5D133657-BB6C-83CB-5404-BDC57A7D48C2}"/>
                </a:ext>
              </a:extLst>
            </p:cNvPr>
            <p:cNvSpPr/>
            <p:nvPr/>
          </p:nvSpPr>
          <p:spPr>
            <a:xfrm>
              <a:off x="9066105" y="4107872"/>
              <a:ext cx="172021" cy="151447"/>
            </a:xfrm>
            <a:custGeom>
              <a:avLst/>
              <a:gdLst>
                <a:gd name="connsiteX0" fmla="*/ 172021 w 172021"/>
                <a:gd name="connsiteY0" fmla="*/ 0 h 151447"/>
                <a:gd name="connsiteX1" fmla="*/ 172021 w 172021"/>
                <a:gd name="connsiteY1" fmla="*/ 101156 h 151447"/>
                <a:gd name="connsiteX2" fmla="*/ 85725 w 172021"/>
                <a:gd name="connsiteY2" fmla="*/ 151448 h 151447"/>
                <a:gd name="connsiteX3" fmla="*/ 0 w 172021"/>
                <a:gd name="connsiteY3" fmla="*/ 107823 h 151447"/>
                <a:gd name="connsiteX4" fmla="*/ 0 w 172021"/>
                <a:gd name="connsiteY4" fmla="*/ 0 h 15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21" h="151447">
                  <a:moveTo>
                    <a:pt x="172021" y="0"/>
                  </a:moveTo>
                  <a:lnTo>
                    <a:pt x="172021" y="101156"/>
                  </a:lnTo>
                  <a:cubicBezTo>
                    <a:pt x="172021" y="101156"/>
                    <a:pt x="143446" y="151448"/>
                    <a:pt x="85725" y="151448"/>
                  </a:cubicBezTo>
                  <a:cubicBezTo>
                    <a:pt x="39719" y="151448"/>
                    <a:pt x="0" y="107823"/>
                    <a:pt x="0" y="107823"/>
                  </a:cubicBezTo>
                  <a:lnTo>
                    <a:pt x="0" y="0"/>
                  </a:lnTo>
                  <a:close/>
                </a:path>
              </a:pathLst>
            </a:custGeom>
            <a:grpFill/>
            <a:ln w="9525" cap="flat">
              <a:noFill/>
              <a:prstDash val="solid"/>
              <a:miter/>
            </a:ln>
          </p:spPr>
          <p:txBody>
            <a:bodyPr rtlCol="0" anchor="ctr">
              <a:noAutofit/>
            </a:bodyPr>
            <a:lstStyle/>
            <a:p>
              <a:endParaRPr lang="en-US"/>
            </a:p>
          </p:txBody>
        </p:sp>
        <p:sp>
          <p:nvSpPr>
            <p:cNvPr id="60" name="任意多边形: 形状 59">
              <a:extLst>
                <a:ext uri="{FF2B5EF4-FFF2-40B4-BE49-F238E27FC236}">
                  <a16:creationId xmlns:a16="http://schemas.microsoft.com/office/drawing/2014/main" id="{09609076-E007-6C3B-7054-EEC1B77BF297}"/>
                </a:ext>
              </a:extLst>
            </p:cNvPr>
            <p:cNvSpPr/>
            <p:nvPr/>
          </p:nvSpPr>
          <p:spPr>
            <a:xfrm>
              <a:off x="8809882" y="3884931"/>
              <a:ext cx="138547" cy="162721"/>
            </a:xfrm>
            <a:custGeom>
              <a:avLst/>
              <a:gdLst>
                <a:gd name="connsiteX0" fmla="*/ 100774 w 138547"/>
                <a:gd name="connsiteY0" fmla="*/ 36536 h 162721"/>
                <a:gd name="connsiteX1" fmla="*/ 0 w 138547"/>
                <a:gd name="connsiteY1" fmla="*/ 61016 h 162721"/>
                <a:gd name="connsiteX2" fmla="*/ 123158 w 138547"/>
                <a:gd name="connsiteY2" fmla="*/ 143597 h 162721"/>
                <a:gd name="connsiteX3" fmla="*/ 100774 w 138547"/>
                <a:gd name="connsiteY3" fmla="*/ 36536 h 162721"/>
              </a:gdLst>
              <a:ahLst/>
              <a:cxnLst>
                <a:cxn ang="0">
                  <a:pos x="connsiteX0" y="connsiteY0"/>
                </a:cxn>
                <a:cxn ang="0">
                  <a:pos x="connsiteX1" y="connsiteY1"/>
                </a:cxn>
                <a:cxn ang="0">
                  <a:pos x="connsiteX2" y="connsiteY2"/>
                </a:cxn>
                <a:cxn ang="0">
                  <a:pos x="connsiteX3" y="connsiteY3"/>
                </a:cxn>
              </a:cxnLst>
              <a:rect l="l" t="t" r="r" b="b"/>
              <a:pathLst>
                <a:path w="138547" h="162721">
                  <a:moveTo>
                    <a:pt x="100774" y="36536"/>
                  </a:moveTo>
                  <a:cubicBezTo>
                    <a:pt x="54102" y="-34330"/>
                    <a:pt x="0" y="11200"/>
                    <a:pt x="0" y="61016"/>
                  </a:cubicBezTo>
                  <a:cubicBezTo>
                    <a:pt x="0" y="133215"/>
                    <a:pt x="78391" y="195413"/>
                    <a:pt x="123158" y="143597"/>
                  </a:cubicBezTo>
                  <a:cubicBezTo>
                    <a:pt x="167926" y="91781"/>
                    <a:pt x="100774" y="36536"/>
                    <a:pt x="100774" y="36536"/>
                  </a:cubicBezTo>
                  <a:close/>
                </a:path>
              </a:pathLst>
            </a:custGeom>
            <a:grpFill/>
            <a:ln w="9525" cap="flat">
              <a:noFill/>
              <a:prstDash val="solid"/>
              <a:miter/>
            </a:ln>
          </p:spPr>
          <p:txBody>
            <a:bodyPr rtlCol="0" anchor="ctr">
              <a:noAutofit/>
            </a:bodyPr>
            <a:lstStyle/>
            <a:p>
              <a:endParaRPr lang="en-US"/>
            </a:p>
          </p:txBody>
        </p:sp>
        <p:sp>
          <p:nvSpPr>
            <p:cNvPr id="61" name="任意多边形: 形状 60">
              <a:extLst>
                <a:ext uri="{FF2B5EF4-FFF2-40B4-BE49-F238E27FC236}">
                  <a16:creationId xmlns:a16="http://schemas.microsoft.com/office/drawing/2014/main" id="{E9FE8811-F80C-6571-A98F-4C003663610E}"/>
                </a:ext>
              </a:extLst>
            </p:cNvPr>
            <p:cNvSpPr/>
            <p:nvPr/>
          </p:nvSpPr>
          <p:spPr>
            <a:xfrm>
              <a:off x="8843264" y="3930233"/>
              <a:ext cx="57200" cy="40764"/>
            </a:xfrm>
            <a:custGeom>
              <a:avLst/>
              <a:gdLst>
                <a:gd name="connsiteX0" fmla="*/ 57200 w 57200"/>
                <a:gd name="connsiteY0" fmla="*/ 24287 h 40764"/>
                <a:gd name="connsiteX1" fmla="*/ 3384 w 57200"/>
                <a:gd name="connsiteY1" fmla="*/ 40765 h 40764"/>
              </a:gdLst>
              <a:ahLst/>
              <a:cxnLst>
                <a:cxn ang="0">
                  <a:pos x="connsiteX0" y="connsiteY0"/>
                </a:cxn>
                <a:cxn ang="0">
                  <a:pos x="connsiteX1" y="connsiteY1"/>
                </a:cxn>
              </a:cxnLst>
              <a:rect l="l" t="t" r="r" b="b"/>
              <a:pathLst>
                <a:path w="57200" h="40764">
                  <a:moveTo>
                    <a:pt x="57200" y="24287"/>
                  </a:moveTo>
                  <a:cubicBezTo>
                    <a:pt x="28149" y="-29911"/>
                    <a:pt x="-11951" y="20667"/>
                    <a:pt x="3384" y="40765"/>
                  </a:cubicBezTo>
                </a:path>
              </a:pathLst>
            </a:custGeom>
            <a:grpFill/>
            <a:ln w="9525" cap="rnd">
              <a:solidFill>
                <a:srgbClr val="E07E61"/>
              </a:solidFill>
              <a:prstDash val="solid"/>
              <a:miter/>
            </a:ln>
          </p:spPr>
          <p:txBody>
            <a:bodyPr rtlCol="0" anchor="ctr">
              <a:noAutofit/>
            </a:bodyPr>
            <a:lstStyle/>
            <a:p>
              <a:endParaRPr lang="en-US"/>
            </a:p>
          </p:txBody>
        </p:sp>
        <p:sp>
          <p:nvSpPr>
            <p:cNvPr id="62" name="任意多边形: 形状 61">
              <a:extLst>
                <a:ext uri="{FF2B5EF4-FFF2-40B4-BE49-F238E27FC236}">
                  <a16:creationId xmlns:a16="http://schemas.microsoft.com/office/drawing/2014/main" id="{A7702D18-C5CE-6F79-64FB-24E288388774}"/>
                </a:ext>
              </a:extLst>
            </p:cNvPr>
            <p:cNvSpPr/>
            <p:nvPr/>
          </p:nvSpPr>
          <p:spPr>
            <a:xfrm>
              <a:off x="9338656" y="3884931"/>
              <a:ext cx="138451" cy="162721"/>
            </a:xfrm>
            <a:custGeom>
              <a:avLst/>
              <a:gdLst>
                <a:gd name="connsiteX0" fmla="*/ 37773 w 138451"/>
                <a:gd name="connsiteY0" fmla="*/ 36536 h 162721"/>
                <a:gd name="connsiteX1" fmla="*/ 138452 w 138451"/>
                <a:gd name="connsiteY1" fmla="*/ 61016 h 162721"/>
                <a:gd name="connsiteX2" fmla="*/ 15389 w 138451"/>
                <a:gd name="connsiteY2" fmla="*/ 143597 h 162721"/>
                <a:gd name="connsiteX3" fmla="*/ 37773 w 138451"/>
                <a:gd name="connsiteY3" fmla="*/ 36536 h 162721"/>
              </a:gdLst>
              <a:ahLst/>
              <a:cxnLst>
                <a:cxn ang="0">
                  <a:pos x="connsiteX0" y="connsiteY0"/>
                </a:cxn>
                <a:cxn ang="0">
                  <a:pos x="connsiteX1" y="connsiteY1"/>
                </a:cxn>
                <a:cxn ang="0">
                  <a:pos x="connsiteX2" y="connsiteY2"/>
                </a:cxn>
                <a:cxn ang="0">
                  <a:pos x="connsiteX3" y="connsiteY3"/>
                </a:cxn>
              </a:cxnLst>
              <a:rect l="l" t="t" r="r" b="b"/>
              <a:pathLst>
                <a:path w="138451" h="162721">
                  <a:moveTo>
                    <a:pt x="37773" y="36536"/>
                  </a:moveTo>
                  <a:cubicBezTo>
                    <a:pt x="84350" y="-34330"/>
                    <a:pt x="138452" y="11200"/>
                    <a:pt x="138452" y="61016"/>
                  </a:cubicBezTo>
                  <a:cubicBezTo>
                    <a:pt x="138452" y="133215"/>
                    <a:pt x="60156" y="195413"/>
                    <a:pt x="15389" y="143597"/>
                  </a:cubicBezTo>
                  <a:cubicBezTo>
                    <a:pt x="-29379" y="91781"/>
                    <a:pt x="37773" y="36536"/>
                    <a:pt x="37773" y="36536"/>
                  </a:cubicBezTo>
                  <a:close/>
                </a:path>
              </a:pathLst>
            </a:custGeom>
            <a:grpFill/>
            <a:ln w="9525" cap="flat">
              <a:noFill/>
              <a:prstDash val="solid"/>
              <a:miter/>
            </a:ln>
          </p:spPr>
          <p:txBody>
            <a:bodyPr rtlCol="0" anchor="ctr">
              <a:noAutofit/>
            </a:bodyPr>
            <a:lstStyle/>
            <a:p>
              <a:endParaRPr lang="en-US"/>
            </a:p>
          </p:txBody>
        </p:sp>
        <p:sp>
          <p:nvSpPr>
            <p:cNvPr id="63" name="任意多边形: 形状 62">
              <a:extLst>
                <a:ext uri="{FF2B5EF4-FFF2-40B4-BE49-F238E27FC236}">
                  <a16:creationId xmlns:a16="http://schemas.microsoft.com/office/drawing/2014/main" id="{B34FD0A9-2AFF-11CC-42C3-6BE304CF88C2}"/>
                </a:ext>
              </a:extLst>
            </p:cNvPr>
            <p:cNvSpPr/>
            <p:nvPr/>
          </p:nvSpPr>
          <p:spPr>
            <a:xfrm>
              <a:off x="9386621" y="3930233"/>
              <a:ext cx="57141" cy="40764"/>
            </a:xfrm>
            <a:custGeom>
              <a:avLst/>
              <a:gdLst>
                <a:gd name="connsiteX0" fmla="*/ 0 w 57141"/>
                <a:gd name="connsiteY0" fmla="*/ 24287 h 40764"/>
                <a:gd name="connsiteX1" fmla="*/ 53816 w 57141"/>
                <a:gd name="connsiteY1" fmla="*/ 40765 h 40764"/>
              </a:gdLst>
              <a:ahLst/>
              <a:cxnLst>
                <a:cxn ang="0">
                  <a:pos x="connsiteX0" y="connsiteY0"/>
                </a:cxn>
                <a:cxn ang="0">
                  <a:pos x="connsiteX1" y="connsiteY1"/>
                </a:cxn>
              </a:cxnLst>
              <a:rect l="l" t="t" r="r" b="b"/>
              <a:pathLst>
                <a:path w="57141" h="40764">
                  <a:moveTo>
                    <a:pt x="0" y="24287"/>
                  </a:moveTo>
                  <a:cubicBezTo>
                    <a:pt x="28575" y="-29911"/>
                    <a:pt x="69056" y="20667"/>
                    <a:pt x="53816" y="40765"/>
                  </a:cubicBezTo>
                </a:path>
              </a:pathLst>
            </a:custGeom>
            <a:grpFill/>
            <a:ln w="9525" cap="rnd">
              <a:solidFill>
                <a:srgbClr val="E07E61"/>
              </a:solidFill>
              <a:prstDash val="solid"/>
              <a:miter/>
            </a:ln>
          </p:spPr>
          <p:txBody>
            <a:bodyPr rtlCol="0" anchor="ctr">
              <a:noAutofit/>
            </a:bodyPr>
            <a:lstStyle/>
            <a:p>
              <a:endParaRPr lang="en-US"/>
            </a:p>
          </p:txBody>
        </p:sp>
        <p:sp>
          <p:nvSpPr>
            <p:cNvPr id="64" name="任意多边形: 形状 63">
              <a:extLst>
                <a:ext uri="{FF2B5EF4-FFF2-40B4-BE49-F238E27FC236}">
                  <a16:creationId xmlns:a16="http://schemas.microsoft.com/office/drawing/2014/main" id="{C4DE2D17-9A88-7A1A-5ABA-A095CEE57FD0}"/>
                </a:ext>
              </a:extLst>
            </p:cNvPr>
            <p:cNvSpPr/>
            <p:nvPr/>
          </p:nvSpPr>
          <p:spPr>
            <a:xfrm>
              <a:off x="8883755" y="3663721"/>
              <a:ext cx="519462" cy="535876"/>
            </a:xfrm>
            <a:custGeom>
              <a:avLst/>
              <a:gdLst>
                <a:gd name="connsiteX0" fmla="*/ 259502 w 519462"/>
                <a:gd name="connsiteY0" fmla="*/ 535877 h 535876"/>
                <a:gd name="connsiteX1" fmla="*/ 9375 w 519462"/>
                <a:gd name="connsiteY1" fmla="*/ 127730 h 535876"/>
                <a:gd name="connsiteX2" fmla="*/ 510105 w 519462"/>
                <a:gd name="connsiteY2" fmla="*/ 127730 h 535876"/>
                <a:gd name="connsiteX3" fmla="*/ 259502 w 519462"/>
                <a:gd name="connsiteY3" fmla="*/ 535877 h 535876"/>
              </a:gdLst>
              <a:ahLst/>
              <a:cxnLst>
                <a:cxn ang="0">
                  <a:pos x="connsiteX0" y="connsiteY0"/>
                </a:cxn>
                <a:cxn ang="0">
                  <a:pos x="connsiteX1" y="connsiteY1"/>
                </a:cxn>
                <a:cxn ang="0">
                  <a:pos x="connsiteX2" y="connsiteY2"/>
                </a:cxn>
                <a:cxn ang="0">
                  <a:pos x="connsiteX3" y="connsiteY3"/>
                </a:cxn>
              </a:cxnLst>
              <a:rect l="l" t="t" r="r" b="b"/>
              <a:pathLst>
                <a:path w="519462" h="535876">
                  <a:moveTo>
                    <a:pt x="259502" y="535877"/>
                  </a:moveTo>
                  <a:cubicBezTo>
                    <a:pt x="75288" y="535877"/>
                    <a:pt x="-33678" y="334423"/>
                    <a:pt x="9375" y="127730"/>
                  </a:cubicBezTo>
                  <a:cubicBezTo>
                    <a:pt x="44904" y="-42577"/>
                    <a:pt x="474576" y="-42577"/>
                    <a:pt x="510105" y="127730"/>
                  </a:cubicBezTo>
                  <a:cubicBezTo>
                    <a:pt x="553158" y="334423"/>
                    <a:pt x="443906" y="535972"/>
                    <a:pt x="259502" y="535877"/>
                  </a:cubicBezTo>
                  <a:close/>
                </a:path>
              </a:pathLst>
            </a:custGeom>
            <a:grpFill/>
            <a:ln w="9525" cap="flat">
              <a:noFill/>
              <a:prstDash val="solid"/>
              <a:miter/>
            </a:ln>
          </p:spPr>
          <p:txBody>
            <a:bodyPr rtlCol="0" anchor="ctr">
              <a:noAutofit/>
            </a:bodyPr>
            <a:lstStyle/>
            <a:p>
              <a:endParaRPr lang="en-US"/>
            </a:p>
          </p:txBody>
        </p:sp>
        <p:sp>
          <p:nvSpPr>
            <p:cNvPr id="65" name="任意多边形: 形状 64">
              <a:extLst>
                <a:ext uri="{FF2B5EF4-FFF2-40B4-BE49-F238E27FC236}">
                  <a16:creationId xmlns:a16="http://schemas.microsoft.com/office/drawing/2014/main" id="{A5EF6EE9-6D23-1731-8F1A-0A2CE73F6544}"/>
                </a:ext>
              </a:extLst>
            </p:cNvPr>
            <p:cNvSpPr/>
            <p:nvPr/>
          </p:nvSpPr>
          <p:spPr>
            <a:xfrm>
              <a:off x="8873795" y="3840220"/>
              <a:ext cx="541400" cy="383762"/>
            </a:xfrm>
            <a:custGeom>
              <a:avLst/>
              <a:gdLst>
                <a:gd name="connsiteX0" fmla="*/ 541401 w 541400"/>
                <a:gd name="connsiteY0" fmla="*/ 19050 h 383762"/>
                <a:gd name="connsiteX1" fmla="*/ 469773 w 541400"/>
                <a:gd name="connsiteY1" fmla="*/ 291370 h 383762"/>
                <a:gd name="connsiteX2" fmla="*/ 278035 w 541400"/>
                <a:gd name="connsiteY2" fmla="*/ 383762 h 383762"/>
                <a:gd name="connsiteX3" fmla="*/ 71628 w 541400"/>
                <a:gd name="connsiteY3" fmla="*/ 291370 h 383762"/>
                <a:gd name="connsiteX4" fmla="*/ 0 w 541400"/>
                <a:gd name="connsiteY4" fmla="*/ 19050 h 383762"/>
                <a:gd name="connsiteX5" fmla="*/ 9525 w 541400"/>
                <a:gd name="connsiteY5" fmla="*/ 0 h 383762"/>
                <a:gd name="connsiteX6" fmla="*/ 88201 w 541400"/>
                <a:gd name="connsiteY6" fmla="*/ 207073 h 383762"/>
                <a:gd name="connsiteX7" fmla="*/ 273367 w 541400"/>
                <a:gd name="connsiteY7" fmla="*/ 183261 h 383762"/>
                <a:gd name="connsiteX8" fmla="*/ 455771 w 541400"/>
                <a:gd name="connsiteY8" fmla="*/ 198501 h 383762"/>
                <a:gd name="connsiteX9" fmla="*/ 531971 w 541400"/>
                <a:gd name="connsiteY9" fmla="*/ 0 h 38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400" h="383762">
                  <a:moveTo>
                    <a:pt x="541401" y="19050"/>
                  </a:moveTo>
                  <a:cubicBezTo>
                    <a:pt x="541401" y="19050"/>
                    <a:pt x="539020" y="204597"/>
                    <a:pt x="469773" y="291370"/>
                  </a:cubicBezTo>
                  <a:cubicBezTo>
                    <a:pt x="400526" y="378142"/>
                    <a:pt x="278035" y="383762"/>
                    <a:pt x="278035" y="383762"/>
                  </a:cubicBezTo>
                  <a:cubicBezTo>
                    <a:pt x="278035" y="383762"/>
                    <a:pt x="140779" y="378142"/>
                    <a:pt x="71628" y="291370"/>
                  </a:cubicBezTo>
                  <a:cubicBezTo>
                    <a:pt x="2476" y="204597"/>
                    <a:pt x="0" y="19050"/>
                    <a:pt x="0" y="19050"/>
                  </a:cubicBezTo>
                  <a:lnTo>
                    <a:pt x="9525" y="0"/>
                  </a:lnTo>
                  <a:cubicBezTo>
                    <a:pt x="16478" y="49721"/>
                    <a:pt x="49054" y="178594"/>
                    <a:pt x="88201" y="207073"/>
                  </a:cubicBezTo>
                  <a:cubicBezTo>
                    <a:pt x="152210" y="185642"/>
                    <a:pt x="200215" y="183261"/>
                    <a:pt x="273367" y="183261"/>
                  </a:cubicBezTo>
                  <a:cubicBezTo>
                    <a:pt x="334458" y="183903"/>
                    <a:pt x="395421" y="188996"/>
                    <a:pt x="455771" y="198501"/>
                  </a:cubicBezTo>
                  <a:cubicBezTo>
                    <a:pt x="487204" y="170783"/>
                    <a:pt x="525304" y="45244"/>
                    <a:pt x="531971" y="0"/>
                  </a:cubicBezTo>
                  <a:close/>
                </a:path>
              </a:pathLst>
            </a:custGeom>
            <a:grpFill/>
            <a:ln w="9525" cap="flat">
              <a:noFill/>
              <a:prstDash val="solid"/>
              <a:miter/>
            </a:ln>
          </p:spPr>
          <p:txBody>
            <a:bodyPr rtlCol="0" anchor="ctr">
              <a:noAutofit/>
            </a:bodyPr>
            <a:lstStyle/>
            <a:p>
              <a:endParaRPr lang="en-US"/>
            </a:p>
          </p:txBody>
        </p:sp>
        <p:sp>
          <p:nvSpPr>
            <p:cNvPr id="66" name="任意多边形: 形状 65">
              <a:extLst>
                <a:ext uri="{FF2B5EF4-FFF2-40B4-BE49-F238E27FC236}">
                  <a16:creationId xmlns:a16="http://schemas.microsoft.com/office/drawing/2014/main" id="{73057450-675B-C07D-711C-BEAE1F0D8885}"/>
                </a:ext>
              </a:extLst>
            </p:cNvPr>
            <p:cNvSpPr/>
            <p:nvPr/>
          </p:nvSpPr>
          <p:spPr>
            <a:xfrm>
              <a:off x="9118683" y="3989299"/>
              <a:ext cx="62602" cy="24084"/>
            </a:xfrm>
            <a:custGeom>
              <a:avLst/>
              <a:gdLst>
                <a:gd name="connsiteX0" fmla="*/ 0 w 62602"/>
                <a:gd name="connsiteY0" fmla="*/ 3320 h 24084"/>
                <a:gd name="connsiteX1" fmla="*/ 62579 w 62602"/>
                <a:gd name="connsiteY1" fmla="*/ 3320 h 24084"/>
                <a:gd name="connsiteX2" fmla="*/ 31337 w 62602"/>
                <a:gd name="connsiteY2" fmla="*/ 24085 h 24084"/>
                <a:gd name="connsiteX3" fmla="*/ 0 w 62602"/>
                <a:gd name="connsiteY3" fmla="*/ 3320 h 24084"/>
              </a:gdLst>
              <a:ahLst/>
              <a:cxnLst>
                <a:cxn ang="0">
                  <a:pos x="connsiteX0" y="connsiteY0"/>
                </a:cxn>
                <a:cxn ang="0">
                  <a:pos x="connsiteX1" y="connsiteY1"/>
                </a:cxn>
                <a:cxn ang="0">
                  <a:pos x="connsiteX2" y="connsiteY2"/>
                </a:cxn>
                <a:cxn ang="0">
                  <a:pos x="connsiteX3" y="connsiteY3"/>
                </a:cxn>
              </a:cxnLst>
              <a:rect l="l" t="t" r="r" b="b"/>
              <a:pathLst>
                <a:path w="62602" h="24084">
                  <a:moveTo>
                    <a:pt x="0" y="3320"/>
                  </a:moveTo>
                  <a:cubicBezTo>
                    <a:pt x="19050" y="12845"/>
                    <a:pt x="61722" y="-7634"/>
                    <a:pt x="62579" y="3320"/>
                  </a:cubicBezTo>
                  <a:cubicBezTo>
                    <a:pt x="63437" y="14274"/>
                    <a:pt x="39910" y="24085"/>
                    <a:pt x="31337" y="24085"/>
                  </a:cubicBezTo>
                  <a:cubicBezTo>
                    <a:pt x="22765" y="24085"/>
                    <a:pt x="0" y="3320"/>
                    <a:pt x="0" y="3320"/>
                  </a:cubicBezTo>
                  <a:close/>
                </a:path>
              </a:pathLst>
            </a:custGeom>
            <a:grpFill/>
            <a:ln w="9525" cap="flat">
              <a:noFill/>
              <a:prstDash val="solid"/>
              <a:miter/>
            </a:ln>
          </p:spPr>
          <p:txBody>
            <a:bodyPr rtlCol="0" anchor="ctr">
              <a:noAutofit/>
            </a:bodyPr>
            <a:lstStyle/>
            <a:p>
              <a:endParaRPr lang="en-US"/>
            </a:p>
          </p:txBody>
        </p:sp>
        <p:sp>
          <p:nvSpPr>
            <p:cNvPr id="67" name="任意多边形: 形状 66">
              <a:extLst>
                <a:ext uri="{FF2B5EF4-FFF2-40B4-BE49-F238E27FC236}">
                  <a16:creationId xmlns:a16="http://schemas.microsoft.com/office/drawing/2014/main" id="{D802A642-C0B1-33FD-9DF3-5891B3D5F174}"/>
                </a:ext>
              </a:extLst>
            </p:cNvPr>
            <p:cNvSpPr/>
            <p:nvPr/>
          </p:nvSpPr>
          <p:spPr>
            <a:xfrm>
              <a:off x="9110357" y="3937089"/>
              <a:ext cx="33185" cy="70770"/>
            </a:xfrm>
            <a:custGeom>
              <a:avLst/>
              <a:gdLst>
                <a:gd name="connsiteX0" fmla="*/ 9087 w 33185"/>
                <a:gd name="connsiteY0" fmla="*/ 0 h 70770"/>
                <a:gd name="connsiteX1" fmla="*/ 33185 w 33185"/>
                <a:gd name="connsiteY1" fmla="*/ 70771 h 70770"/>
              </a:gdLst>
              <a:ahLst/>
              <a:cxnLst>
                <a:cxn ang="0">
                  <a:pos x="connsiteX0" y="connsiteY0"/>
                </a:cxn>
                <a:cxn ang="0">
                  <a:pos x="connsiteX1" y="connsiteY1"/>
                </a:cxn>
              </a:cxnLst>
              <a:rect l="l" t="t" r="r" b="b"/>
              <a:pathLst>
                <a:path w="33185" h="70770">
                  <a:moveTo>
                    <a:pt x="9087" y="0"/>
                  </a:moveTo>
                  <a:cubicBezTo>
                    <a:pt x="-17773" y="58102"/>
                    <a:pt x="22422" y="69437"/>
                    <a:pt x="33185" y="70771"/>
                  </a:cubicBezTo>
                </a:path>
              </a:pathLst>
            </a:custGeom>
            <a:grpFill/>
            <a:ln w="9525" cap="rnd">
              <a:solidFill>
                <a:srgbClr val="E07E61"/>
              </a:solidFill>
              <a:prstDash val="solid"/>
              <a:miter/>
            </a:ln>
          </p:spPr>
          <p:txBody>
            <a:bodyPr rtlCol="0" anchor="ctr">
              <a:noAutofit/>
            </a:bodyPr>
            <a:lstStyle/>
            <a:p>
              <a:endParaRPr lang="en-US"/>
            </a:p>
          </p:txBody>
        </p:sp>
        <p:sp>
          <p:nvSpPr>
            <p:cNvPr id="68" name="任意多边形: 形状 67">
              <a:extLst>
                <a:ext uri="{FF2B5EF4-FFF2-40B4-BE49-F238E27FC236}">
                  <a16:creationId xmlns:a16="http://schemas.microsoft.com/office/drawing/2014/main" id="{D49E7CC4-2DEF-6F9E-D659-487A3F7D0517}"/>
                </a:ext>
              </a:extLst>
            </p:cNvPr>
            <p:cNvSpPr/>
            <p:nvPr/>
          </p:nvSpPr>
          <p:spPr>
            <a:xfrm>
              <a:off x="9076487" y="4047674"/>
              <a:ext cx="151161" cy="50195"/>
            </a:xfrm>
            <a:custGeom>
              <a:avLst/>
              <a:gdLst>
                <a:gd name="connsiteX0" fmla="*/ 0 w 151161"/>
                <a:gd name="connsiteY0" fmla="*/ 0 h 50195"/>
                <a:gd name="connsiteX1" fmla="*/ 151162 w 151161"/>
                <a:gd name="connsiteY1" fmla="*/ 952 h 50195"/>
                <a:gd name="connsiteX2" fmla="*/ 59246 w 151161"/>
                <a:gd name="connsiteY2" fmla="*/ 48577 h 50195"/>
                <a:gd name="connsiteX3" fmla="*/ 0 w 151161"/>
                <a:gd name="connsiteY3" fmla="*/ 0 h 50195"/>
              </a:gdLst>
              <a:ahLst/>
              <a:cxnLst>
                <a:cxn ang="0">
                  <a:pos x="connsiteX0" y="connsiteY0"/>
                </a:cxn>
                <a:cxn ang="0">
                  <a:pos x="connsiteX1" y="connsiteY1"/>
                </a:cxn>
                <a:cxn ang="0">
                  <a:pos x="connsiteX2" y="connsiteY2"/>
                </a:cxn>
                <a:cxn ang="0">
                  <a:pos x="connsiteX3" y="connsiteY3"/>
                </a:cxn>
              </a:cxnLst>
              <a:rect l="l" t="t" r="r" b="b"/>
              <a:pathLst>
                <a:path w="151161" h="50195">
                  <a:moveTo>
                    <a:pt x="0" y="0"/>
                  </a:moveTo>
                  <a:cubicBezTo>
                    <a:pt x="70485" y="7620"/>
                    <a:pt x="117634" y="0"/>
                    <a:pt x="151162" y="952"/>
                  </a:cubicBezTo>
                  <a:cubicBezTo>
                    <a:pt x="151162" y="952"/>
                    <a:pt x="108871" y="60674"/>
                    <a:pt x="59246" y="48577"/>
                  </a:cubicBezTo>
                  <a:cubicBezTo>
                    <a:pt x="9620" y="36481"/>
                    <a:pt x="0" y="0"/>
                    <a:pt x="0" y="0"/>
                  </a:cubicBezTo>
                  <a:close/>
                </a:path>
              </a:pathLst>
            </a:custGeom>
            <a:grpFill/>
            <a:ln w="9525" cap="flat">
              <a:noFill/>
              <a:prstDash val="solid"/>
              <a:miter/>
            </a:ln>
          </p:spPr>
          <p:txBody>
            <a:bodyPr rtlCol="0" anchor="ctr">
              <a:noAutofit/>
            </a:bodyPr>
            <a:lstStyle/>
            <a:p>
              <a:endParaRPr lang="en-US"/>
            </a:p>
          </p:txBody>
        </p:sp>
        <p:sp>
          <p:nvSpPr>
            <p:cNvPr id="69" name="任意多边形: 形状 68">
              <a:extLst>
                <a:ext uri="{FF2B5EF4-FFF2-40B4-BE49-F238E27FC236}">
                  <a16:creationId xmlns:a16="http://schemas.microsoft.com/office/drawing/2014/main" id="{26B41720-0AD3-4E39-674B-DFF191520571}"/>
                </a:ext>
              </a:extLst>
            </p:cNvPr>
            <p:cNvSpPr/>
            <p:nvPr/>
          </p:nvSpPr>
          <p:spPr>
            <a:xfrm>
              <a:off x="8980708" y="3763840"/>
              <a:ext cx="91475" cy="41668"/>
            </a:xfrm>
            <a:custGeom>
              <a:avLst/>
              <a:gdLst>
                <a:gd name="connsiteX0" fmla="*/ 90349 w 91475"/>
                <a:gd name="connsiteY0" fmla="*/ 14848 h 41668"/>
                <a:gd name="connsiteX1" fmla="*/ 1767 w 91475"/>
                <a:gd name="connsiteY1" fmla="*/ 19229 h 41668"/>
                <a:gd name="connsiteX2" fmla="*/ 47296 w 91475"/>
                <a:gd name="connsiteY2" fmla="*/ 41518 h 41668"/>
                <a:gd name="connsiteX3" fmla="*/ 90349 w 91475"/>
                <a:gd name="connsiteY3" fmla="*/ 14848 h 41668"/>
              </a:gdLst>
              <a:ahLst/>
              <a:cxnLst>
                <a:cxn ang="0">
                  <a:pos x="connsiteX0" y="connsiteY0"/>
                </a:cxn>
                <a:cxn ang="0">
                  <a:pos x="connsiteX1" y="connsiteY1"/>
                </a:cxn>
                <a:cxn ang="0">
                  <a:pos x="connsiteX2" y="connsiteY2"/>
                </a:cxn>
                <a:cxn ang="0">
                  <a:pos x="connsiteX3" y="connsiteY3"/>
                </a:cxn>
              </a:cxnLst>
              <a:rect l="l" t="t" r="r" b="b"/>
              <a:pathLst>
                <a:path w="91475" h="41668">
                  <a:moveTo>
                    <a:pt x="90349" y="14848"/>
                  </a:moveTo>
                  <a:cubicBezTo>
                    <a:pt x="78824" y="-10870"/>
                    <a:pt x="11387" y="941"/>
                    <a:pt x="1767" y="19229"/>
                  </a:cubicBezTo>
                  <a:cubicBezTo>
                    <a:pt x="-7853" y="37517"/>
                    <a:pt x="23865" y="42661"/>
                    <a:pt x="47296" y="41518"/>
                  </a:cubicBezTo>
                  <a:cubicBezTo>
                    <a:pt x="70728" y="40375"/>
                    <a:pt x="97303" y="31231"/>
                    <a:pt x="90349" y="14848"/>
                  </a:cubicBezTo>
                  <a:close/>
                </a:path>
              </a:pathLst>
            </a:custGeom>
            <a:grpFill/>
            <a:ln w="9525" cap="flat">
              <a:noFill/>
              <a:prstDash val="solid"/>
              <a:miter/>
            </a:ln>
          </p:spPr>
          <p:txBody>
            <a:bodyPr rtlCol="0" anchor="ctr">
              <a:noAutofit/>
            </a:bodyPr>
            <a:lstStyle/>
            <a:p>
              <a:endParaRPr lang="en-US"/>
            </a:p>
          </p:txBody>
        </p:sp>
        <p:sp>
          <p:nvSpPr>
            <p:cNvPr id="70" name="任意多边形: 形状 69">
              <a:extLst>
                <a:ext uri="{FF2B5EF4-FFF2-40B4-BE49-F238E27FC236}">
                  <a16:creationId xmlns:a16="http://schemas.microsoft.com/office/drawing/2014/main" id="{66F0AFF0-5A08-84CC-B542-082592324CAA}"/>
                </a:ext>
              </a:extLst>
            </p:cNvPr>
            <p:cNvSpPr/>
            <p:nvPr/>
          </p:nvSpPr>
          <p:spPr>
            <a:xfrm>
              <a:off x="9215182" y="3763840"/>
              <a:ext cx="91458" cy="41668"/>
            </a:xfrm>
            <a:custGeom>
              <a:avLst/>
              <a:gdLst>
                <a:gd name="connsiteX0" fmla="*/ 1227 w 91458"/>
                <a:gd name="connsiteY0" fmla="*/ 14848 h 41668"/>
                <a:gd name="connsiteX1" fmla="*/ 89715 w 91458"/>
                <a:gd name="connsiteY1" fmla="*/ 19229 h 41668"/>
                <a:gd name="connsiteX2" fmla="*/ 44280 w 91458"/>
                <a:gd name="connsiteY2" fmla="*/ 41518 h 41668"/>
                <a:gd name="connsiteX3" fmla="*/ 1227 w 91458"/>
                <a:gd name="connsiteY3" fmla="*/ 14848 h 41668"/>
              </a:gdLst>
              <a:ahLst/>
              <a:cxnLst>
                <a:cxn ang="0">
                  <a:pos x="connsiteX0" y="connsiteY0"/>
                </a:cxn>
                <a:cxn ang="0">
                  <a:pos x="connsiteX1" y="connsiteY1"/>
                </a:cxn>
                <a:cxn ang="0">
                  <a:pos x="connsiteX2" y="connsiteY2"/>
                </a:cxn>
                <a:cxn ang="0">
                  <a:pos x="connsiteX3" y="connsiteY3"/>
                </a:cxn>
              </a:cxnLst>
              <a:rect l="l" t="t" r="r" b="b"/>
              <a:pathLst>
                <a:path w="91458" h="41668">
                  <a:moveTo>
                    <a:pt x="1227" y="14848"/>
                  </a:moveTo>
                  <a:cubicBezTo>
                    <a:pt x="12657" y="-10870"/>
                    <a:pt x="80190" y="941"/>
                    <a:pt x="89715" y="19229"/>
                  </a:cubicBezTo>
                  <a:cubicBezTo>
                    <a:pt x="99240" y="37517"/>
                    <a:pt x="67712" y="42661"/>
                    <a:pt x="44280" y="41518"/>
                  </a:cubicBezTo>
                  <a:cubicBezTo>
                    <a:pt x="20849" y="40375"/>
                    <a:pt x="-6107" y="31231"/>
                    <a:pt x="1227" y="14848"/>
                  </a:cubicBezTo>
                  <a:close/>
                </a:path>
              </a:pathLst>
            </a:custGeom>
            <a:grpFill/>
            <a:ln w="9525" cap="flat">
              <a:noFill/>
              <a:prstDash val="solid"/>
              <a:miter/>
            </a:ln>
          </p:spPr>
          <p:txBody>
            <a:bodyPr rtlCol="0" anchor="ctr">
              <a:noAutofit/>
            </a:bodyPr>
            <a:lstStyle/>
            <a:p>
              <a:endParaRPr lang="en-US"/>
            </a:p>
          </p:txBody>
        </p:sp>
        <p:sp>
          <p:nvSpPr>
            <p:cNvPr id="71" name="任意多边形: 形状 70">
              <a:extLst>
                <a:ext uri="{FF2B5EF4-FFF2-40B4-BE49-F238E27FC236}">
                  <a16:creationId xmlns:a16="http://schemas.microsoft.com/office/drawing/2014/main" id="{11CE587D-1D4B-C7C4-9652-50A0853F3E28}"/>
                </a:ext>
              </a:extLst>
            </p:cNvPr>
            <p:cNvSpPr/>
            <p:nvPr/>
          </p:nvSpPr>
          <p:spPr>
            <a:xfrm>
              <a:off x="9113540" y="4107851"/>
              <a:ext cx="80883" cy="44123"/>
            </a:xfrm>
            <a:custGeom>
              <a:avLst/>
              <a:gdLst>
                <a:gd name="connsiteX0" fmla="*/ 11715 w 80883"/>
                <a:gd name="connsiteY0" fmla="*/ 5927 h 44123"/>
                <a:gd name="connsiteX1" fmla="*/ 80200 w 80883"/>
                <a:gd name="connsiteY1" fmla="*/ 5927 h 44123"/>
                <a:gd name="connsiteX2" fmla="*/ 34861 w 80883"/>
                <a:gd name="connsiteY2" fmla="*/ 44027 h 44123"/>
                <a:gd name="connsiteX3" fmla="*/ 11715 w 80883"/>
                <a:gd name="connsiteY3" fmla="*/ 5927 h 44123"/>
              </a:gdLst>
              <a:ahLst/>
              <a:cxnLst>
                <a:cxn ang="0">
                  <a:pos x="connsiteX0" y="connsiteY0"/>
                </a:cxn>
                <a:cxn ang="0">
                  <a:pos x="connsiteX1" y="connsiteY1"/>
                </a:cxn>
                <a:cxn ang="0">
                  <a:pos x="connsiteX2" y="connsiteY2"/>
                </a:cxn>
                <a:cxn ang="0">
                  <a:pos x="connsiteX3" y="connsiteY3"/>
                </a:cxn>
              </a:cxnLst>
              <a:rect l="l" t="t" r="r" b="b"/>
              <a:pathLst>
                <a:path w="80883" h="44123">
                  <a:moveTo>
                    <a:pt x="11715" y="5927"/>
                  </a:moveTo>
                  <a:cubicBezTo>
                    <a:pt x="37528" y="5927"/>
                    <a:pt x="74485" y="-7408"/>
                    <a:pt x="80200" y="5927"/>
                  </a:cubicBezTo>
                  <a:cubicBezTo>
                    <a:pt x="85915" y="19262"/>
                    <a:pt x="54482" y="45932"/>
                    <a:pt x="34861" y="44027"/>
                  </a:cubicBezTo>
                  <a:cubicBezTo>
                    <a:pt x="15239" y="42122"/>
                    <a:pt x="-17717" y="5831"/>
                    <a:pt x="11715" y="5927"/>
                  </a:cubicBezTo>
                  <a:close/>
                </a:path>
              </a:pathLst>
            </a:custGeom>
            <a:grpFill/>
            <a:ln w="9525" cap="flat">
              <a:noFill/>
              <a:prstDash val="solid"/>
              <a:miter/>
            </a:ln>
          </p:spPr>
          <p:txBody>
            <a:bodyPr rtlCol="0" anchor="ctr">
              <a:noAutofit/>
            </a:bodyPr>
            <a:lstStyle/>
            <a:p>
              <a:endParaRPr lang="en-US"/>
            </a:p>
          </p:txBody>
        </p:sp>
        <p:sp>
          <p:nvSpPr>
            <p:cNvPr id="72" name="任意多边形: 形状 71">
              <a:extLst>
                <a:ext uri="{FF2B5EF4-FFF2-40B4-BE49-F238E27FC236}">
                  <a16:creationId xmlns:a16="http://schemas.microsoft.com/office/drawing/2014/main" id="{E48D9287-D6F1-FDDF-D1CF-D3044DDCB1D8}"/>
                </a:ext>
              </a:extLst>
            </p:cNvPr>
            <p:cNvSpPr/>
            <p:nvPr/>
          </p:nvSpPr>
          <p:spPr>
            <a:xfrm>
              <a:off x="9021908" y="3859263"/>
              <a:ext cx="37147" cy="37147"/>
            </a:xfrm>
            <a:custGeom>
              <a:avLst/>
              <a:gdLst>
                <a:gd name="connsiteX0" fmla="*/ 0 w 37147"/>
                <a:gd name="connsiteY0" fmla="*/ 18485 h 37147"/>
                <a:gd name="connsiteX1" fmla="*/ 18484 w 37147"/>
                <a:gd name="connsiteY1" fmla="*/ 37147 h 37147"/>
                <a:gd name="connsiteX2" fmla="*/ 37148 w 37147"/>
                <a:gd name="connsiteY2" fmla="*/ 18663 h 37147"/>
                <a:gd name="connsiteX3" fmla="*/ 19050 w 37147"/>
                <a:gd name="connsiteY3" fmla="*/ 6 h 37147"/>
                <a:gd name="connsiteX4" fmla="*/ 6 w 37147"/>
                <a:gd name="connsiteY4" fmla="*/ 18097 h 37147"/>
                <a:gd name="connsiteX5" fmla="*/ 0 w 37147"/>
                <a:gd name="connsiteY5" fmla="*/ 1848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 h="37147">
                  <a:moveTo>
                    <a:pt x="0" y="18485"/>
                  </a:moveTo>
                  <a:cubicBezTo>
                    <a:pt x="-49" y="28742"/>
                    <a:pt x="8227" y="37098"/>
                    <a:pt x="18484" y="37147"/>
                  </a:cubicBezTo>
                  <a:cubicBezTo>
                    <a:pt x="28743" y="37197"/>
                    <a:pt x="37098" y="28921"/>
                    <a:pt x="37148" y="18663"/>
                  </a:cubicBezTo>
                  <a:cubicBezTo>
                    <a:pt x="37195" y="8556"/>
                    <a:pt x="29154" y="265"/>
                    <a:pt x="19050" y="6"/>
                  </a:cubicBezTo>
                  <a:cubicBezTo>
                    <a:pt x="8796" y="-257"/>
                    <a:pt x="269" y="7842"/>
                    <a:pt x="6" y="18097"/>
                  </a:cubicBezTo>
                  <a:cubicBezTo>
                    <a:pt x="3" y="18227"/>
                    <a:pt x="1" y="18355"/>
                    <a:pt x="0" y="18485"/>
                  </a:cubicBezTo>
                  <a:close/>
                </a:path>
              </a:pathLst>
            </a:custGeom>
            <a:grpFill/>
            <a:ln w="9525" cap="flat">
              <a:noFill/>
              <a:prstDash val="solid"/>
              <a:miter/>
            </a:ln>
          </p:spPr>
          <p:txBody>
            <a:bodyPr rtlCol="0" anchor="ctr">
              <a:noAutofit/>
            </a:bodyPr>
            <a:lstStyle/>
            <a:p>
              <a:endParaRPr lang="en-US"/>
            </a:p>
          </p:txBody>
        </p:sp>
        <p:sp>
          <p:nvSpPr>
            <p:cNvPr id="73" name="任意多边形: 形状 72">
              <a:extLst>
                <a:ext uri="{FF2B5EF4-FFF2-40B4-BE49-F238E27FC236}">
                  <a16:creationId xmlns:a16="http://schemas.microsoft.com/office/drawing/2014/main" id="{E5BB62C8-A610-4E4C-2F63-23A51212BA31}"/>
                </a:ext>
              </a:extLst>
            </p:cNvPr>
            <p:cNvSpPr/>
            <p:nvPr/>
          </p:nvSpPr>
          <p:spPr>
            <a:xfrm>
              <a:off x="9228030" y="3859174"/>
              <a:ext cx="37147" cy="37147"/>
            </a:xfrm>
            <a:custGeom>
              <a:avLst/>
              <a:gdLst>
                <a:gd name="connsiteX0" fmla="*/ 37147 w 37147"/>
                <a:gd name="connsiteY0" fmla="*/ 18574 h 37147"/>
                <a:gd name="connsiteX1" fmla="*/ 18574 w 37147"/>
                <a:gd name="connsiteY1" fmla="*/ 37147 h 37147"/>
                <a:gd name="connsiteX2" fmla="*/ 0 w 37147"/>
                <a:gd name="connsiteY2" fmla="*/ 18574 h 37147"/>
                <a:gd name="connsiteX3" fmla="*/ 18574 w 37147"/>
                <a:gd name="connsiteY3" fmla="*/ 0 h 37147"/>
                <a:gd name="connsiteX4" fmla="*/ 37147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7" y="18574"/>
                  </a:moveTo>
                  <a:cubicBezTo>
                    <a:pt x="37147" y="28832"/>
                    <a:pt x="28832" y="37147"/>
                    <a:pt x="18574" y="37147"/>
                  </a:cubicBezTo>
                  <a:cubicBezTo>
                    <a:pt x="8316" y="37147"/>
                    <a:pt x="0" y="28832"/>
                    <a:pt x="0" y="18574"/>
                  </a:cubicBezTo>
                  <a:cubicBezTo>
                    <a:pt x="0" y="8316"/>
                    <a:pt x="8316" y="0"/>
                    <a:pt x="18574" y="0"/>
                  </a:cubicBezTo>
                  <a:cubicBezTo>
                    <a:pt x="28832" y="0"/>
                    <a:pt x="37147" y="8316"/>
                    <a:pt x="37147" y="18574"/>
                  </a:cubicBezTo>
                  <a:close/>
                </a:path>
              </a:pathLst>
            </a:custGeom>
            <a:grpFill/>
            <a:ln w="9525" cap="flat">
              <a:noFill/>
              <a:prstDash val="solid"/>
              <a:miter/>
            </a:ln>
          </p:spPr>
          <p:txBody>
            <a:bodyPr rtlCol="0" anchor="ctr">
              <a:noAutofit/>
            </a:bodyPr>
            <a:lstStyle/>
            <a:p>
              <a:endParaRPr lang="en-US"/>
            </a:p>
          </p:txBody>
        </p:sp>
        <p:sp>
          <p:nvSpPr>
            <p:cNvPr id="74" name="任意多边形: 形状 73">
              <a:extLst>
                <a:ext uri="{FF2B5EF4-FFF2-40B4-BE49-F238E27FC236}">
                  <a16:creationId xmlns:a16="http://schemas.microsoft.com/office/drawing/2014/main" id="{B29195E0-B93B-52EC-CEA0-960F6E84963F}"/>
                </a:ext>
              </a:extLst>
            </p:cNvPr>
            <p:cNvSpPr/>
            <p:nvPr/>
          </p:nvSpPr>
          <p:spPr>
            <a:xfrm>
              <a:off x="9002382" y="3590188"/>
              <a:ext cx="286321" cy="176322"/>
            </a:xfrm>
            <a:custGeom>
              <a:avLst/>
              <a:gdLst>
                <a:gd name="connsiteX0" fmla="*/ 0 w 286321"/>
                <a:gd name="connsiteY0" fmla="*/ 76772 h 176322"/>
                <a:gd name="connsiteX1" fmla="*/ 42863 w 286321"/>
                <a:gd name="connsiteY1" fmla="*/ 66389 h 176322"/>
                <a:gd name="connsiteX2" fmla="*/ 106108 w 286321"/>
                <a:gd name="connsiteY2" fmla="*/ 173831 h 176322"/>
                <a:gd name="connsiteX3" fmla="*/ 250317 w 286321"/>
                <a:gd name="connsiteY3" fmla="*/ 69056 h 176322"/>
                <a:gd name="connsiteX4" fmla="*/ 286321 w 286321"/>
                <a:gd name="connsiteY4" fmla="*/ 66675 h 176322"/>
                <a:gd name="connsiteX5" fmla="*/ 199739 w 286321"/>
                <a:gd name="connsiteY5" fmla="*/ 0 h 17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321" h="176322">
                  <a:moveTo>
                    <a:pt x="0" y="76772"/>
                  </a:moveTo>
                  <a:lnTo>
                    <a:pt x="42863" y="66389"/>
                  </a:lnTo>
                  <a:cubicBezTo>
                    <a:pt x="42863" y="66389"/>
                    <a:pt x="-13049" y="156115"/>
                    <a:pt x="106108" y="173831"/>
                  </a:cubicBezTo>
                  <a:cubicBezTo>
                    <a:pt x="225266" y="191548"/>
                    <a:pt x="349282" y="110395"/>
                    <a:pt x="250317" y="69056"/>
                  </a:cubicBezTo>
                  <a:lnTo>
                    <a:pt x="286321" y="66675"/>
                  </a:lnTo>
                  <a:lnTo>
                    <a:pt x="199739" y="0"/>
                  </a:lnTo>
                  <a:close/>
                </a:path>
              </a:pathLst>
            </a:custGeom>
            <a:grpFill/>
            <a:ln w="9525" cap="flat">
              <a:noFill/>
              <a:prstDash val="solid"/>
              <a:miter/>
            </a:ln>
          </p:spPr>
          <p:txBody>
            <a:bodyPr rtlCol="0" anchor="ctr">
              <a:noAutofit/>
            </a:bodyPr>
            <a:lstStyle/>
            <a:p>
              <a:endParaRPr lang="en-US"/>
            </a:p>
          </p:txBody>
        </p:sp>
      </p:grpSp>
      <p:sp>
        <p:nvSpPr>
          <p:cNvPr id="75" name="文本框 74">
            <a:extLst>
              <a:ext uri="{FF2B5EF4-FFF2-40B4-BE49-F238E27FC236}">
                <a16:creationId xmlns:a16="http://schemas.microsoft.com/office/drawing/2014/main" id="{47FCC1AB-A8C6-8937-96B3-1401CA86BC17}"/>
              </a:ext>
            </a:extLst>
          </p:cNvPr>
          <p:cNvSpPr txBox="1"/>
          <p:nvPr/>
        </p:nvSpPr>
        <p:spPr>
          <a:xfrm>
            <a:off x="6739421" y="3670981"/>
            <a:ext cx="1689904" cy="485103"/>
          </a:xfrm>
          <a:prstGeom prst="rect">
            <a:avLst/>
          </a:prstGeom>
          <a:noFill/>
        </p:spPr>
        <p:txBody>
          <a:bodyPr wrap="square" lIns="0" tIns="0" rIns="0" bIns="0" rtlCol="0" anchor="t">
            <a:noAutofit/>
          </a:bodyPr>
          <a:lstStyle/>
          <a:p>
            <a:pPr algn="ctr">
              <a:lnSpc>
                <a:spcPct val="130000"/>
              </a:lnSpc>
            </a:pPr>
            <a:r>
              <a:rPr lang="en-US" sz="2000" dirty="0">
                <a:solidFill>
                  <a:schemeClr val="accent1"/>
                </a:solidFill>
                <a:latin typeface="+mn-ea"/>
              </a:rPr>
              <a:t>12</a:t>
            </a:r>
            <a:r>
              <a:rPr lang="zh-CN" altLang="en-US" sz="2000" dirty="0">
                <a:solidFill>
                  <a:schemeClr val="accent1"/>
                </a:solidFill>
                <a:latin typeface="+mn-ea"/>
              </a:rPr>
              <a:t>岁儿童</a:t>
            </a:r>
            <a:endParaRPr lang="en-US" sz="2000" dirty="0">
              <a:solidFill>
                <a:schemeClr val="accent1"/>
              </a:solidFill>
              <a:latin typeface="+mn-ea"/>
            </a:endParaRPr>
          </a:p>
        </p:txBody>
      </p:sp>
      <p:grpSp>
        <p:nvGrpSpPr>
          <p:cNvPr id="76" name="图形 6">
            <a:extLst>
              <a:ext uri="{FF2B5EF4-FFF2-40B4-BE49-F238E27FC236}">
                <a16:creationId xmlns:a16="http://schemas.microsoft.com/office/drawing/2014/main" id="{B817A4B8-2412-EEB0-925C-B97608D23988}"/>
              </a:ext>
            </a:extLst>
          </p:cNvPr>
          <p:cNvGrpSpPr/>
          <p:nvPr/>
        </p:nvGrpSpPr>
        <p:grpSpPr>
          <a:xfrm>
            <a:off x="9298733" y="2673084"/>
            <a:ext cx="938484" cy="991759"/>
            <a:chOff x="424323" y="2911555"/>
            <a:chExt cx="1137761" cy="1250012"/>
          </a:xfrm>
          <a:solidFill>
            <a:schemeClr val="accent1"/>
          </a:solidFill>
        </p:grpSpPr>
        <p:sp>
          <p:nvSpPr>
            <p:cNvPr id="77" name="任意多边形: 形状 76">
              <a:extLst>
                <a:ext uri="{FF2B5EF4-FFF2-40B4-BE49-F238E27FC236}">
                  <a16:creationId xmlns:a16="http://schemas.microsoft.com/office/drawing/2014/main" id="{24EBDF25-C85C-242F-F338-D61FBA8F2E1B}"/>
                </a:ext>
              </a:extLst>
            </p:cNvPr>
            <p:cNvSpPr/>
            <p:nvPr/>
          </p:nvSpPr>
          <p:spPr>
            <a:xfrm>
              <a:off x="1038971" y="2911555"/>
              <a:ext cx="218891" cy="208738"/>
            </a:xfrm>
            <a:custGeom>
              <a:avLst/>
              <a:gdLst>
                <a:gd name="connsiteX0" fmla="*/ 0 w 218891"/>
                <a:gd name="connsiteY0" fmla="*/ 37574 h 208738"/>
                <a:gd name="connsiteX1" fmla="*/ 197453 w 218891"/>
                <a:gd name="connsiteY1" fmla="*/ 76436 h 208738"/>
                <a:gd name="connsiteX2" fmla="*/ 215360 w 218891"/>
                <a:gd name="connsiteY2" fmla="*/ 208739 h 208738"/>
              </a:gdLst>
              <a:ahLst/>
              <a:cxnLst>
                <a:cxn ang="0">
                  <a:pos x="connsiteX0" y="connsiteY0"/>
                </a:cxn>
                <a:cxn ang="0">
                  <a:pos x="connsiteX1" y="connsiteY1"/>
                </a:cxn>
                <a:cxn ang="0">
                  <a:pos x="connsiteX2" y="connsiteY2"/>
                </a:cxn>
              </a:cxnLst>
              <a:rect l="l" t="t" r="r" b="b"/>
              <a:pathLst>
                <a:path w="218891" h="208738">
                  <a:moveTo>
                    <a:pt x="0" y="37574"/>
                  </a:moveTo>
                  <a:cubicBezTo>
                    <a:pt x="26003" y="-42721"/>
                    <a:pt x="164211" y="22620"/>
                    <a:pt x="197453" y="76436"/>
                  </a:cubicBezTo>
                  <a:cubicBezTo>
                    <a:pt x="230696" y="130253"/>
                    <a:pt x="215360" y="208739"/>
                    <a:pt x="215360" y="208739"/>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78" name="任意多边形: 形状 77">
              <a:extLst>
                <a:ext uri="{FF2B5EF4-FFF2-40B4-BE49-F238E27FC236}">
                  <a16:creationId xmlns:a16="http://schemas.microsoft.com/office/drawing/2014/main" id="{69558F15-0D4D-D47C-7F50-A7A3839372C7}"/>
                </a:ext>
              </a:extLst>
            </p:cNvPr>
            <p:cNvSpPr/>
            <p:nvPr/>
          </p:nvSpPr>
          <p:spPr>
            <a:xfrm>
              <a:off x="674552" y="2915977"/>
              <a:ext cx="641588" cy="550664"/>
            </a:xfrm>
            <a:custGeom>
              <a:avLst/>
              <a:gdLst>
                <a:gd name="connsiteX0" fmla="*/ 5612 w 641588"/>
                <a:gd name="connsiteY0" fmla="*/ 385768 h 550664"/>
                <a:gd name="connsiteX1" fmla="*/ 337653 w 641588"/>
                <a:gd name="connsiteY1" fmla="*/ 101 h 550664"/>
                <a:gd name="connsiteX2" fmla="*/ 593685 w 641588"/>
                <a:gd name="connsiteY2" fmla="*/ 142309 h 550664"/>
                <a:gd name="connsiteX3" fmla="*/ 565777 w 641588"/>
                <a:gd name="connsiteY3" fmla="*/ 496353 h 550664"/>
                <a:gd name="connsiteX4" fmla="*/ 5612 w 641588"/>
                <a:gd name="connsiteY4" fmla="*/ 385768 h 55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588" h="550664">
                  <a:moveTo>
                    <a:pt x="5612" y="385768"/>
                  </a:moveTo>
                  <a:cubicBezTo>
                    <a:pt x="-36203" y="100018"/>
                    <a:pt x="163727" y="-3709"/>
                    <a:pt x="337653" y="101"/>
                  </a:cubicBezTo>
                  <a:cubicBezTo>
                    <a:pt x="511580" y="3911"/>
                    <a:pt x="593685" y="142309"/>
                    <a:pt x="593685" y="142309"/>
                  </a:cubicBezTo>
                  <a:cubicBezTo>
                    <a:pt x="593685" y="142309"/>
                    <a:pt x="718177" y="327285"/>
                    <a:pt x="565777" y="496353"/>
                  </a:cubicBezTo>
                  <a:cubicBezTo>
                    <a:pt x="413377" y="665422"/>
                    <a:pt x="5612" y="385768"/>
                    <a:pt x="5612" y="38576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79" name="任意多边形: 形状 78">
              <a:extLst>
                <a:ext uri="{FF2B5EF4-FFF2-40B4-BE49-F238E27FC236}">
                  <a16:creationId xmlns:a16="http://schemas.microsoft.com/office/drawing/2014/main" id="{FAA3488F-18E9-492C-A8D1-3B61327E33BB}"/>
                </a:ext>
              </a:extLst>
            </p:cNvPr>
            <p:cNvSpPr/>
            <p:nvPr/>
          </p:nvSpPr>
          <p:spPr>
            <a:xfrm>
              <a:off x="424323" y="3672649"/>
              <a:ext cx="1137761" cy="488918"/>
            </a:xfrm>
            <a:custGeom>
              <a:avLst/>
              <a:gdLst>
                <a:gd name="connsiteX0" fmla="*/ 1137761 w 1137761"/>
                <a:gd name="connsiteY0" fmla="*/ 488918 h 488918"/>
                <a:gd name="connsiteX1" fmla="*/ 0 w 1137761"/>
                <a:gd name="connsiteY1" fmla="*/ 488918 h 488918"/>
                <a:gd name="connsiteX2" fmla="*/ 128588 w 1137761"/>
                <a:gd name="connsiteY2" fmla="*/ 162687 h 488918"/>
                <a:gd name="connsiteX3" fmla="*/ 481013 w 1137761"/>
                <a:gd name="connsiteY3" fmla="*/ 0 h 488918"/>
                <a:gd name="connsiteX4" fmla="*/ 568833 w 1137761"/>
                <a:gd name="connsiteY4" fmla="*/ 14669 h 488918"/>
                <a:gd name="connsiteX5" fmla="*/ 656558 w 1137761"/>
                <a:gd name="connsiteY5" fmla="*/ 0 h 488918"/>
                <a:gd name="connsiteX6" fmla="*/ 1008983 w 1137761"/>
                <a:gd name="connsiteY6" fmla="*/ 162687 h 488918"/>
                <a:gd name="connsiteX7" fmla="*/ 1137761 w 1137761"/>
                <a:gd name="connsiteY7" fmla="*/ 488918 h 48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761" h="488918">
                  <a:moveTo>
                    <a:pt x="1137761" y="488918"/>
                  </a:moveTo>
                  <a:lnTo>
                    <a:pt x="0" y="488918"/>
                  </a:lnTo>
                  <a:cubicBezTo>
                    <a:pt x="0" y="488918"/>
                    <a:pt x="53150" y="284035"/>
                    <a:pt x="128588" y="162687"/>
                  </a:cubicBezTo>
                  <a:cubicBezTo>
                    <a:pt x="204025" y="41338"/>
                    <a:pt x="481013" y="0"/>
                    <a:pt x="481013" y="0"/>
                  </a:cubicBezTo>
                  <a:lnTo>
                    <a:pt x="568833" y="14669"/>
                  </a:lnTo>
                  <a:lnTo>
                    <a:pt x="656558" y="0"/>
                  </a:lnTo>
                  <a:cubicBezTo>
                    <a:pt x="656558" y="0"/>
                    <a:pt x="933831" y="41243"/>
                    <a:pt x="1008983" y="162687"/>
                  </a:cubicBezTo>
                  <a:cubicBezTo>
                    <a:pt x="1084136" y="284131"/>
                    <a:pt x="1137761" y="488918"/>
                    <a:pt x="1137761" y="48891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0" name="任意多边形: 形状 79">
              <a:extLst>
                <a:ext uri="{FF2B5EF4-FFF2-40B4-BE49-F238E27FC236}">
                  <a16:creationId xmlns:a16="http://schemas.microsoft.com/office/drawing/2014/main" id="{9EAFCA1B-F664-220D-ACDD-91B33FA44669}"/>
                </a:ext>
              </a:extLst>
            </p:cNvPr>
            <p:cNvSpPr/>
            <p:nvPr/>
          </p:nvSpPr>
          <p:spPr>
            <a:xfrm>
              <a:off x="688165" y="3660848"/>
              <a:ext cx="609599" cy="246761"/>
            </a:xfrm>
            <a:custGeom>
              <a:avLst/>
              <a:gdLst>
                <a:gd name="connsiteX0" fmla="*/ 0 w 609599"/>
                <a:gd name="connsiteY0" fmla="*/ 73618 h 246761"/>
                <a:gd name="connsiteX1" fmla="*/ 609600 w 609599"/>
                <a:gd name="connsiteY1" fmla="*/ 73618 h 246761"/>
                <a:gd name="connsiteX2" fmla="*/ 0 w 609599"/>
                <a:gd name="connsiteY2" fmla="*/ 73618 h 246761"/>
              </a:gdLst>
              <a:ahLst/>
              <a:cxnLst>
                <a:cxn ang="0">
                  <a:pos x="connsiteX0" y="connsiteY0"/>
                </a:cxn>
                <a:cxn ang="0">
                  <a:pos x="connsiteX1" y="connsiteY1"/>
                </a:cxn>
                <a:cxn ang="0">
                  <a:pos x="connsiteX2" y="connsiteY2"/>
                </a:cxn>
              </a:cxnLst>
              <a:rect l="l" t="t" r="r" b="b"/>
              <a:pathLst>
                <a:path w="609599" h="246761">
                  <a:moveTo>
                    <a:pt x="0" y="73618"/>
                  </a:moveTo>
                  <a:cubicBezTo>
                    <a:pt x="107061" y="294026"/>
                    <a:pt x="431959" y="314695"/>
                    <a:pt x="609600" y="73618"/>
                  </a:cubicBezTo>
                  <a:cubicBezTo>
                    <a:pt x="609695" y="73618"/>
                    <a:pt x="350615" y="-92022"/>
                    <a:pt x="0" y="7361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1" name="任意多边形: 形状 80">
              <a:extLst>
                <a:ext uri="{FF2B5EF4-FFF2-40B4-BE49-F238E27FC236}">
                  <a16:creationId xmlns:a16="http://schemas.microsoft.com/office/drawing/2014/main" id="{10ACB8A3-41EB-DA78-612E-D9B302F9762A}"/>
                </a:ext>
              </a:extLst>
            </p:cNvPr>
            <p:cNvSpPr/>
            <p:nvPr/>
          </p:nvSpPr>
          <p:spPr>
            <a:xfrm>
              <a:off x="905145" y="3530059"/>
              <a:ext cx="172021" cy="250983"/>
            </a:xfrm>
            <a:custGeom>
              <a:avLst/>
              <a:gdLst>
                <a:gd name="connsiteX0" fmla="*/ 85725 w 172021"/>
                <a:gd name="connsiteY0" fmla="*/ 250984 h 250983"/>
                <a:gd name="connsiteX1" fmla="*/ 85725 w 172021"/>
                <a:gd name="connsiteY1" fmla="*/ 250984 h 250983"/>
                <a:gd name="connsiteX2" fmla="*/ 0 w 172021"/>
                <a:gd name="connsiteY2" fmla="*/ 165259 h 250983"/>
                <a:gd name="connsiteX3" fmla="*/ 0 w 172021"/>
                <a:gd name="connsiteY3" fmla="*/ 0 h 250983"/>
                <a:gd name="connsiteX4" fmla="*/ 172021 w 172021"/>
                <a:gd name="connsiteY4" fmla="*/ 0 h 250983"/>
                <a:gd name="connsiteX5" fmla="*/ 172021 w 172021"/>
                <a:gd name="connsiteY5" fmla="*/ 164783 h 250983"/>
                <a:gd name="connsiteX6" fmla="*/ 85725 w 172021"/>
                <a:gd name="connsiteY6" fmla="*/ 250984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21" h="250983">
                  <a:moveTo>
                    <a:pt x="85725" y="250984"/>
                  </a:moveTo>
                  <a:lnTo>
                    <a:pt x="85725" y="250984"/>
                  </a:lnTo>
                  <a:cubicBezTo>
                    <a:pt x="38489" y="250727"/>
                    <a:pt x="260" y="212493"/>
                    <a:pt x="0" y="165259"/>
                  </a:cubicBezTo>
                  <a:lnTo>
                    <a:pt x="0" y="0"/>
                  </a:lnTo>
                  <a:lnTo>
                    <a:pt x="172021" y="0"/>
                  </a:lnTo>
                  <a:lnTo>
                    <a:pt x="172021" y="164783"/>
                  </a:lnTo>
                  <a:cubicBezTo>
                    <a:pt x="171969" y="212408"/>
                    <a:pt x="133348" y="250984"/>
                    <a:pt x="85725" y="250984"/>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2" name="任意多边形: 形状 81">
              <a:extLst>
                <a:ext uri="{FF2B5EF4-FFF2-40B4-BE49-F238E27FC236}">
                  <a16:creationId xmlns:a16="http://schemas.microsoft.com/office/drawing/2014/main" id="{23C7D7EA-8089-E9D3-EC92-EB7F06F1B93D}"/>
                </a:ext>
              </a:extLst>
            </p:cNvPr>
            <p:cNvSpPr/>
            <p:nvPr/>
          </p:nvSpPr>
          <p:spPr>
            <a:xfrm>
              <a:off x="905145" y="3511009"/>
              <a:ext cx="172021" cy="151447"/>
            </a:xfrm>
            <a:custGeom>
              <a:avLst/>
              <a:gdLst>
                <a:gd name="connsiteX0" fmla="*/ 172021 w 172021"/>
                <a:gd name="connsiteY0" fmla="*/ 0 h 151447"/>
                <a:gd name="connsiteX1" fmla="*/ 172021 w 172021"/>
                <a:gd name="connsiteY1" fmla="*/ 101156 h 151447"/>
                <a:gd name="connsiteX2" fmla="*/ 85725 w 172021"/>
                <a:gd name="connsiteY2" fmla="*/ 151448 h 151447"/>
                <a:gd name="connsiteX3" fmla="*/ 0 w 172021"/>
                <a:gd name="connsiteY3" fmla="*/ 107823 h 151447"/>
                <a:gd name="connsiteX4" fmla="*/ 0 w 172021"/>
                <a:gd name="connsiteY4" fmla="*/ 0 h 15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21" h="151447">
                  <a:moveTo>
                    <a:pt x="172021" y="0"/>
                  </a:moveTo>
                  <a:lnTo>
                    <a:pt x="172021" y="101156"/>
                  </a:lnTo>
                  <a:cubicBezTo>
                    <a:pt x="172021" y="101156"/>
                    <a:pt x="143446" y="151448"/>
                    <a:pt x="85725" y="151448"/>
                  </a:cubicBezTo>
                  <a:cubicBezTo>
                    <a:pt x="39719" y="151448"/>
                    <a:pt x="0" y="107823"/>
                    <a:pt x="0" y="107823"/>
                  </a:cubicBezTo>
                  <a:lnTo>
                    <a:pt x="0" y="0"/>
                  </a:lnTo>
                  <a:close/>
                </a:path>
              </a:pathLst>
            </a:custGeom>
            <a:grpFill/>
            <a:ln w="9525" cap="flat">
              <a:noFill/>
              <a:prstDash val="solid"/>
              <a:miter/>
            </a:ln>
          </p:spPr>
          <p:txBody>
            <a:bodyPr rtlCol="0" anchor="ctr">
              <a:noAutofit/>
            </a:bodyPr>
            <a:lstStyle/>
            <a:p>
              <a:endParaRPr lang="en-US">
                <a:cs typeface="+mn-ea"/>
                <a:sym typeface="+mn-lt"/>
              </a:endParaRPr>
            </a:p>
          </p:txBody>
        </p:sp>
        <p:sp>
          <p:nvSpPr>
            <p:cNvPr id="83" name="任意多边形: 形状 82">
              <a:extLst>
                <a:ext uri="{FF2B5EF4-FFF2-40B4-BE49-F238E27FC236}">
                  <a16:creationId xmlns:a16="http://schemas.microsoft.com/office/drawing/2014/main" id="{CCC959C8-01CB-1DCB-C70B-42E0B1CAF77A}"/>
                </a:ext>
              </a:extLst>
            </p:cNvPr>
            <p:cNvSpPr/>
            <p:nvPr/>
          </p:nvSpPr>
          <p:spPr>
            <a:xfrm>
              <a:off x="648922" y="3297475"/>
              <a:ext cx="138547" cy="162745"/>
            </a:xfrm>
            <a:custGeom>
              <a:avLst/>
              <a:gdLst>
                <a:gd name="connsiteX0" fmla="*/ 100774 w 138547"/>
                <a:gd name="connsiteY0" fmla="*/ 36465 h 162745"/>
                <a:gd name="connsiteX1" fmla="*/ 0 w 138547"/>
                <a:gd name="connsiteY1" fmla="*/ 61039 h 162745"/>
                <a:gd name="connsiteX2" fmla="*/ 123158 w 138547"/>
                <a:gd name="connsiteY2" fmla="*/ 143621 h 162745"/>
                <a:gd name="connsiteX3" fmla="*/ 100774 w 138547"/>
                <a:gd name="connsiteY3" fmla="*/ 36465 h 162745"/>
              </a:gdLst>
              <a:ahLst/>
              <a:cxnLst>
                <a:cxn ang="0">
                  <a:pos x="connsiteX0" y="connsiteY0"/>
                </a:cxn>
                <a:cxn ang="0">
                  <a:pos x="connsiteX1" y="connsiteY1"/>
                </a:cxn>
                <a:cxn ang="0">
                  <a:pos x="connsiteX2" y="connsiteY2"/>
                </a:cxn>
                <a:cxn ang="0">
                  <a:pos x="connsiteX3" y="connsiteY3"/>
                </a:cxn>
              </a:cxnLst>
              <a:rect l="l" t="t" r="r" b="b"/>
              <a:pathLst>
                <a:path w="138547" h="162745">
                  <a:moveTo>
                    <a:pt x="100774" y="36465"/>
                  </a:moveTo>
                  <a:cubicBezTo>
                    <a:pt x="54102" y="-34306"/>
                    <a:pt x="0" y="11224"/>
                    <a:pt x="0" y="61039"/>
                  </a:cubicBezTo>
                  <a:cubicBezTo>
                    <a:pt x="0" y="133239"/>
                    <a:pt x="78391" y="195437"/>
                    <a:pt x="123158" y="143621"/>
                  </a:cubicBezTo>
                  <a:cubicBezTo>
                    <a:pt x="167926" y="91805"/>
                    <a:pt x="100774" y="36465"/>
                    <a:pt x="100774" y="36465"/>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4" name="任意多边形: 形状 83">
              <a:extLst>
                <a:ext uri="{FF2B5EF4-FFF2-40B4-BE49-F238E27FC236}">
                  <a16:creationId xmlns:a16="http://schemas.microsoft.com/office/drawing/2014/main" id="{8D717104-8A07-4423-7E66-5253C563707D}"/>
                </a:ext>
              </a:extLst>
            </p:cNvPr>
            <p:cNvSpPr/>
            <p:nvPr/>
          </p:nvSpPr>
          <p:spPr>
            <a:xfrm>
              <a:off x="682304" y="3342800"/>
              <a:ext cx="57200" cy="40764"/>
            </a:xfrm>
            <a:custGeom>
              <a:avLst/>
              <a:gdLst>
                <a:gd name="connsiteX0" fmla="*/ 57200 w 57200"/>
                <a:gd name="connsiteY0" fmla="*/ 24287 h 40764"/>
                <a:gd name="connsiteX1" fmla="*/ 3384 w 57200"/>
                <a:gd name="connsiteY1" fmla="*/ 40765 h 40764"/>
              </a:gdLst>
              <a:ahLst/>
              <a:cxnLst>
                <a:cxn ang="0">
                  <a:pos x="connsiteX0" y="connsiteY0"/>
                </a:cxn>
                <a:cxn ang="0">
                  <a:pos x="connsiteX1" y="connsiteY1"/>
                </a:cxn>
              </a:cxnLst>
              <a:rect l="l" t="t" r="r" b="b"/>
              <a:pathLst>
                <a:path w="57200" h="40764">
                  <a:moveTo>
                    <a:pt x="57200" y="24287"/>
                  </a:moveTo>
                  <a:cubicBezTo>
                    <a:pt x="28149" y="-29911"/>
                    <a:pt x="-11951" y="20667"/>
                    <a:pt x="3384" y="40765"/>
                  </a:cubicBezTo>
                </a:path>
              </a:pathLst>
            </a:custGeom>
            <a:grpFill/>
            <a:ln w="9525" cap="rnd">
              <a:solidFill>
                <a:srgbClr val="E07E61"/>
              </a:solidFill>
              <a:prstDash val="solid"/>
              <a:miter/>
            </a:ln>
          </p:spPr>
          <p:txBody>
            <a:bodyPr rtlCol="0" anchor="ctr">
              <a:noAutofit/>
            </a:bodyPr>
            <a:lstStyle/>
            <a:p>
              <a:endParaRPr lang="en-US">
                <a:cs typeface="+mn-ea"/>
                <a:sym typeface="+mn-lt"/>
              </a:endParaRPr>
            </a:p>
          </p:txBody>
        </p:sp>
        <p:sp>
          <p:nvSpPr>
            <p:cNvPr id="85" name="任意多边形: 形状 84">
              <a:extLst>
                <a:ext uri="{FF2B5EF4-FFF2-40B4-BE49-F238E27FC236}">
                  <a16:creationId xmlns:a16="http://schemas.microsoft.com/office/drawing/2014/main" id="{0BD6253C-2B3D-2C8A-9B53-5FDC501E43C4}"/>
                </a:ext>
              </a:extLst>
            </p:cNvPr>
            <p:cNvSpPr/>
            <p:nvPr/>
          </p:nvSpPr>
          <p:spPr>
            <a:xfrm>
              <a:off x="1177696" y="3297475"/>
              <a:ext cx="138451" cy="162745"/>
            </a:xfrm>
            <a:custGeom>
              <a:avLst/>
              <a:gdLst>
                <a:gd name="connsiteX0" fmla="*/ 37773 w 138451"/>
                <a:gd name="connsiteY0" fmla="*/ 36465 h 162745"/>
                <a:gd name="connsiteX1" fmla="*/ 138452 w 138451"/>
                <a:gd name="connsiteY1" fmla="*/ 61039 h 162745"/>
                <a:gd name="connsiteX2" fmla="*/ 15389 w 138451"/>
                <a:gd name="connsiteY2" fmla="*/ 143621 h 162745"/>
                <a:gd name="connsiteX3" fmla="*/ 37773 w 138451"/>
                <a:gd name="connsiteY3" fmla="*/ 36465 h 162745"/>
              </a:gdLst>
              <a:ahLst/>
              <a:cxnLst>
                <a:cxn ang="0">
                  <a:pos x="connsiteX0" y="connsiteY0"/>
                </a:cxn>
                <a:cxn ang="0">
                  <a:pos x="connsiteX1" y="connsiteY1"/>
                </a:cxn>
                <a:cxn ang="0">
                  <a:pos x="connsiteX2" y="connsiteY2"/>
                </a:cxn>
                <a:cxn ang="0">
                  <a:pos x="connsiteX3" y="connsiteY3"/>
                </a:cxn>
              </a:cxnLst>
              <a:rect l="l" t="t" r="r" b="b"/>
              <a:pathLst>
                <a:path w="138451" h="162745">
                  <a:moveTo>
                    <a:pt x="37773" y="36465"/>
                  </a:moveTo>
                  <a:cubicBezTo>
                    <a:pt x="84350" y="-34306"/>
                    <a:pt x="138452" y="11224"/>
                    <a:pt x="138452" y="61039"/>
                  </a:cubicBezTo>
                  <a:cubicBezTo>
                    <a:pt x="138452" y="133239"/>
                    <a:pt x="60156" y="195437"/>
                    <a:pt x="15389" y="143621"/>
                  </a:cubicBezTo>
                  <a:cubicBezTo>
                    <a:pt x="-29379" y="91805"/>
                    <a:pt x="37773" y="36465"/>
                    <a:pt x="37773" y="36465"/>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6" name="任意多边形: 形状 85">
              <a:extLst>
                <a:ext uri="{FF2B5EF4-FFF2-40B4-BE49-F238E27FC236}">
                  <a16:creationId xmlns:a16="http://schemas.microsoft.com/office/drawing/2014/main" id="{842BC624-EC99-8917-8671-5602231D66ED}"/>
                </a:ext>
              </a:extLst>
            </p:cNvPr>
            <p:cNvSpPr/>
            <p:nvPr/>
          </p:nvSpPr>
          <p:spPr>
            <a:xfrm>
              <a:off x="1225661" y="3342800"/>
              <a:ext cx="57141" cy="40764"/>
            </a:xfrm>
            <a:custGeom>
              <a:avLst/>
              <a:gdLst>
                <a:gd name="connsiteX0" fmla="*/ 0 w 57141"/>
                <a:gd name="connsiteY0" fmla="*/ 24287 h 40764"/>
                <a:gd name="connsiteX1" fmla="*/ 53816 w 57141"/>
                <a:gd name="connsiteY1" fmla="*/ 40765 h 40764"/>
              </a:gdLst>
              <a:ahLst/>
              <a:cxnLst>
                <a:cxn ang="0">
                  <a:pos x="connsiteX0" y="connsiteY0"/>
                </a:cxn>
                <a:cxn ang="0">
                  <a:pos x="connsiteX1" y="connsiteY1"/>
                </a:cxn>
              </a:cxnLst>
              <a:rect l="l" t="t" r="r" b="b"/>
              <a:pathLst>
                <a:path w="57141" h="40764">
                  <a:moveTo>
                    <a:pt x="0" y="24287"/>
                  </a:moveTo>
                  <a:cubicBezTo>
                    <a:pt x="28575" y="-29911"/>
                    <a:pt x="69056" y="20667"/>
                    <a:pt x="53816" y="40765"/>
                  </a:cubicBezTo>
                </a:path>
              </a:pathLst>
            </a:custGeom>
            <a:grpFill/>
            <a:ln w="9525" cap="rnd">
              <a:solidFill>
                <a:srgbClr val="E07E61"/>
              </a:solidFill>
              <a:prstDash val="solid"/>
              <a:miter/>
            </a:ln>
          </p:spPr>
          <p:txBody>
            <a:bodyPr rtlCol="0" anchor="ctr">
              <a:noAutofit/>
            </a:bodyPr>
            <a:lstStyle/>
            <a:p>
              <a:endParaRPr lang="en-US">
                <a:cs typeface="+mn-ea"/>
                <a:sym typeface="+mn-lt"/>
              </a:endParaRPr>
            </a:p>
          </p:txBody>
        </p:sp>
        <p:sp>
          <p:nvSpPr>
            <p:cNvPr id="87" name="任意多边形: 形状 86">
              <a:extLst>
                <a:ext uri="{FF2B5EF4-FFF2-40B4-BE49-F238E27FC236}">
                  <a16:creationId xmlns:a16="http://schemas.microsoft.com/office/drawing/2014/main" id="{6D00D8DD-A9D7-21F7-933F-DC8BA4B1846F}"/>
                </a:ext>
              </a:extLst>
            </p:cNvPr>
            <p:cNvSpPr/>
            <p:nvPr/>
          </p:nvSpPr>
          <p:spPr>
            <a:xfrm>
              <a:off x="722795" y="3076288"/>
              <a:ext cx="519462" cy="535876"/>
            </a:xfrm>
            <a:custGeom>
              <a:avLst/>
              <a:gdLst>
                <a:gd name="connsiteX0" fmla="*/ 259502 w 519462"/>
                <a:gd name="connsiteY0" fmla="*/ 535877 h 535876"/>
                <a:gd name="connsiteX1" fmla="*/ 9375 w 519462"/>
                <a:gd name="connsiteY1" fmla="*/ 127730 h 535876"/>
                <a:gd name="connsiteX2" fmla="*/ 510105 w 519462"/>
                <a:gd name="connsiteY2" fmla="*/ 127730 h 535876"/>
                <a:gd name="connsiteX3" fmla="*/ 259502 w 519462"/>
                <a:gd name="connsiteY3" fmla="*/ 535877 h 535876"/>
              </a:gdLst>
              <a:ahLst/>
              <a:cxnLst>
                <a:cxn ang="0">
                  <a:pos x="connsiteX0" y="connsiteY0"/>
                </a:cxn>
                <a:cxn ang="0">
                  <a:pos x="connsiteX1" y="connsiteY1"/>
                </a:cxn>
                <a:cxn ang="0">
                  <a:pos x="connsiteX2" y="connsiteY2"/>
                </a:cxn>
                <a:cxn ang="0">
                  <a:pos x="connsiteX3" y="connsiteY3"/>
                </a:cxn>
              </a:cxnLst>
              <a:rect l="l" t="t" r="r" b="b"/>
              <a:pathLst>
                <a:path w="519462" h="535876">
                  <a:moveTo>
                    <a:pt x="259502" y="535877"/>
                  </a:moveTo>
                  <a:cubicBezTo>
                    <a:pt x="75288" y="535877"/>
                    <a:pt x="-33678" y="334423"/>
                    <a:pt x="9375" y="127730"/>
                  </a:cubicBezTo>
                  <a:cubicBezTo>
                    <a:pt x="44904" y="-42577"/>
                    <a:pt x="474576" y="-42577"/>
                    <a:pt x="510105" y="127730"/>
                  </a:cubicBezTo>
                  <a:cubicBezTo>
                    <a:pt x="553158" y="334423"/>
                    <a:pt x="443906" y="535972"/>
                    <a:pt x="259502" y="535877"/>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8" name="任意多边形: 形状 87">
              <a:extLst>
                <a:ext uri="{FF2B5EF4-FFF2-40B4-BE49-F238E27FC236}">
                  <a16:creationId xmlns:a16="http://schemas.microsoft.com/office/drawing/2014/main" id="{42C207CF-6403-A448-9E7D-357870497B46}"/>
                </a:ext>
              </a:extLst>
            </p:cNvPr>
            <p:cNvSpPr/>
            <p:nvPr/>
          </p:nvSpPr>
          <p:spPr>
            <a:xfrm>
              <a:off x="957723" y="3401866"/>
              <a:ext cx="62602" cy="24084"/>
            </a:xfrm>
            <a:custGeom>
              <a:avLst/>
              <a:gdLst>
                <a:gd name="connsiteX0" fmla="*/ 0 w 62602"/>
                <a:gd name="connsiteY0" fmla="*/ 3320 h 24084"/>
                <a:gd name="connsiteX1" fmla="*/ 62579 w 62602"/>
                <a:gd name="connsiteY1" fmla="*/ 3320 h 24084"/>
                <a:gd name="connsiteX2" fmla="*/ 31337 w 62602"/>
                <a:gd name="connsiteY2" fmla="*/ 24085 h 24084"/>
                <a:gd name="connsiteX3" fmla="*/ 0 w 62602"/>
                <a:gd name="connsiteY3" fmla="*/ 3320 h 24084"/>
              </a:gdLst>
              <a:ahLst/>
              <a:cxnLst>
                <a:cxn ang="0">
                  <a:pos x="connsiteX0" y="connsiteY0"/>
                </a:cxn>
                <a:cxn ang="0">
                  <a:pos x="connsiteX1" y="connsiteY1"/>
                </a:cxn>
                <a:cxn ang="0">
                  <a:pos x="connsiteX2" y="connsiteY2"/>
                </a:cxn>
                <a:cxn ang="0">
                  <a:pos x="connsiteX3" y="connsiteY3"/>
                </a:cxn>
              </a:cxnLst>
              <a:rect l="l" t="t" r="r" b="b"/>
              <a:pathLst>
                <a:path w="62602" h="24084">
                  <a:moveTo>
                    <a:pt x="0" y="3320"/>
                  </a:moveTo>
                  <a:cubicBezTo>
                    <a:pt x="19050" y="12845"/>
                    <a:pt x="61722" y="-7634"/>
                    <a:pt x="62579" y="3320"/>
                  </a:cubicBezTo>
                  <a:cubicBezTo>
                    <a:pt x="63437" y="14274"/>
                    <a:pt x="39910" y="24085"/>
                    <a:pt x="31337" y="24085"/>
                  </a:cubicBezTo>
                  <a:cubicBezTo>
                    <a:pt x="22765" y="24085"/>
                    <a:pt x="0" y="3320"/>
                    <a:pt x="0" y="3320"/>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89" name="任意多边形: 形状 88">
              <a:extLst>
                <a:ext uri="{FF2B5EF4-FFF2-40B4-BE49-F238E27FC236}">
                  <a16:creationId xmlns:a16="http://schemas.microsoft.com/office/drawing/2014/main" id="{1B34ACA8-A0FB-8FCF-8433-74FA761A8DC8}"/>
                </a:ext>
              </a:extLst>
            </p:cNvPr>
            <p:cNvSpPr/>
            <p:nvPr/>
          </p:nvSpPr>
          <p:spPr>
            <a:xfrm>
              <a:off x="949397" y="3349656"/>
              <a:ext cx="33185" cy="70770"/>
            </a:xfrm>
            <a:custGeom>
              <a:avLst/>
              <a:gdLst>
                <a:gd name="connsiteX0" fmla="*/ 9087 w 33185"/>
                <a:gd name="connsiteY0" fmla="*/ 0 h 70770"/>
                <a:gd name="connsiteX1" fmla="*/ 33185 w 33185"/>
                <a:gd name="connsiteY1" fmla="*/ 70771 h 70770"/>
              </a:gdLst>
              <a:ahLst/>
              <a:cxnLst>
                <a:cxn ang="0">
                  <a:pos x="connsiteX0" y="connsiteY0"/>
                </a:cxn>
                <a:cxn ang="0">
                  <a:pos x="connsiteX1" y="connsiteY1"/>
                </a:cxn>
              </a:cxnLst>
              <a:rect l="l" t="t" r="r" b="b"/>
              <a:pathLst>
                <a:path w="33185" h="70770">
                  <a:moveTo>
                    <a:pt x="9087" y="0"/>
                  </a:moveTo>
                  <a:cubicBezTo>
                    <a:pt x="-17773" y="58102"/>
                    <a:pt x="22422" y="69437"/>
                    <a:pt x="33185" y="70771"/>
                  </a:cubicBezTo>
                </a:path>
              </a:pathLst>
            </a:custGeom>
            <a:grpFill/>
            <a:ln w="9525" cap="rnd">
              <a:solidFill>
                <a:srgbClr val="E07E61"/>
              </a:solidFill>
              <a:prstDash val="solid"/>
              <a:miter/>
            </a:ln>
          </p:spPr>
          <p:txBody>
            <a:bodyPr rtlCol="0" anchor="ctr">
              <a:noAutofit/>
            </a:bodyPr>
            <a:lstStyle/>
            <a:p>
              <a:endParaRPr lang="en-US">
                <a:cs typeface="+mn-ea"/>
                <a:sym typeface="+mn-lt"/>
              </a:endParaRPr>
            </a:p>
          </p:txBody>
        </p:sp>
        <p:sp>
          <p:nvSpPr>
            <p:cNvPr id="90" name="任意多边形: 形状 89">
              <a:extLst>
                <a:ext uri="{FF2B5EF4-FFF2-40B4-BE49-F238E27FC236}">
                  <a16:creationId xmlns:a16="http://schemas.microsoft.com/office/drawing/2014/main" id="{DA241C91-0D51-F2B4-C102-418FD542FECF}"/>
                </a:ext>
              </a:extLst>
            </p:cNvPr>
            <p:cNvSpPr/>
            <p:nvPr/>
          </p:nvSpPr>
          <p:spPr>
            <a:xfrm>
              <a:off x="819748" y="3176407"/>
              <a:ext cx="91475" cy="41668"/>
            </a:xfrm>
            <a:custGeom>
              <a:avLst/>
              <a:gdLst>
                <a:gd name="connsiteX0" fmla="*/ 90349 w 91475"/>
                <a:gd name="connsiteY0" fmla="*/ 14848 h 41668"/>
                <a:gd name="connsiteX1" fmla="*/ 1767 w 91475"/>
                <a:gd name="connsiteY1" fmla="*/ 19229 h 41668"/>
                <a:gd name="connsiteX2" fmla="*/ 47296 w 91475"/>
                <a:gd name="connsiteY2" fmla="*/ 41518 h 41668"/>
                <a:gd name="connsiteX3" fmla="*/ 90349 w 91475"/>
                <a:gd name="connsiteY3" fmla="*/ 14848 h 41668"/>
              </a:gdLst>
              <a:ahLst/>
              <a:cxnLst>
                <a:cxn ang="0">
                  <a:pos x="connsiteX0" y="connsiteY0"/>
                </a:cxn>
                <a:cxn ang="0">
                  <a:pos x="connsiteX1" y="connsiteY1"/>
                </a:cxn>
                <a:cxn ang="0">
                  <a:pos x="connsiteX2" y="connsiteY2"/>
                </a:cxn>
                <a:cxn ang="0">
                  <a:pos x="connsiteX3" y="connsiteY3"/>
                </a:cxn>
              </a:cxnLst>
              <a:rect l="l" t="t" r="r" b="b"/>
              <a:pathLst>
                <a:path w="91475" h="41668">
                  <a:moveTo>
                    <a:pt x="90349" y="14848"/>
                  </a:moveTo>
                  <a:cubicBezTo>
                    <a:pt x="78824" y="-10870"/>
                    <a:pt x="11387" y="941"/>
                    <a:pt x="1767" y="19229"/>
                  </a:cubicBezTo>
                  <a:cubicBezTo>
                    <a:pt x="-7853" y="37517"/>
                    <a:pt x="23865" y="42661"/>
                    <a:pt x="47296" y="41518"/>
                  </a:cubicBezTo>
                  <a:cubicBezTo>
                    <a:pt x="70728" y="40375"/>
                    <a:pt x="97303" y="31231"/>
                    <a:pt x="90349" y="1484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91" name="任意多边形: 形状 90">
              <a:extLst>
                <a:ext uri="{FF2B5EF4-FFF2-40B4-BE49-F238E27FC236}">
                  <a16:creationId xmlns:a16="http://schemas.microsoft.com/office/drawing/2014/main" id="{A3FCA886-5067-288D-3B00-158982D08417}"/>
                </a:ext>
              </a:extLst>
            </p:cNvPr>
            <p:cNvSpPr/>
            <p:nvPr/>
          </p:nvSpPr>
          <p:spPr>
            <a:xfrm>
              <a:off x="1054222" y="3176407"/>
              <a:ext cx="91458" cy="41668"/>
            </a:xfrm>
            <a:custGeom>
              <a:avLst/>
              <a:gdLst>
                <a:gd name="connsiteX0" fmla="*/ 1227 w 91458"/>
                <a:gd name="connsiteY0" fmla="*/ 14848 h 41668"/>
                <a:gd name="connsiteX1" fmla="*/ 89715 w 91458"/>
                <a:gd name="connsiteY1" fmla="*/ 19229 h 41668"/>
                <a:gd name="connsiteX2" fmla="*/ 44280 w 91458"/>
                <a:gd name="connsiteY2" fmla="*/ 41518 h 41668"/>
                <a:gd name="connsiteX3" fmla="*/ 1227 w 91458"/>
                <a:gd name="connsiteY3" fmla="*/ 14848 h 41668"/>
              </a:gdLst>
              <a:ahLst/>
              <a:cxnLst>
                <a:cxn ang="0">
                  <a:pos x="connsiteX0" y="connsiteY0"/>
                </a:cxn>
                <a:cxn ang="0">
                  <a:pos x="connsiteX1" y="connsiteY1"/>
                </a:cxn>
                <a:cxn ang="0">
                  <a:pos x="connsiteX2" y="connsiteY2"/>
                </a:cxn>
                <a:cxn ang="0">
                  <a:pos x="connsiteX3" y="connsiteY3"/>
                </a:cxn>
              </a:cxnLst>
              <a:rect l="l" t="t" r="r" b="b"/>
              <a:pathLst>
                <a:path w="91458" h="41668">
                  <a:moveTo>
                    <a:pt x="1227" y="14848"/>
                  </a:moveTo>
                  <a:cubicBezTo>
                    <a:pt x="12753" y="-10870"/>
                    <a:pt x="80190" y="941"/>
                    <a:pt x="89715" y="19229"/>
                  </a:cubicBezTo>
                  <a:cubicBezTo>
                    <a:pt x="99240" y="37517"/>
                    <a:pt x="67712" y="42661"/>
                    <a:pt x="44280" y="41518"/>
                  </a:cubicBezTo>
                  <a:cubicBezTo>
                    <a:pt x="20849" y="40375"/>
                    <a:pt x="-6107" y="31231"/>
                    <a:pt x="1227" y="1484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92" name="任意多边形: 形状 91">
              <a:extLst>
                <a:ext uri="{FF2B5EF4-FFF2-40B4-BE49-F238E27FC236}">
                  <a16:creationId xmlns:a16="http://schemas.microsoft.com/office/drawing/2014/main" id="{2EE3BEEC-0D6C-1BDB-6BA2-64F9AB253BD0}"/>
                </a:ext>
              </a:extLst>
            </p:cNvPr>
            <p:cNvSpPr/>
            <p:nvPr/>
          </p:nvSpPr>
          <p:spPr>
            <a:xfrm>
              <a:off x="860948" y="3271830"/>
              <a:ext cx="37147" cy="37147"/>
            </a:xfrm>
            <a:custGeom>
              <a:avLst/>
              <a:gdLst>
                <a:gd name="connsiteX0" fmla="*/ 0 w 37147"/>
                <a:gd name="connsiteY0" fmla="*/ 18485 h 37147"/>
                <a:gd name="connsiteX1" fmla="*/ 18484 w 37147"/>
                <a:gd name="connsiteY1" fmla="*/ 37147 h 37147"/>
                <a:gd name="connsiteX2" fmla="*/ 37148 w 37147"/>
                <a:gd name="connsiteY2" fmla="*/ 18663 h 37147"/>
                <a:gd name="connsiteX3" fmla="*/ 19050 w 37147"/>
                <a:gd name="connsiteY3" fmla="*/ 6 h 37147"/>
                <a:gd name="connsiteX4" fmla="*/ 6 w 37147"/>
                <a:gd name="connsiteY4" fmla="*/ 18097 h 37147"/>
                <a:gd name="connsiteX5" fmla="*/ 0 w 37147"/>
                <a:gd name="connsiteY5" fmla="*/ 1848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 h="37147">
                  <a:moveTo>
                    <a:pt x="0" y="18485"/>
                  </a:moveTo>
                  <a:cubicBezTo>
                    <a:pt x="-49" y="28742"/>
                    <a:pt x="8227" y="37098"/>
                    <a:pt x="18484" y="37147"/>
                  </a:cubicBezTo>
                  <a:cubicBezTo>
                    <a:pt x="28743" y="37197"/>
                    <a:pt x="37098" y="28921"/>
                    <a:pt x="37148" y="18663"/>
                  </a:cubicBezTo>
                  <a:cubicBezTo>
                    <a:pt x="37195" y="8556"/>
                    <a:pt x="29154" y="265"/>
                    <a:pt x="19050" y="6"/>
                  </a:cubicBezTo>
                  <a:cubicBezTo>
                    <a:pt x="8796" y="-257"/>
                    <a:pt x="269" y="7842"/>
                    <a:pt x="6" y="18097"/>
                  </a:cubicBezTo>
                  <a:cubicBezTo>
                    <a:pt x="3" y="18227"/>
                    <a:pt x="1" y="18355"/>
                    <a:pt x="0" y="18485"/>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93" name="任意多边形: 形状 92">
              <a:extLst>
                <a:ext uri="{FF2B5EF4-FFF2-40B4-BE49-F238E27FC236}">
                  <a16:creationId xmlns:a16="http://schemas.microsoft.com/office/drawing/2014/main" id="{79E6D0D4-8B15-28C6-23B1-72778DD95305}"/>
                </a:ext>
              </a:extLst>
            </p:cNvPr>
            <p:cNvSpPr/>
            <p:nvPr/>
          </p:nvSpPr>
          <p:spPr>
            <a:xfrm>
              <a:off x="1066975" y="3271837"/>
              <a:ext cx="37147" cy="37146"/>
            </a:xfrm>
            <a:custGeom>
              <a:avLst/>
              <a:gdLst>
                <a:gd name="connsiteX0" fmla="*/ 37147 w 37147"/>
                <a:gd name="connsiteY0" fmla="*/ 18478 h 37146"/>
                <a:gd name="connsiteX1" fmla="*/ 18668 w 37147"/>
                <a:gd name="connsiteY1" fmla="*/ 37147 h 37146"/>
                <a:gd name="connsiteX2" fmla="*/ 0 w 37147"/>
                <a:gd name="connsiteY2" fmla="*/ 18668 h 37146"/>
                <a:gd name="connsiteX3" fmla="*/ 18479 w 37147"/>
                <a:gd name="connsiteY3" fmla="*/ 0 h 37146"/>
                <a:gd name="connsiteX4" fmla="*/ 18668 w 37147"/>
                <a:gd name="connsiteY4" fmla="*/ 0 h 37146"/>
                <a:gd name="connsiteX5" fmla="*/ 37147 w 37147"/>
                <a:gd name="connsiteY5" fmla="*/ 18478 h 3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 h="37146">
                  <a:moveTo>
                    <a:pt x="37147" y="18478"/>
                  </a:moveTo>
                  <a:cubicBezTo>
                    <a:pt x="37199" y="28736"/>
                    <a:pt x="28926" y="37094"/>
                    <a:pt x="18668" y="37147"/>
                  </a:cubicBezTo>
                  <a:cubicBezTo>
                    <a:pt x="8411" y="37200"/>
                    <a:pt x="53" y="28926"/>
                    <a:pt x="0" y="18668"/>
                  </a:cubicBezTo>
                  <a:cubicBezTo>
                    <a:pt x="-53" y="8411"/>
                    <a:pt x="8220" y="52"/>
                    <a:pt x="18479" y="0"/>
                  </a:cubicBezTo>
                  <a:cubicBezTo>
                    <a:pt x="18542" y="0"/>
                    <a:pt x="18605" y="0"/>
                    <a:pt x="18668" y="0"/>
                  </a:cubicBezTo>
                  <a:cubicBezTo>
                    <a:pt x="28873" y="0"/>
                    <a:pt x="37147" y="8273"/>
                    <a:pt x="37147" y="18478"/>
                  </a:cubicBezTo>
                  <a:close/>
                </a:path>
              </a:pathLst>
            </a:custGeom>
            <a:grpFill/>
            <a:ln w="9525" cap="flat">
              <a:noFill/>
              <a:prstDash val="solid"/>
              <a:miter/>
            </a:ln>
          </p:spPr>
          <p:txBody>
            <a:bodyPr rtlCol="0" anchor="ctr">
              <a:noAutofit/>
            </a:bodyPr>
            <a:lstStyle/>
            <a:p>
              <a:endParaRPr lang="en-US">
                <a:cs typeface="+mn-ea"/>
                <a:sym typeface="+mn-lt"/>
              </a:endParaRPr>
            </a:p>
          </p:txBody>
        </p:sp>
        <p:sp>
          <p:nvSpPr>
            <p:cNvPr id="94" name="任意多边形: 形状 93">
              <a:extLst>
                <a:ext uri="{FF2B5EF4-FFF2-40B4-BE49-F238E27FC236}">
                  <a16:creationId xmlns:a16="http://schemas.microsoft.com/office/drawing/2014/main" id="{4DADE1B0-3109-045E-D153-77ECF60A44EC}"/>
                </a:ext>
              </a:extLst>
            </p:cNvPr>
            <p:cNvSpPr/>
            <p:nvPr/>
          </p:nvSpPr>
          <p:spPr>
            <a:xfrm>
              <a:off x="688196" y="3010511"/>
              <a:ext cx="332296" cy="576222"/>
            </a:xfrm>
            <a:custGeom>
              <a:avLst/>
              <a:gdLst>
                <a:gd name="connsiteX0" fmla="*/ 332296 w 332296"/>
                <a:gd name="connsiteY0" fmla="*/ 16248 h 576222"/>
                <a:gd name="connsiteX1" fmla="*/ 131224 w 332296"/>
                <a:gd name="connsiteY1" fmla="*/ 576222 h 576222"/>
                <a:gd name="connsiteX2" fmla="*/ 131224 w 332296"/>
                <a:gd name="connsiteY2" fmla="*/ 576222 h 576222"/>
                <a:gd name="connsiteX3" fmla="*/ 22639 w 332296"/>
                <a:gd name="connsiteY3" fmla="*/ 117022 h 576222"/>
                <a:gd name="connsiteX4" fmla="*/ 332296 w 332296"/>
                <a:gd name="connsiteY4" fmla="*/ 16248 h 57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6" h="576222">
                  <a:moveTo>
                    <a:pt x="332296" y="16248"/>
                  </a:moveTo>
                  <a:cubicBezTo>
                    <a:pt x="26163" y="117022"/>
                    <a:pt x="75121" y="405153"/>
                    <a:pt x="131224" y="576222"/>
                  </a:cubicBezTo>
                  <a:lnTo>
                    <a:pt x="131224" y="576222"/>
                  </a:lnTo>
                  <a:cubicBezTo>
                    <a:pt x="131224" y="576222"/>
                    <a:pt x="-65277" y="293806"/>
                    <a:pt x="22639" y="117022"/>
                  </a:cubicBezTo>
                  <a:cubicBezTo>
                    <a:pt x="110554" y="-59762"/>
                    <a:pt x="332296" y="16248"/>
                    <a:pt x="332296" y="16248"/>
                  </a:cubicBezTo>
                  <a:close/>
                </a:path>
              </a:pathLst>
            </a:custGeom>
            <a:grpFill/>
            <a:ln w="9525" cap="flat">
              <a:noFill/>
              <a:prstDash val="solid"/>
              <a:miter/>
            </a:ln>
          </p:spPr>
          <p:txBody>
            <a:bodyPr rtlCol="0" anchor="ctr">
              <a:noAutofit/>
            </a:bodyPr>
            <a:lstStyle/>
            <a:p>
              <a:endParaRPr lang="en-US">
                <a:cs typeface="+mn-ea"/>
                <a:sym typeface="+mn-lt"/>
              </a:endParaRPr>
            </a:p>
          </p:txBody>
        </p:sp>
      </p:grpSp>
      <p:sp>
        <p:nvSpPr>
          <p:cNvPr id="95" name="文本框 94">
            <a:extLst>
              <a:ext uri="{FF2B5EF4-FFF2-40B4-BE49-F238E27FC236}">
                <a16:creationId xmlns:a16="http://schemas.microsoft.com/office/drawing/2014/main" id="{9E3F7124-7894-4AFA-C6E0-4A347C2629B5}"/>
              </a:ext>
            </a:extLst>
          </p:cNvPr>
          <p:cNvSpPr txBox="1"/>
          <p:nvPr/>
        </p:nvSpPr>
        <p:spPr>
          <a:xfrm>
            <a:off x="9380102" y="4714391"/>
            <a:ext cx="624840" cy="492443"/>
          </a:xfrm>
          <a:prstGeom prst="rect">
            <a:avLst/>
          </a:prstGeom>
          <a:noFill/>
        </p:spPr>
        <p:txBody>
          <a:bodyPr wrap="square" lIns="0" tIns="0" rIns="0" bIns="0" rtlCol="0" anchor="t">
            <a:noAutofit/>
          </a:bodyPr>
          <a:lstStyle/>
          <a:p>
            <a:pPr algn="ctr"/>
            <a:r>
              <a:rPr lang="en-US" sz="3200" dirty="0">
                <a:solidFill>
                  <a:schemeClr val="accent1"/>
                </a:solidFill>
                <a:latin typeface="+mj-lt"/>
                <a:ea typeface="+mj-ea"/>
              </a:rPr>
              <a:t>72</a:t>
            </a:r>
          </a:p>
        </p:txBody>
      </p:sp>
      <p:sp>
        <p:nvSpPr>
          <p:cNvPr id="96" name="文本框 95">
            <a:extLst>
              <a:ext uri="{FF2B5EF4-FFF2-40B4-BE49-F238E27FC236}">
                <a16:creationId xmlns:a16="http://schemas.microsoft.com/office/drawing/2014/main" id="{2B1EC5B9-77B2-FF29-E16A-45190FB5768E}"/>
              </a:ext>
            </a:extLst>
          </p:cNvPr>
          <p:cNvSpPr txBox="1"/>
          <p:nvPr/>
        </p:nvSpPr>
        <p:spPr>
          <a:xfrm>
            <a:off x="9771262" y="4858516"/>
            <a:ext cx="624840" cy="276999"/>
          </a:xfrm>
          <a:prstGeom prst="rect">
            <a:avLst/>
          </a:prstGeom>
          <a:noFill/>
        </p:spPr>
        <p:txBody>
          <a:bodyPr wrap="square" lIns="0" tIns="0" rIns="0" bIns="0" rtlCol="0" anchor="t">
            <a:noAutofit/>
          </a:bodyPr>
          <a:lstStyle/>
          <a:p>
            <a:pPr algn="ctr"/>
            <a:r>
              <a:rPr lang="en-US" dirty="0">
                <a:solidFill>
                  <a:schemeClr val="accent1"/>
                </a:solidFill>
                <a:latin typeface="+mj-lt"/>
                <a:ea typeface="+mj-ea"/>
              </a:rPr>
              <a:t>%</a:t>
            </a:r>
          </a:p>
        </p:txBody>
      </p:sp>
      <p:sp>
        <p:nvSpPr>
          <p:cNvPr id="97" name="文本框 96">
            <a:extLst>
              <a:ext uri="{FF2B5EF4-FFF2-40B4-BE49-F238E27FC236}">
                <a16:creationId xmlns:a16="http://schemas.microsoft.com/office/drawing/2014/main" id="{AAD0821A-B94C-CDC2-D852-DB090F0ED343}"/>
              </a:ext>
            </a:extLst>
          </p:cNvPr>
          <p:cNvSpPr txBox="1"/>
          <p:nvPr/>
        </p:nvSpPr>
        <p:spPr>
          <a:xfrm>
            <a:off x="8923023" y="3670981"/>
            <a:ext cx="1689904" cy="485103"/>
          </a:xfrm>
          <a:prstGeom prst="rect">
            <a:avLst/>
          </a:prstGeom>
          <a:noFill/>
        </p:spPr>
        <p:txBody>
          <a:bodyPr wrap="square" lIns="0" tIns="0" rIns="0" bIns="0" rtlCol="0" anchor="t">
            <a:noAutofit/>
          </a:bodyPr>
          <a:lstStyle/>
          <a:p>
            <a:pPr algn="ctr">
              <a:lnSpc>
                <a:spcPct val="130000"/>
              </a:lnSpc>
            </a:pPr>
            <a:r>
              <a:rPr lang="en-US" altLang="zh-CN" sz="2000" dirty="0">
                <a:solidFill>
                  <a:schemeClr val="accent1"/>
                </a:solidFill>
                <a:latin typeface="+mn-ea"/>
              </a:rPr>
              <a:t>5</a:t>
            </a:r>
            <a:r>
              <a:rPr lang="zh-CN" altLang="en-US" sz="2000" dirty="0">
                <a:solidFill>
                  <a:schemeClr val="accent1"/>
                </a:solidFill>
                <a:latin typeface="+mn-ea"/>
              </a:rPr>
              <a:t>岁儿童</a:t>
            </a:r>
            <a:endParaRPr lang="en-US" sz="2000" dirty="0">
              <a:solidFill>
                <a:schemeClr val="accent1"/>
              </a:solidFill>
              <a:latin typeface="+mn-ea"/>
            </a:endParaRPr>
          </a:p>
        </p:txBody>
      </p:sp>
      <p:pic>
        <p:nvPicPr>
          <p:cNvPr id="109" name="图形 108">
            <a:extLst>
              <a:ext uri="{FF2B5EF4-FFF2-40B4-BE49-F238E27FC236}">
                <a16:creationId xmlns:a16="http://schemas.microsoft.com/office/drawing/2014/main" id="{CE2CC614-FB47-9EF5-8600-7BE39BDAC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8111" y="1466819"/>
            <a:ext cx="1507451" cy="1325999"/>
          </a:xfrm>
          <a:prstGeom prst="rect">
            <a:avLst/>
          </a:prstGeom>
        </p:spPr>
      </p:pic>
      <p:grpSp>
        <p:nvGrpSpPr>
          <p:cNvPr id="167" name="组合 166">
            <a:extLst>
              <a:ext uri="{FF2B5EF4-FFF2-40B4-BE49-F238E27FC236}">
                <a16:creationId xmlns:a16="http://schemas.microsoft.com/office/drawing/2014/main" id="{17C6CB07-594A-1200-7F79-C4BD445E98FC}"/>
              </a:ext>
            </a:extLst>
          </p:cNvPr>
          <p:cNvGrpSpPr/>
          <p:nvPr/>
        </p:nvGrpSpPr>
        <p:grpSpPr>
          <a:xfrm>
            <a:off x="5119039" y="1198423"/>
            <a:ext cx="2084135" cy="2064947"/>
            <a:chOff x="5014272" y="772112"/>
            <a:chExt cx="2084135" cy="2064947"/>
          </a:xfrm>
        </p:grpSpPr>
        <p:sp>
          <p:nvSpPr>
            <p:cNvPr id="114" name="任意多边形: 形状 113">
              <a:extLst>
                <a:ext uri="{FF2B5EF4-FFF2-40B4-BE49-F238E27FC236}">
                  <a16:creationId xmlns:a16="http://schemas.microsoft.com/office/drawing/2014/main" id="{A95924E7-5608-0419-2ED1-652A036DD5F7}"/>
                </a:ext>
              </a:extLst>
            </p:cNvPr>
            <p:cNvSpPr/>
            <p:nvPr/>
          </p:nvSpPr>
          <p:spPr>
            <a:xfrm>
              <a:off x="5550748" y="2665685"/>
              <a:ext cx="993547" cy="171374"/>
            </a:xfrm>
            <a:custGeom>
              <a:avLst/>
              <a:gdLst>
                <a:gd name="connsiteX0" fmla="*/ 993548 w 993547"/>
                <a:gd name="connsiteY0" fmla="*/ 85687 h 171374"/>
                <a:gd name="connsiteX1" fmla="*/ 496774 w 993547"/>
                <a:gd name="connsiteY1" fmla="*/ 171375 h 171374"/>
                <a:gd name="connsiteX2" fmla="*/ 0 w 993547"/>
                <a:gd name="connsiteY2" fmla="*/ 85687 h 171374"/>
                <a:gd name="connsiteX3" fmla="*/ 496774 w 993547"/>
                <a:gd name="connsiteY3" fmla="*/ 0 h 171374"/>
                <a:gd name="connsiteX4" fmla="*/ 993548 w 993547"/>
                <a:gd name="connsiteY4" fmla="*/ 85687 h 17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47" h="171374">
                  <a:moveTo>
                    <a:pt x="993548" y="85687"/>
                  </a:moveTo>
                  <a:cubicBezTo>
                    <a:pt x="993548" y="133011"/>
                    <a:pt x="771134" y="171375"/>
                    <a:pt x="496774" y="171375"/>
                  </a:cubicBezTo>
                  <a:cubicBezTo>
                    <a:pt x="222413" y="171375"/>
                    <a:pt x="0" y="133011"/>
                    <a:pt x="0" y="85687"/>
                  </a:cubicBezTo>
                  <a:cubicBezTo>
                    <a:pt x="0" y="38364"/>
                    <a:pt x="222413" y="0"/>
                    <a:pt x="496774" y="0"/>
                  </a:cubicBezTo>
                  <a:cubicBezTo>
                    <a:pt x="771134" y="0"/>
                    <a:pt x="993548" y="38364"/>
                    <a:pt x="993548" y="85687"/>
                  </a:cubicBezTo>
                  <a:close/>
                </a:path>
              </a:pathLst>
            </a:custGeom>
            <a:gradFill flip="none" rotWithShape="1">
              <a:gsLst>
                <a:gs pos="14000">
                  <a:schemeClr val="accent1">
                    <a:alpha val="68000"/>
                  </a:schemeClr>
                </a:gs>
                <a:gs pos="99000">
                  <a:schemeClr val="accent2">
                    <a:alpha val="0"/>
                  </a:schemeClr>
                </a:gs>
              </a:gsLst>
              <a:path path="shape">
                <a:fillToRect l="50000" t="50000" r="50000" b="50000"/>
              </a:path>
              <a:tileRect/>
            </a:gradFill>
            <a:ln w="4079" cap="flat">
              <a:noFill/>
              <a:prstDash val="solid"/>
              <a:miter/>
            </a:ln>
          </p:spPr>
          <p:txBody>
            <a:bodyPr rtlCol="0" anchor="ctr"/>
            <a:lstStyle/>
            <a:p>
              <a:endParaRPr lang="en-US" dirty="0"/>
            </a:p>
          </p:txBody>
        </p:sp>
        <p:sp>
          <p:nvSpPr>
            <p:cNvPr id="115" name="任意多边形: 形状 114">
              <a:extLst>
                <a:ext uri="{FF2B5EF4-FFF2-40B4-BE49-F238E27FC236}">
                  <a16:creationId xmlns:a16="http://schemas.microsoft.com/office/drawing/2014/main" id="{34D24271-8801-9053-B882-9CE098201586}"/>
                </a:ext>
              </a:extLst>
            </p:cNvPr>
            <p:cNvSpPr/>
            <p:nvPr/>
          </p:nvSpPr>
          <p:spPr>
            <a:xfrm>
              <a:off x="5014272" y="1355168"/>
              <a:ext cx="383719" cy="761365"/>
            </a:xfrm>
            <a:custGeom>
              <a:avLst/>
              <a:gdLst>
                <a:gd name="connsiteX0" fmla="*/ 201174 w 383719"/>
                <a:gd name="connsiteY0" fmla="*/ 123334 h 761365"/>
                <a:gd name="connsiteX1" fmla="*/ 133082 w 383719"/>
                <a:gd name="connsiteY1" fmla="*/ 231650 h 761365"/>
                <a:gd name="connsiteX2" fmla="*/ 149082 w 383719"/>
                <a:gd name="connsiteY2" fmla="*/ 489736 h 761365"/>
                <a:gd name="connsiteX3" fmla="*/ 383720 w 383719"/>
                <a:gd name="connsiteY3" fmla="*/ 640077 h 761365"/>
                <a:gd name="connsiteX4" fmla="*/ 356017 w 383719"/>
                <a:gd name="connsiteY4" fmla="*/ 761365 h 761365"/>
                <a:gd name="connsiteX5" fmla="*/ 9 w 383719"/>
                <a:gd name="connsiteY5" fmla="*/ 367793 h 761365"/>
                <a:gd name="connsiteX6" fmla="*/ 209031 w 383719"/>
                <a:gd name="connsiteY6" fmla="*/ 0 h 76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719" h="761365">
                  <a:moveTo>
                    <a:pt x="201174" y="123334"/>
                  </a:moveTo>
                  <a:cubicBezTo>
                    <a:pt x="171367" y="154450"/>
                    <a:pt x="148199" y="191303"/>
                    <a:pt x="133082" y="231650"/>
                  </a:cubicBezTo>
                  <a:cubicBezTo>
                    <a:pt x="123098" y="258494"/>
                    <a:pt x="84264" y="374585"/>
                    <a:pt x="149082" y="489736"/>
                  </a:cubicBezTo>
                  <a:cubicBezTo>
                    <a:pt x="223312" y="621540"/>
                    <a:pt x="369684" y="638686"/>
                    <a:pt x="383720" y="640077"/>
                  </a:cubicBezTo>
                  <a:lnTo>
                    <a:pt x="356017" y="761365"/>
                  </a:lnTo>
                  <a:cubicBezTo>
                    <a:pt x="356017" y="761365"/>
                    <a:pt x="-2078" y="671054"/>
                    <a:pt x="9" y="367793"/>
                  </a:cubicBezTo>
                  <a:cubicBezTo>
                    <a:pt x="2137" y="62649"/>
                    <a:pt x="209031" y="0"/>
                    <a:pt x="209031" y="0"/>
                  </a:cubicBezTo>
                  <a:close/>
                </a:path>
              </a:pathLst>
            </a:custGeom>
            <a:solidFill>
              <a:srgbClr val="E6F8FF"/>
            </a:solidFill>
            <a:ln w="4079" cap="flat">
              <a:noFill/>
              <a:prstDash val="solid"/>
              <a:miter/>
            </a:ln>
          </p:spPr>
          <p:txBody>
            <a:bodyPr rtlCol="0" anchor="ctr"/>
            <a:lstStyle/>
            <a:p>
              <a:endParaRPr lang="en-US"/>
            </a:p>
          </p:txBody>
        </p:sp>
        <p:sp>
          <p:nvSpPr>
            <p:cNvPr id="116" name="任意多边形: 形状 115">
              <a:extLst>
                <a:ext uri="{FF2B5EF4-FFF2-40B4-BE49-F238E27FC236}">
                  <a16:creationId xmlns:a16="http://schemas.microsoft.com/office/drawing/2014/main" id="{3105EFB4-1167-1A8D-7CF4-0F44793AB748}"/>
                </a:ext>
              </a:extLst>
            </p:cNvPr>
            <p:cNvSpPr/>
            <p:nvPr/>
          </p:nvSpPr>
          <p:spPr>
            <a:xfrm>
              <a:off x="5015796" y="1758684"/>
              <a:ext cx="370288" cy="357848"/>
            </a:xfrm>
            <a:custGeom>
              <a:avLst/>
              <a:gdLst>
                <a:gd name="connsiteX0" fmla="*/ 0 w 370288"/>
                <a:gd name="connsiteY0" fmla="*/ 0 h 357848"/>
                <a:gd name="connsiteX1" fmla="*/ 354494 w 370288"/>
                <a:gd name="connsiteY1" fmla="*/ 357849 h 357848"/>
                <a:gd name="connsiteX2" fmla="*/ 370289 w 370288"/>
                <a:gd name="connsiteY2" fmla="*/ 289021 h 357848"/>
                <a:gd name="connsiteX3" fmla="*/ 0 w 370288"/>
                <a:gd name="connsiteY3" fmla="*/ 0 h 357848"/>
              </a:gdLst>
              <a:ahLst/>
              <a:cxnLst>
                <a:cxn ang="0">
                  <a:pos x="connsiteX0" y="connsiteY0"/>
                </a:cxn>
                <a:cxn ang="0">
                  <a:pos x="connsiteX1" y="connsiteY1"/>
                </a:cxn>
                <a:cxn ang="0">
                  <a:pos x="connsiteX2" y="connsiteY2"/>
                </a:cxn>
                <a:cxn ang="0">
                  <a:pos x="connsiteX3" y="connsiteY3"/>
                </a:cxn>
              </a:cxnLst>
              <a:rect l="l" t="t" r="r" b="b"/>
              <a:pathLst>
                <a:path w="370288" h="357848">
                  <a:moveTo>
                    <a:pt x="0" y="0"/>
                  </a:moveTo>
                  <a:cubicBezTo>
                    <a:pt x="24798" y="274658"/>
                    <a:pt x="354494" y="357849"/>
                    <a:pt x="354494" y="357849"/>
                  </a:cubicBezTo>
                  <a:lnTo>
                    <a:pt x="370289" y="289021"/>
                  </a:lnTo>
                  <a:cubicBezTo>
                    <a:pt x="142239" y="255916"/>
                    <a:pt x="41943" y="101646"/>
                    <a:pt x="0" y="0"/>
                  </a:cubicBezTo>
                  <a:close/>
                </a:path>
              </a:pathLst>
            </a:custGeom>
            <a:solidFill>
              <a:srgbClr val="E0E9FF"/>
            </a:solidFill>
            <a:ln w="4079" cap="flat">
              <a:noFill/>
              <a:prstDash val="solid"/>
              <a:miter/>
            </a:ln>
          </p:spPr>
          <p:txBody>
            <a:bodyPr rtlCol="0" anchor="ctr"/>
            <a:lstStyle/>
            <a:p>
              <a:endParaRPr lang="en-US"/>
            </a:p>
          </p:txBody>
        </p:sp>
        <p:sp>
          <p:nvSpPr>
            <p:cNvPr id="117" name="任意多边形: 形状 116">
              <a:extLst>
                <a:ext uri="{FF2B5EF4-FFF2-40B4-BE49-F238E27FC236}">
                  <a16:creationId xmlns:a16="http://schemas.microsoft.com/office/drawing/2014/main" id="{747C2C6D-43F3-52C7-F7A0-6FD59E6E037F}"/>
                </a:ext>
              </a:extLst>
            </p:cNvPr>
            <p:cNvSpPr/>
            <p:nvPr/>
          </p:nvSpPr>
          <p:spPr>
            <a:xfrm>
              <a:off x="5093575" y="1449858"/>
              <a:ext cx="304376" cy="545346"/>
            </a:xfrm>
            <a:custGeom>
              <a:avLst/>
              <a:gdLst>
                <a:gd name="connsiteX0" fmla="*/ 69779 w 304376"/>
                <a:gd name="connsiteY0" fmla="*/ 395046 h 545346"/>
                <a:gd name="connsiteX1" fmla="*/ 53779 w 304376"/>
                <a:gd name="connsiteY1" fmla="*/ 136961 h 545346"/>
                <a:gd name="connsiteX2" fmla="*/ 121871 w 304376"/>
                <a:gd name="connsiteY2" fmla="*/ 28644 h 545346"/>
                <a:gd name="connsiteX3" fmla="*/ 123672 w 304376"/>
                <a:gd name="connsiteY3" fmla="*/ 0 h 545346"/>
                <a:gd name="connsiteX4" fmla="*/ 50670 w 304376"/>
                <a:gd name="connsiteY4" fmla="*/ 423117 h 545346"/>
                <a:gd name="connsiteX5" fmla="*/ 304376 w 304376"/>
                <a:gd name="connsiteY5" fmla="*/ 545346 h 545346"/>
                <a:gd name="connsiteX6" fmla="*/ 69779 w 304376"/>
                <a:gd name="connsiteY6" fmla="*/ 395046 h 54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76" h="545346">
                  <a:moveTo>
                    <a:pt x="69779" y="395046"/>
                  </a:moveTo>
                  <a:cubicBezTo>
                    <a:pt x="4961" y="279896"/>
                    <a:pt x="43795" y="163804"/>
                    <a:pt x="53779" y="136961"/>
                  </a:cubicBezTo>
                  <a:cubicBezTo>
                    <a:pt x="68897" y="96613"/>
                    <a:pt x="92064" y="59760"/>
                    <a:pt x="121871" y="28644"/>
                  </a:cubicBezTo>
                  <a:lnTo>
                    <a:pt x="123672" y="0"/>
                  </a:lnTo>
                  <a:cubicBezTo>
                    <a:pt x="72398" y="37197"/>
                    <a:pt x="-77780" y="180254"/>
                    <a:pt x="50670" y="423117"/>
                  </a:cubicBezTo>
                  <a:cubicBezTo>
                    <a:pt x="81810" y="482002"/>
                    <a:pt x="186853" y="543832"/>
                    <a:pt x="304376" y="545346"/>
                  </a:cubicBezTo>
                  <a:cubicBezTo>
                    <a:pt x="290381" y="543996"/>
                    <a:pt x="144009" y="526850"/>
                    <a:pt x="69779" y="395046"/>
                  </a:cubicBezTo>
                  <a:close/>
                </a:path>
              </a:pathLst>
            </a:custGeom>
            <a:solidFill>
              <a:srgbClr val="E0E9FF"/>
            </a:solidFill>
            <a:ln w="4079" cap="flat">
              <a:noFill/>
              <a:prstDash val="solid"/>
              <a:miter/>
            </a:ln>
          </p:spPr>
          <p:txBody>
            <a:bodyPr rtlCol="0" anchor="ctr"/>
            <a:lstStyle/>
            <a:p>
              <a:endParaRPr lang="en-US"/>
            </a:p>
          </p:txBody>
        </p:sp>
        <p:sp>
          <p:nvSpPr>
            <p:cNvPr id="118" name="任意多边形: 形状 117">
              <a:extLst>
                <a:ext uri="{FF2B5EF4-FFF2-40B4-BE49-F238E27FC236}">
                  <a16:creationId xmlns:a16="http://schemas.microsoft.com/office/drawing/2014/main" id="{DC6D2972-DE04-AD5C-1343-01F97AE1820D}"/>
                </a:ext>
              </a:extLst>
            </p:cNvPr>
            <p:cNvSpPr/>
            <p:nvPr/>
          </p:nvSpPr>
          <p:spPr>
            <a:xfrm>
              <a:off x="5135324" y="1227823"/>
              <a:ext cx="86178" cy="205788"/>
            </a:xfrm>
            <a:custGeom>
              <a:avLst/>
              <a:gdLst>
                <a:gd name="connsiteX0" fmla="*/ 0 w 86178"/>
                <a:gd name="connsiteY0" fmla="*/ 181646 h 205788"/>
                <a:gd name="connsiteX1" fmla="*/ 86178 w 86178"/>
                <a:gd name="connsiteY1" fmla="*/ 0 h 205788"/>
                <a:gd name="connsiteX2" fmla="*/ 83191 w 86178"/>
                <a:gd name="connsiteY2" fmla="*/ 205789 h 205788"/>
              </a:gdLst>
              <a:ahLst/>
              <a:cxnLst>
                <a:cxn ang="0">
                  <a:pos x="connsiteX0" y="connsiteY0"/>
                </a:cxn>
                <a:cxn ang="0">
                  <a:pos x="connsiteX1" y="connsiteY1"/>
                </a:cxn>
                <a:cxn ang="0">
                  <a:pos x="connsiteX2" y="connsiteY2"/>
                </a:cxn>
              </a:cxnLst>
              <a:rect l="l" t="t" r="r" b="b"/>
              <a:pathLst>
                <a:path w="86178" h="205788">
                  <a:moveTo>
                    <a:pt x="0" y="181646"/>
                  </a:moveTo>
                  <a:cubicBezTo>
                    <a:pt x="0" y="181646"/>
                    <a:pt x="15141" y="25493"/>
                    <a:pt x="86178" y="0"/>
                  </a:cubicBezTo>
                  <a:lnTo>
                    <a:pt x="83191" y="205789"/>
                  </a:lnTo>
                  <a:close/>
                </a:path>
              </a:pathLst>
            </a:custGeom>
            <a:solidFill>
              <a:srgbClr val="E6F8FF"/>
            </a:solidFill>
            <a:ln w="4079" cap="flat">
              <a:noFill/>
              <a:prstDash val="solid"/>
              <a:miter/>
            </a:ln>
          </p:spPr>
          <p:txBody>
            <a:bodyPr rtlCol="0" anchor="ctr"/>
            <a:lstStyle/>
            <a:p>
              <a:endParaRPr lang="en-US"/>
            </a:p>
          </p:txBody>
        </p:sp>
        <p:sp>
          <p:nvSpPr>
            <p:cNvPr id="119" name="任意多边形: 形状 118">
              <a:extLst>
                <a:ext uri="{FF2B5EF4-FFF2-40B4-BE49-F238E27FC236}">
                  <a16:creationId xmlns:a16="http://schemas.microsoft.com/office/drawing/2014/main" id="{0F32BAC0-6C00-1E4F-EF46-BE890BBC7C52}"/>
                </a:ext>
              </a:extLst>
            </p:cNvPr>
            <p:cNvSpPr/>
            <p:nvPr/>
          </p:nvSpPr>
          <p:spPr>
            <a:xfrm>
              <a:off x="5164109" y="1227823"/>
              <a:ext cx="64472" cy="274657"/>
            </a:xfrm>
            <a:custGeom>
              <a:avLst/>
              <a:gdLst>
                <a:gd name="connsiteX0" fmla="*/ 57393 w 64472"/>
                <a:gd name="connsiteY0" fmla="*/ 0 h 274657"/>
                <a:gd name="connsiteX1" fmla="*/ 4892 w 64472"/>
                <a:gd name="connsiteY1" fmla="*/ 274658 h 274657"/>
                <a:gd name="connsiteX2" fmla="*/ 64472 w 64472"/>
                <a:gd name="connsiteY2" fmla="*/ 239057 h 274657"/>
              </a:gdLst>
              <a:ahLst/>
              <a:cxnLst>
                <a:cxn ang="0">
                  <a:pos x="connsiteX0" y="connsiteY0"/>
                </a:cxn>
                <a:cxn ang="0">
                  <a:pos x="connsiteX1" y="connsiteY1"/>
                </a:cxn>
                <a:cxn ang="0">
                  <a:pos x="connsiteX2" y="connsiteY2"/>
                </a:cxn>
              </a:cxnLst>
              <a:rect l="l" t="t" r="r" b="b"/>
              <a:pathLst>
                <a:path w="64472" h="274657">
                  <a:moveTo>
                    <a:pt x="57393" y="0"/>
                  </a:moveTo>
                  <a:cubicBezTo>
                    <a:pt x="57393" y="0"/>
                    <a:pt x="-19865" y="130004"/>
                    <a:pt x="4892" y="274658"/>
                  </a:cubicBezTo>
                  <a:lnTo>
                    <a:pt x="64472" y="239057"/>
                  </a:lnTo>
                  <a:close/>
                </a:path>
              </a:pathLst>
            </a:custGeom>
            <a:solidFill>
              <a:srgbClr val="E0E9FF"/>
            </a:solidFill>
            <a:ln w="4079" cap="flat">
              <a:noFill/>
              <a:prstDash val="solid"/>
              <a:miter/>
            </a:ln>
          </p:spPr>
          <p:txBody>
            <a:bodyPr rtlCol="0" anchor="ctr"/>
            <a:lstStyle/>
            <a:p>
              <a:endParaRPr lang="en-US"/>
            </a:p>
          </p:txBody>
        </p:sp>
        <p:sp>
          <p:nvSpPr>
            <p:cNvPr id="120" name="任意多边形: 形状 119">
              <a:extLst>
                <a:ext uri="{FF2B5EF4-FFF2-40B4-BE49-F238E27FC236}">
                  <a16:creationId xmlns:a16="http://schemas.microsoft.com/office/drawing/2014/main" id="{7C746CA6-D530-633F-FCB3-0F5CE06CD305}"/>
                </a:ext>
              </a:extLst>
            </p:cNvPr>
            <p:cNvSpPr/>
            <p:nvPr/>
          </p:nvSpPr>
          <p:spPr>
            <a:xfrm>
              <a:off x="6714525" y="1355168"/>
              <a:ext cx="383882" cy="761365"/>
            </a:xfrm>
            <a:custGeom>
              <a:avLst/>
              <a:gdLst>
                <a:gd name="connsiteX0" fmla="*/ 182587 w 383882"/>
                <a:gd name="connsiteY0" fmla="*/ 123334 h 761365"/>
                <a:gd name="connsiteX1" fmla="*/ 250638 w 383882"/>
                <a:gd name="connsiteY1" fmla="*/ 231650 h 761365"/>
                <a:gd name="connsiteX2" fmla="*/ 234638 w 383882"/>
                <a:gd name="connsiteY2" fmla="*/ 489736 h 761365"/>
                <a:gd name="connsiteX3" fmla="*/ 0 w 383882"/>
                <a:gd name="connsiteY3" fmla="*/ 640077 h 761365"/>
                <a:gd name="connsiteX4" fmla="*/ 27867 w 383882"/>
                <a:gd name="connsiteY4" fmla="*/ 761365 h 761365"/>
                <a:gd name="connsiteX5" fmla="*/ 383874 w 383882"/>
                <a:gd name="connsiteY5" fmla="*/ 367793 h 761365"/>
                <a:gd name="connsiteX6" fmla="*/ 174853 w 383882"/>
                <a:gd name="connsiteY6" fmla="*/ 0 h 76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82" h="761365">
                  <a:moveTo>
                    <a:pt x="182587" y="123334"/>
                  </a:moveTo>
                  <a:cubicBezTo>
                    <a:pt x="212365" y="154462"/>
                    <a:pt x="235517" y="191311"/>
                    <a:pt x="250638" y="231650"/>
                  </a:cubicBezTo>
                  <a:cubicBezTo>
                    <a:pt x="260622" y="258494"/>
                    <a:pt x="299456" y="374585"/>
                    <a:pt x="234638" y="489736"/>
                  </a:cubicBezTo>
                  <a:cubicBezTo>
                    <a:pt x="160408" y="621540"/>
                    <a:pt x="14036" y="638686"/>
                    <a:pt x="0" y="640077"/>
                  </a:cubicBezTo>
                  <a:lnTo>
                    <a:pt x="27867" y="761365"/>
                  </a:lnTo>
                  <a:cubicBezTo>
                    <a:pt x="27867" y="761365"/>
                    <a:pt x="385798" y="671054"/>
                    <a:pt x="383874" y="367793"/>
                  </a:cubicBezTo>
                  <a:cubicBezTo>
                    <a:pt x="381747" y="62649"/>
                    <a:pt x="174853" y="0"/>
                    <a:pt x="174853" y="0"/>
                  </a:cubicBezTo>
                  <a:close/>
                </a:path>
              </a:pathLst>
            </a:custGeom>
            <a:solidFill>
              <a:srgbClr val="E6F8FF"/>
            </a:solidFill>
            <a:ln w="4079" cap="flat">
              <a:noFill/>
              <a:prstDash val="solid"/>
              <a:miter/>
            </a:ln>
          </p:spPr>
          <p:txBody>
            <a:bodyPr rtlCol="0" anchor="ctr"/>
            <a:lstStyle/>
            <a:p>
              <a:endParaRPr lang="en-US"/>
            </a:p>
          </p:txBody>
        </p:sp>
        <p:sp>
          <p:nvSpPr>
            <p:cNvPr id="121" name="任意多边形: 形状 120">
              <a:extLst>
                <a:ext uri="{FF2B5EF4-FFF2-40B4-BE49-F238E27FC236}">
                  <a16:creationId xmlns:a16="http://schemas.microsoft.com/office/drawing/2014/main" id="{7CAD24B5-CA95-F91B-5AF1-BE9BD2C94E0F}"/>
                </a:ext>
              </a:extLst>
            </p:cNvPr>
            <p:cNvSpPr/>
            <p:nvPr/>
          </p:nvSpPr>
          <p:spPr>
            <a:xfrm>
              <a:off x="6726555" y="1758684"/>
              <a:ext cx="370166" cy="357848"/>
            </a:xfrm>
            <a:custGeom>
              <a:avLst/>
              <a:gdLst>
                <a:gd name="connsiteX0" fmla="*/ 370166 w 370166"/>
                <a:gd name="connsiteY0" fmla="*/ 0 h 357848"/>
                <a:gd name="connsiteX1" fmla="*/ 15836 w 370166"/>
                <a:gd name="connsiteY1" fmla="*/ 357849 h 357848"/>
                <a:gd name="connsiteX2" fmla="*/ 0 w 370166"/>
                <a:gd name="connsiteY2" fmla="*/ 289021 h 357848"/>
                <a:gd name="connsiteX3" fmla="*/ 370166 w 370166"/>
                <a:gd name="connsiteY3" fmla="*/ 0 h 357848"/>
              </a:gdLst>
              <a:ahLst/>
              <a:cxnLst>
                <a:cxn ang="0">
                  <a:pos x="connsiteX0" y="connsiteY0"/>
                </a:cxn>
                <a:cxn ang="0">
                  <a:pos x="connsiteX1" y="connsiteY1"/>
                </a:cxn>
                <a:cxn ang="0">
                  <a:pos x="connsiteX2" y="connsiteY2"/>
                </a:cxn>
                <a:cxn ang="0">
                  <a:pos x="connsiteX3" y="connsiteY3"/>
                </a:cxn>
              </a:cxnLst>
              <a:rect l="l" t="t" r="r" b="b"/>
              <a:pathLst>
                <a:path w="370166" h="357848">
                  <a:moveTo>
                    <a:pt x="370166" y="0"/>
                  </a:moveTo>
                  <a:cubicBezTo>
                    <a:pt x="345368" y="274658"/>
                    <a:pt x="15836" y="357849"/>
                    <a:pt x="15836" y="357849"/>
                  </a:cubicBezTo>
                  <a:lnTo>
                    <a:pt x="0" y="289021"/>
                  </a:lnTo>
                  <a:cubicBezTo>
                    <a:pt x="227927" y="255916"/>
                    <a:pt x="328223" y="101646"/>
                    <a:pt x="370166" y="0"/>
                  </a:cubicBezTo>
                  <a:close/>
                </a:path>
              </a:pathLst>
            </a:custGeom>
            <a:solidFill>
              <a:srgbClr val="E0E9FF"/>
            </a:solidFill>
            <a:ln w="4079" cap="flat">
              <a:no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4B3FA872-3215-B304-0FE3-04C9472E7AFE}"/>
                </a:ext>
              </a:extLst>
            </p:cNvPr>
            <p:cNvSpPr/>
            <p:nvPr/>
          </p:nvSpPr>
          <p:spPr>
            <a:xfrm>
              <a:off x="6714566" y="1449858"/>
              <a:ext cx="304383" cy="545305"/>
            </a:xfrm>
            <a:custGeom>
              <a:avLst/>
              <a:gdLst>
                <a:gd name="connsiteX0" fmla="*/ 234597 w 304383"/>
                <a:gd name="connsiteY0" fmla="*/ 395046 h 545305"/>
                <a:gd name="connsiteX1" fmla="*/ 250597 w 304383"/>
                <a:gd name="connsiteY1" fmla="*/ 136961 h 545305"/>
                <a:gd name="connsiteX2" fmla="*/ 182546 w 304383"/>
                <a:gd name="connsiteY2" fmla="*/ 28644 h 545305"/>
                <a:gd name="connsiteX3" fmla="*/ 180705 w 304383"/>
                <a:gd name="connsiteY3" fmla="*/ 0 h 545305"/>
                <a:gd name="connsiteX4" fmla="*/ 253707 w 304383"/>
                <a:gd name="connsiteY4" fmla="*/ 423076 h 545305"/>
                <a:gd name="connsiteX5" fmla="*/ 0 w 304383"/>
                <a:gd name="connsiteY5" fmla="*/ 545305 h 545305"/>
                <a:gd name="connsiteX6" fmla="*/ 234597 w 304383"/>
                <a:gd name="connsiteY6" fmla="*/ 395046 h 54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83" h="545305">
                  <a:moveTo>
                    <a:pt x="234597" y="395046"/>
                  </a:moveTo>
                  <a:cubicBezTo>
                    <a:pt x="299415" y="279896"/>
                    <a:pt x="260581" y="163804"/>
                    <a:pt x="250597" y="136961"/>
                  </a:cubicBezTo>
                  <a:cubicBezTo>
                    <a:pt x="235476" y="96621"/>
                    <a:pt x="212324" y="59772"/>
                    <a:pt x="182546" y="28644"/>
                  </a:cubicBezTo>
                  <a:lnTo>
                    <a:pt x="180705" y="0"/>
                  </a:lnTo>
                  <a:cubicBezTo>
                    <a:pt x="232019" y="37115"/>
                    <a:pt x="382156" y="180050"/>
                    <a:pt x="253707" y="423076"/>
                  </a:cubicBezTo>
                  <a:cubicBezTo>
                    <a:pt x="222566" y="481961"/>
                    <a:pt x="117564" y="543791"/>
                    <a:pt x="0" y="545305"/>
                  </a:cubicBezTo>
                  <a:cubicBezTo>
                    <a:pt x="13995" y="543996"/>
                    <a:pt x="160367" y="526850"/>
                    <a:pt x="234597" y="395046"/>
                  </a:cubicBezTo>
                  <a:close/>
                </a:path>
              </a:pathLst>
            </a:custGeom>
            <a:solidFill>
              <a:srgbClr val="E0E9FF"/>
            </a:solidFill>
            <a:ln w="4079" cap="flat">
              <a:noFill/>
              <a:prstDash val="solid"/>
              <a:miter/>
            </a:ln>
          </p:spPr>
          <p:txBody>
            <a:bodyPr rtlCol="0" anchor="ctr"/>
            <a:lstStyle/>
            <a:p>
              <a:endParaRPr lang="en-US"/>
            </a:p>
          </p:txBody>
        </p:sp>
        <p:sp>
          <p:nvSpPr>
            <p:cNvPr id="123" name="任意多边形: 形状 122">
              <a:extLst>
                <a:ext uri="{FF2B5EF4-FFF2-40B4-BE49-F238E27FC236}">
                  <a16:creationId xmlns:a16="http://schemas.microsoft.com/office/drawing/2014/main" id="{06E55756-2B04-3DF8-BD92-25791D158640}"/>
                </a:ext>
              </a:extLst>
            </p:cNvPr>
            <p:cNvSpPr/>
            <p:nvPr/>
          </p:nvSpPr>
          <p:spPr>
            <a:xfrm>
              <a:off x="6891014" y="1227823"/>
              <a:ext cx="86178" cy="205788"/>
            </a:xfrm>
            <a:custGeom>
              <a:avLst/>
              <a:gdLst>
                <a:gd name="connsiteX0" fmla="*/ 86178 w 86178"/>
                <a:gd name="connsiteY0" fmla="*/ 181646 h 205788"/>
                <a:gd name="connsiteX1" fmla="*/ 0 w 86178"/>
                <a:gd name="connsiteY1" fmla="*/ 0 h 205788"/>
                <a:gd name="connsiteX2" fmla="*/ 2987 w 86178"/>
                <a:gd name="connsiteY2" fmla="*/ 205789 h 205788"/>
              </a:gdLst>
              <a:ahLst/>
              <a:cxnLst>
                <a:cxn ang="0">
                  <a:pos x="connsiteX0" y="connsiteY0"/>
                </a:cxn>
                <a:cxn ang="0">
                  <a:pos x="connsiteX1" y="connsiteY1"/>
                </a:cxn>
                <a:cxn ang="0">
                  <a:pos x="connsiteX2" y="connsiteY2"/>
                </a:cxn>
              </a:cxnLst>
              <a:rect l="l" t="t" r="r" b="b"/>
              <a:pathLst>
                <a:path w="86178" h="205788">
                  <a:moveTo>
                    <a:pt x="86178" y="181646"/>
                  </a:moveTo>
                  <a:cubicBezTo>
                    <a:pt x="86178" y="181646"/>
                    <a:pt x="71038" y="25493"/>
                    <a:pt x="0" y="0"/>
                  </a:cubicBezTo>
                  <a:lnTo>
                    <a:pt x="2987" y="205789"/>
                  </a:lnTo>
                  <a:close/>
                </a:path>
              </a:pathLst>
            </a:custGeom>
            <a:solidFill>
              <a:srgbClr val="E6F8FF"/>
            </a:solidFill>
            <a:ln w="4079" cap="flat">
              <a:no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62ED5B22-DA0C-014A-1A52-A78815F386AD}"/>
                </a:ext>
              </a:extLst>
            </p:cNvPr>
            <p:cNvSpPr/>
            <p:nvPr/>
          </p:nvSpPr>
          <p:spPr>
            <a:xfrm>
              <a:off x="6883935" y="1227823"/>
              <a:ext cx="64472" cy="274657"/>
            </a:xfrm>
            <a:custGeom>
              <a:avLst/>
              <a:gdLst>
                <a:gd name="connsiteX0" fmla="*/ 7079 w 64472"/>
                <a:gd name="connsiteY0" fmla="*/ 0 h 274657"/>
                <a:gd name="connsiteX1" fmla="*/ 59580 w 64472"/>
                <a:gd name="connsiteY1" fmla="*/ 274658 h 274657"/>
                <a:gd name="connsiteX2" fmla="*/ 0 w 64472"/>
                <a:gd name="connsiteY2" fmla="*/ 239057 h 274657"/>
              </a:gdLst>
              <a:ahLst/>
              <a:cxnLst>
                <a:cxn ang="0">
                  <a:pos x="connsiteX0" y="connsiteY0"/>
                </a:cxn>
                <a:cxn ang="0">
                  <a:pos x="connsiteX1" y="connsiteY1"/>
                </a:cxn>
                <a:cxn ang="0">
                  <a:pos x="connsiteX2" y="connsiteY2"/>
                </a:cxn>
              </a:cxnLst>
              <a:rect l="l" t="t" r="r" b="b"/>
              <a:pathLst>
                <a:path w="64472" h="274657">
                  <a:moveTo>
                    <a:pt x="7079" y="0"/>
                  </a:moveTo>
                  <a:cubicBezTo>
                    <a:pt x="7079" y="0"/>
                    <a:pt x="84337" y="130004"/>
                    <a:pt x="59580" y="274658"/>
                  </a:cubicBezTo>
                  <a:lnTo>
                    <a:pt x="0" y="239057"/>
                  </a:lnTo>
                  <a:close/>
                </a:path>
              </a:pathLst>
            </a:custGeom>
            <a:solidFill>
              <a:srgbClr val="E0E9FF"/>
            </a:solidFill>
            <a:ln w="4079" cap="flat">
              <a:noFill/>
              <a:prstDash val="solid"/>
              <a:miter/>
            </a:ln>
          </p:spPr>
          <p:txBody>
            <a:bodyPr rtlCol="0" anchor="ctr"/>
            <a:lstStyle/>
            <a:p>
              <a:endParaRPr lang="en-US"/>
            </a:p>
          </p:txBody>
        </p:sp>
        <p:sp>
          <p:nvSpPr>
            <p:cNvPr id="125" name="任意多边形: 形状 124">
              <a:extLst>
                <a:ext uri="{FF2B5EF4-FFF2-40B4-BE49-F238E27FC236}">
                  <a16:creationId xmlns:a16="http://schemas.microsoft.com/office/drawing/2014/main" id="{58C435F6-AB02-20C8-2308-3E929C6F5902}"/>
                </a:ext>
              </a:extLst>
            </p:cNvPr>
            <p:cNvSpPr/>
            <p:nvPr/>
          </p:nvSpPr>
          <p:spPr>
            <a:xfrm>
              <a:off x="5188682" y="772112"/>
              <a:ext cx="1717879" cy="1981825"/>
            </a:xfrm>
            <a:custGeom>
              <a:avLst/>
              <a:gdLst>
                <a:gd name="connsiteX0" fmla="*/ 1716123 w 1717879"/>
                <a:gd name="connsiteY0" fmla="*/ 574176 h 1981825"/>
                <a:gd name="connsiteX1" fmla="*/ 1234612 w 1717879"/>
                <a:gd name="connsiteY1" fmla="*/ 881 h 1981825"/>
                <a:gd name="connsiteX2" fmla="*/ 858145 w 1717879"/>
                <a:gd name="connsiteY2" fmla="*/ 154987 h 1981825"/>
                <a:gd name="connsiteX3" fmla="*/ 463958 w 1717879"/>
                <a:gd name="connsiteY3" fmla="*/ 104 h 1981825"/>
                <a:gd name="connsiteX4" fmla="*/ 4954 w 1717879"/>
                <a:gd name="connsiteY4" fmla="*/ 590667 h 1981825"/>
                <a:gd name="connsiteX5" fmla="*/ 225024 w 1717879"/>
                <a:gd name="connsiteY5" fmla="*/ 1062111 h 1981825"/>
                <a:gd name="connsiteX6" fmla="*/ 163152 w 1717879"/>
                <a:gd name="connsiteY6" fmla="*/ 1459817 h 1981825"/>
                <a:gd name="connsiteX7" fmla="*/ 662381 w 1717879"/>
                <a:gd name="connsiteY7" fmla="*/ 1980897 h 1981825"/>
                <a:gd name="connsiteX8" fmla="*/ 698841 w 1717879"/>
                <a:gd name="connsiteY8" fmla="*/ 1587325 h 1981825"/>
                <a:gd name="connsiteX9" fmla="*/ 844600 w 1717879"/>
                <a:gd name="connsiteY9" fmla="*/ 1394221 h 1981825"/>
                <a:gd name="connsiteX10" fmla="*/ 873244 w 1717879"/>
                <a:gd name="connsiteY10" fmla="*/ 1394221 h 1981825"/>
                <a:gd name="connsiteX11" fmla="*/ 1019044 w 1717879"/>
                <a:gd name="connsiteY11" fmla="*/ 1587325 h 1981825"/>
                <a:gd name="connsiteX12" fmla="*/ 1055463 w 1717879"/>
                <a:gd name="connsiteY12" fmla="*/ 1980897 h 1981825"/>
                <a:gd name="connsiteX13" fmla="*/ 1554692 w 1717879"/>
                <a:gd name="connsiteY13" fmla="*/ 1459817 h 1981825"/>
                <a:gd name="connsiteX14" fmla="*/ 1484022 w 1717879"/>
                <a:gd name="connsiteY14" fmla="*/ 1045989 h 1981825"/>
                <a:gd name="connsiteX15" fmla="*/ 1716123 w 1717879"/>
                <a:gd name="connsiteY15" fmla="*/ 574176 h 198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7879" h="1981825">
                  <a:moveTo>
                    <a:pt x="1716123" y="574176"/>
                  </a:moveTo>
                  <a:cubicBezTo>
                    <a:pt x="1678476" y="87632"/>
                    <a:pt x="1371287" y="799"/>
                    <a:pt x="1234612" y="881"/>
                  </a:cubicBezTo>
                  <a:cubicBezTo>
                    <a:pt x="1070644" y="881"/>
                    <a:pt x="978205" y="154987"/>
                    <a:pt x="858145" y="154987"/>
                  </a:cubicBezTo>
                  <a:cubicBezTo>
                    <a:pt x="738084" y="154987"/>
                    <a:pt x="655425" y="5669"/>
                    <a:pt x="463958" y="104"/>
                  </a:cubicBezTo>
                  <a:cubicBezTo>
                    <a:pt x="272492" y="-5462"/>
                    <a:pt x="59624" y="213504"/>
                    <a:pt x="4954" y="590667"/>
                  </a:cubicBezTo>
                  <a:cubicBezTo>
                    <a:pt x="-28028" y="818512"/>
                    <a:pt x="110242" y="974255"/>
                    <a:pt x="225024" y="1062111"/>
                  </a:cubicBezTo>
                  <a:cubicBezTo>
                    <a:pt x="160546" y="1184046"/>
                    <a:pt x="138764" y="1324059"/>
                    <a:pt x="163152" y="1459817"/>
                  </a:cubicBezTo>
                  <a:cubicBezTo>
                    <a:pt x="214180" y="1744050"/>
                    <a:pt x="443744" y="1962688"/>
                    <a:pt x="662381" y="1980897"/>
                  </a:cubicBezTo>
                  <a:cubicBezTo>
                    <a:pt x="881019" y="1999107"/>
                    <a:pt x="695118" y="1744050"/>
                    <a:pt x="698841" y="1587325"/>
                  </a:cubicBezTo>
                  <a:cubicBezTo>
                    <a:pt x="701542" y="1470702"/>
                    <a:pt x="786288" y="1394221"/>
                    <a:pt x="844600" y="1394221"/>
                  </a:cubicBezTo>
                  <a:lnTo>
                    <a:pt x="873244" y="1394221"/>
                  </a:lnTo>
                  <a:cubicBezTo>
                    <a:pt x="931556" y="1394221"/>
                    <a:pt x="1016466" y="1470702"/>
                    <a:pt x="1019044" y="1587325"/>
                  </a:cubicBezTo>
                  <a:cubicBezTo>
                    <a:pt x="1022686" y="1744050"/>
                    <a:pt x="836825" y="1999148"/>
                    <a:pt x="1055463" y="1980897"/>
                  </a:cubicBezTo>
                  <a:cubicBezTo>
                    <a:pt x="1274101" y="1962647"/>
                    <a:pt x="1503705" y="1744050"/>
                    <a:pt x="1554692" y="1459817"/>
                  </a:cubicBezTo>
                  <a:cubicBezTo>
                    <a:pt x="1580157" y="1317856"/>
                    <a:pt x="1555154" y="1171455"/>
                    <a:pt x="1484022" y="1045989"/>
                  </a:cubicBezTo>
                  <a:cubicBezTo>
                    <a:pt x="1624257" y="952813"/>
                    <a:pt x="1733146" y="798297"/>
                    <a:pt x="1716123" y="574176"/>
                  </a:cubicBezTo>
                  <a:close/>
                </a:path>
              </a:pathLst>
            </a:custGeom>
            <a:solidFill>
              <a:srgbClr val="E6F8FF"/>
            </a:solidFill>
            <a:ln w="4079" cap="flat">
              <a:noFill/>
              <a:prstDash val="solid"/>
              <a:miter/>
            </a:ln>
          </p:spPr>
          <p:txBody>
            <a:bodyPr rtlCol="0" anchor="ctr"/>
            <a:lstStyle/>
            <a:p>
              <a:endParaRPr lang="en-US"/>
            </a:p>
          </p:txBody>
        </p:sp>
        <p:sp>
          <p:nvSpPr>
            <p:cNvPr id="126" name="任意多边形: 形状 125">
              <a:extLst>
                <a:ext uri="{FF2B5EF4-FFF2-40B4-BE49-F238E27FC236}">
                  <a16:creationId xmlns:a16="http://schemas.microsoft.com/office/drawing/2014/main" id="{22BDCC1D-A579-BF4E-0BAE-DE79EA9478CE}"/>
                </a:ext>
              </a:extLst>
            </p:cNvPr>
            <p:cNvSpPr/>
            <p:nvPr/>
          </p:nvSpPr>
          <p:spPr>
            <a:xfrm>
              <a:off x="5342107" y="1829885"/>
              <a:ext cx="175945" cy="573254"/>
            </a:xfrm>
            <a:custGeom>
              <a:avLst/>
              <a:gdLst>
                <a:gd name="connsiteX0" fmla="*/ 9727 w 175945"/>
                <a:gd name="connsiteY0" fmla="*/ 402043 h 573254"/>
                <a:gd name="connsiteX1" fmla="*/ 65010 w 175945"/>
                <a:gd name="connsiteY1" fmla="*/ 573254 h 573254"/>
                <a:gd name="connsiteX2" fmla="*/ 159127 w 175945"/>
                <a:gd name="connsiteY2" fmla="*/ 37606 h 573254"/>
                <a:gd name="connsiteX3" fmla="*/ 175946 w 175945"/>
                <a:gd name="connsiteY3" fmla="*/ 0 h 573254"/>
                <a:gd name="connsiteX4" fmla="*/ 71599 w 175945"/>
                <a:gd name="connsiteY4" fmla="*/ 4338 h 573254"/>
                <a:gd name="connsiteX5" fmla="*/ 9727 w 175945"/>
                <a:gd name="connsiteY5" fmla="*/ 402043 h 5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45" h="573254">
                  <a:moveTo>
                    <a:pt x="9727" y="402043"/>
                  </a:moveTo>
                  <a:cubicBezTo>
                    <a:pt x="20512" y="461304"/>
                    <a:pt x="39102" y="518875"/>
                    <a:pt x="65010" y="573254"/>
                  </a:cubicBezTo>
                  <a:cubicBezTo>
                    <a:pt x="54371" y="298596"/>
                    <a:pt x="159127" y="37606"/>
                    <a:pt x="159127" y="37606"/>
                  </a:cubicBezTo>
                  <a:lnTo>
                    <a:pt x="175946" y="0"/>
                  </a:lnTo>
                  <a:lnTo>
                    <a:pt x="71599" y="4338"/>
                  </a:lnTo>
                  <a:cubicBezTo>
                    <a:pt x="7121" y="126272"/>
                    <a:pt x="-14662" y="266286"/>
                    <a:pt x="9727" y="402043"/>
                  </a:cubicBezTo>
                  <a:close/>
                </a:path>
              </a:pathLst>
            </a:custGeom>
            <a:solidFill>
              <a:srgbClr val="E0E9FF"/>
            </a:solidFill>
            <a:ln w="4079" cap="flat">
              <a:noFill/>
              <a:prstDash val="solid"/>
              <a:miter/>
            </a:ln>
          </p:spPr>
          <p:txBody>
            <a:bodyPr rtlCol="0" anchor="ctr"/>
            <a:lstStyle/>
            <a:p>
              <a:endParaRPr lang="en-US"/>
            </a:p>
          </p:txBody>
        </p:sp>
        <p:sp>
          <p:nvSpPr>
            <p:cNvPr id="127" name="任意多边形: 形状 126">
              <a:extLst>
                <a:ext uri="{FF2B5EF4-FFF2-40B4-BE49-F238E27FC236}">
                  <a16:creationId xmlns:a16="http://schemas.microsoft.com/office/drawing/2014/main" id="{D3DD62F1-C0E5-775A-6B98-82B54FD20251}"/>
                </a:ext>
              </a:extLst>
            </p:cNvPr>
            <p:cNvSpPr/>
            <p:nvPr/>
          </p:nvSpPr>
          <p:spPr>
            <a:xfrm>
              <a:off x="5602676" y="772143"/>
              <a:ext cx="551688" cy="209430"/>
            </a:xfrm>
            <a:custGeom>
              <a:avLst/>
              <a:gdLst>
                <a:gd name="connsiteX0" fmla="*/ 49964 w 551688"/>
                <a:gd name="connsiteY0" fmla="*/ 72 h 209430"/>
                <a:gd name="connsiteX1" fmla="*/ 0 w 551688"/>
                <a:gd name="connsiteY1" fmla="*/ 3755 h 209430"/>
                <a:gd name="connsiteX2" fmla="*/ 197236 w 551688"/>
                <a:gd name="connsiteY2" fmla="*/ 144153 h 209430"/>
                <a:gd name="connsiteX3" fmla="*/ 551689 w 551688"/>
                <a:gd name="connsiteY3" fmla="*/ 118987 h 209430"/>
                <a:gd name="connsiteX4" fmla="*/ 443782 w 551688"/>
                <a:gd name="connsiteY4" fmla="*/ 154874 h 209430"/>
                <a:gd name="connsiteX5" fmla="*/ 49964 w 551688"/>
                <a:gd name="connsiteY5" fmla="*/ 72 h 20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88" h="209430">
                  <a:moveTo>
                    <a:pt x="49964" y="72"/>
                  </a:moveTo>
                  <a:cubicBezTo>
                    <a:pt x="33227" y="-324"/>
                    <a:pt x="16495" y="910"/>
                    <a:pt x="0" y="3755"/>
                  </a:cubicBezTo>
                  <a:cubicBezTo>
                    <a:pt x="57289" y="30640"/>
                    <a:pt x="123089" y="74752"/>
                    <a:pt x="197236" y="144153"/>
                  </a:cubicBezTo>
                  <a:cubicBezTo>
                    <a:pt x="368488" y="304479"/>
                    <a:pt x="551648" y="119028"/>
                    <a:pt x="551689" y="118987"/>
                  </a:cubicBezTo>
                  <a:cubicBezTo>
                    <a:pt x="516416" y="139774"/>
                    <a:pt x="481470" y="154874"/>
                    <a:pt x="443782" y="154874"/>
                  </a:cubicBezTo>
                  <a:cubicBezTo>
                    <a:pt x="323681" y="154956"/>
                    <a:pt x="241430" y="5637"/>
                    <a:pt x="49964" y="72"/>
                  </a:cubicBezTo>
                  <a:close/>
                </a:path>
              </a:pathLst>
            </a:custGeom>
            <a:solidFill>
              <a:srgbClr val="E0E9FF"/>
            </a:solidFill>
            <a:ln w="4079" cap="flat">
              <a:no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218F9A2B-F3CB-4C47-4B31-1CDC6A33F29C}"/>
                </a:ext>
              </a:extLst>
            </p:cNvPr>
            <p:cNvSpPr/>
            <p:nvPr/>
          </p:nvSpPr>
          <p:spPr>
            <a:xfrm>
              <a:off x="5188741" y="1313838"/>
              <a:ext cx="658680" cy="546445"/>
            </a:xfrm>
            <a:custGeom>
              <a:avLst/>
              <a:gdLst>
                <a:gd name="connsiteX0" fmla="*/ 13161 w 658680"/>
                <a:gd name="connsiteY0" fmla="*/ 0 h 546445"/>
                <a:gd name="connsiteX1" fmla="*/ 4977 w 658680"/>
                <a:gd name="connsiteY1" fmla="*/ 49105 h 546445"/>
                <a:gd name="connsiteX2" fmla="*/ 224965 w 658680"/>
                <a:gd name="connsiteY2" fmla="*/ 520385 h 546445"/>
                <a:gd name="connsiteX3" fmla="*/ 452360 w 658680"/>
                <a:gd name="connsiteY3" fmla="*/ 546369 h 546445"/>
                <a:gd name="connsiteX4" fmla="*/ 658680 w 658680"/>
                <a:gd name="connsiteY4" fmla="*/ 516047 h 546445"/>
                <a:gd name="connsiteX5" fmla="*/ 255164 w 658680"/>
                <a:gd name="connsiteY5" fmla="*/ 301870 h 546445"/>
                <a:gd name="connsiteX6" fmla="*/ 13161 w 658680"/>
                <a:gd name="connsiteY6" fmla="*/ 0 h 54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680" h="546445">
                  <a:moveTo>
                    <a:pt x="13161" y="0"/>
                  </a:moveTo>
                  <a:cubicBezTo>
                    <a:pt x="10133" y="16041"/>
                    <a:pt x="7309" y="32286"/>
                    <a:pt x="4977" y="49105"/>
                  </a:cubicBezTo>
                  <a:cubicBezTo>
                    <a:pt x="-28087" y="276786"/>
                    <a:pt x="110183" y="432529"/>
                    <a:pt x="224965" y="520385"/>
                  </a:cubicBezTo>
                  <a:cubicBezTo>
                    <a:pt x="295184" y="539536"/>
                    <a:pt x="338928" y="547311"/>
                    <a:pt x="452360" y="546369"/>
                  </a:cubicBezTo>
                  <a:cubicBezTo>
                    <a:pt x="520042" y="545796"/>
                    <a:pt x="617310" y="531474"/>
                    <a:pt x="658680" y="516047"/>
                  </a:cubicBezTo>
                  <a:cubicBezTo>
                    <a:pt x="580195" y="503771"/>
                    <a:pt x="415777" y="428641"/>
                    <a:pt x="255164" y="301870"/>
                  </a:cubicBezTo>
                  <a:cubicBezTo>
                    <a:pt x="152737" y="220811"/>
                    <a:pt x="70000" y="117605"/>
                    <a:pt x="13161" y="0"/>
                  </a:cubicBezTo>
                  <a:close/>
                </a:path>
              </a:pathLst>
            </a:custGeom>
            <a:solidFill>
              <a:srgbClr val="E0E9FF"/>
            </a:solidFill>
            <a:ln w="4079" cap="flat">
              <a:no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C1615215-E0A4-2D08-C983-5500CACA12AD}"/>
                </a:ext>
              </a:extLst>
            </p:cNvPr>
            <p:cNvSpPr/>
            <p:nvPr/>
          </p:nvSpPr>
          <p:spPr>
            <a:xfrm>
              <a:off x="6259162" y="772993"/>
              <a:ext cx="647397" cy="1978379"/>
            </a:xfrm>
            <a:custGeom>
              <a:avLst/>
              <a:gdLst>
                <a:gd name="connsiteX0" fmla="*/ 200510 w 647397"/>
                <a:gd name="connsiteY0" fmla="*/ 1054396 h 1978379"/>
                <a:gd name="connsiteX1" fmla="*/ 0 w 647397"/>
                <a:gd name="connsiteY1" fmla="*/ 1978379 h 1978379"/>
                <a:gd name="connsiteX2" fmla="*/ 484252 w 647397"/>
                <a:gd name="connsiteY2" fmla="*/ 1458936 h 1978379"/>
                <a:gd name="connsiteX3" fmla="*/ 413583 w 647397"/>
                <a:gd name="connsiteY3" fmla="*/ 1045107 h 1978379"/>
                <a:gd name="connsiteX4" fmla="*/ 645601 w 647397"/>
                <a:gd name="connsiteY4" fmla="*/ 573295 h 1978379"/>
                <a:gd name="connsiteX5" fmla="*/ 164132 w 647397"/>
                <a:gd name="connsiteY5" fmla="*/ 0 h 1978379"/>
                <a:gd name="connsiteX6" fmla="*/ 132828 w 647397"/>
                <a:gd name="connsiteY6" fmla="*/ 1964 h 1978379"/>
                <a:gd name="connsiteX7" fmla="*/ 200510 w 647397"/>
                <a:gd name="connsiteY7" fmla="*/ 1054396 h 197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97" h="1978379">
                  <a:moveTo>
                    <a:pt x="200510" y="1054396"/>
                  </a:moveTo>
                  <a:cubicBezTo>
                    <a:pt x="200510" y="1054396"/>
                    <a:pt x="358831" y="1653308"/>
                    <a:pt x="0" y="1978379"/>
                  </a:cubicBezTo>
                  <a:cubicBezTo>
                    <a:pt x="214055" y="1951658"/>
                    <a:pt x="434370" y="1736663"/>
                    <a:pt x="484252" y="1458936"/>
                  </a:cubicBezTo>
                  <a:cubicBezTo>
                    <a:pt x="509717" y="1316975"/>
                    <a:pt x="484715" y="1170574"/>
                    <a:pt x="413583" y="1045107"/>
                  </a:cubicBezTo>
                  <a:cubicBezTo>
                    <a:pt x="553940" y="951932"/>
                    <a:pt x="662829" y="797416"/>
                    <a:pt x="645601" y="573295"/>
                  </a:cubicBezTo>
                  <a:cubicBezTo>
                    <a:pt x="607995" y="86751"/>
                    <a:pt x="300806" y="-82"/>
                    <a:pt x="164132" y="0"/>
                  </a:cubicBezTo>
                  <a:cubicBezTo>
                    <a:pt x="153664" y="4"/>
                    <a:pt x="143213" y="660"/>
                    <a:pt x="132828" y="1964"/>
                  </a:cubicBezTo>
                  <a:cubicBezTo>
                    <a:pt x="274494" y="155948"/>
                    <a:pt x="575587" y="575464"/>
                    <a:pt x="200510" y="1054396"/>
                  </a:cubicBezTo>
                  <a:close/>
                </a:path>
              </a:pathLst>
            </a:custGeom>
            <a:solidFill>
              <a:srgbClr val="E0E9FF"/>
            </a:solidFill>
            <a:ln w="4079" cap="flat">
              <a:no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133687C7-E343-0E9E-9BF2-B1B39BF8EFAC}"/>
                </a:ext>
              </a:extLst>
            </p:cNvPr>
            <p:cNvSpPr/>
            <p:nvPr/>
          </p:nvSpPr>
          <p:spPr>
            <a:xfrm>
              <a:off x="5775692" y="2168297"/>
              <a:ext cx="240443" cy="565110"/>
            </a:xfrm>
            <a:custGeom>
              <a:avLst/>
              <a:gdLst>
                <a:gd name="connsiteX0" fmla="*/ 163391 w 240443"/>
                <a:gd name="connsiteY0" fmla="*/ 565111 h 565110"/>
                <a:gd name="connsiteX1" fmla="*/ 111667 w 240443"/>
                <a:gd name="connsiteY1" fmla="*/ 191139 h 565110"/>
                <a:gd name="connsiteX2" fmla="*/ 240444 w 240443"/>
                <a:gd name="connsiteY2" fmla="*/ 0 h 565110"/>
                <a:gd name="connsiteX3" fmla="*/ 163391 w 240443"/>
                <a:gd name="connsiteY3" fmla="*/ 565111 h 565110"/>
              </a:gdLst>
              <a:ahLst/>
              <a:cxnLst>
                <a:cxn ang="0">
                  <a:pos x="connsiteX0" y="connsiteY0"/>
                </a:cxn>
                <a:cxn ang="0">
                  <a:pos x="connsiteX1" y="connsiteY1"/>
                </a:cxn>
                <a:cxn ang="0">
                  <a:pos x="connsiteX2" y="connsiteY2"/>
                </a:cxn>
                <a:cxn ang="0">
                  <a:pos x="connsiteX3" y="connsiteY3"/>
                </a:cxn>
              </a:cxnLst>
              <a:rect l="l" t="t" r="r" b="b"/>
              <a:pathLst>
                <a:path w="240443" h="565110">
                  <a:moveTo>
                    <a:pt x="163391" y="565111"/>
                  </a:moveTo>
                  <a:cubicBezTo>
                    <a:pt x="226163" y="503362"/>
                    <a:pt x="108762" y="316028"/>
                    <a:pt x="111667" y="191139"/>
                  </a:cubicBezTo>
                  <a:cubicBezTo>
                    <a:pt x="114123" y="85442"/>
                    <a:pt x="183974" y="12726"/>
                    <a:pt x="240444" y="0"/>
                  </a:cubicBezTo>
                  <a:cubicBezTo>
                    <a:pt x="-180791" y="55570"/>
                    <a:pt x="57734" y="429623"/>
                    <a:pt x="163391" y="565111"/>
                  </a:cubicBezTo>
                  <a:close/>
                </a:path>
              </a:pathLst>
            </a:custGeom>
            <a:solidFill>
              <a:srgbClr val="E0E9FF"/>
            </a:solidFill>
            <a:ln w="4079" cap="flat">
              <a:no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D9A456F0-333B-7466-56CC-5DA4282880D8}"/>
                </a:ext>
              </a:extLst>
            </p:cNvPr>
            <p:cNvSpPr/>
            <p:nvPr/>
          </p:nvSpPr>
          <p:spPr>
            <a:xfrm>
              <a:off x="6183623" y="1452231"/>
              <a:ext cx="451214" cy="383669"/>
            </a:xfrm>
            <a:custGeom>
              <a:avLst/>
              <a:gdLst>
                <a:gd name="connsiteX0" fmla="*/ 276049 w 451214"/>
                <a:gd name="connsiteY0" fmla="*/ 375158 h 383669"/>
                <a:gd name="connsiteX1" fmla="*/ 0 w 451214"/>
                <a:gd name="connsiteY1" fmla="*/ 375158 h 383669"/>
                <a:gd name="connsiteX2" fmla="*/ 449020 w 451214"/>
                <a:gd name="connsiteY2" fmla="*/ 0 h 383669"/>
                <a:gd name="connsiteX3" fmla="*/ 276049 w 451214"/>
                <a:gd name="connsiteY3" fmla="*/ 375158 h 383669"/>
              </a:gdLst>
              <a:ahLst/>
              <a:cxnLst>
                <a:cxn ang="0">
                  <a:pos x="connsiteX0" y="connsiteY0"/>
                </a:cxn>
                <a:cxn ang="0">
                  <a:pos x="connsiteX1" y="connsiteY1"/>
                </a:cxn>
                <a:cxn ang="0">
                  <a:pos x="connsiteX2" y="connsiteY2"/>
                </a:cxn>
                <a:cxn ang="0">
                  <a:pos x="connsiteX3" y="connsiteY3"/>
                </a:cxn>
              </a:cxnLst>
              <a:rect l="l" t="t" r="r" b="b"/>
              <a:pathLst>
                <a:path w="451214" h="383669">
                  <a:moveTo>
                    <a:pt x="276049" y="375158"/>
                  </a:moveTo>
                  <a:cubicBezTo>
                    <a:pt x="276049" y="375158"/>
                    <a:pt x="117523" y="394309"/>
                    <a:pt x="0" y="375158"/>
                  </a:cubicBezTo>
                  <a:cubicBezTo>
                    <a:pt x="0" y="375158"/>
                    <a:pt x="359649" y="308131"/>
                    <a:pt x="449020" y="0"/>
                  </a:cubicBezTo>
                  <a:cubicBezTo>
                    <a:pt x="449020" y="0"/>
                    <a:pt x="483843" y="342381"/>
                    <a:pt x="276049" y="375158"/>
                  </a:cubicBezTo>
                  <a:close/>
                </a:path>
              </a:pathLst>
            </a:custGeom>
            <a:solidFill>
              <a:srgbClr val="E0E9FF"/>
            </a:solidFill>
            <a:ln w="4079" cap="flat">
              <a:no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CEDBD357-374B-8485-DCC3-91C85ED5F471}"/>
                </a:ext>
              </a:extLst>
            </p:cNvPr>
            <p:cNvSpPr/>
            <p:nvPr/>
          </p:nvSpPr>
          <p:spPr>
            <a:xfrm>
              <a:off x="5289946" y="849872"/>
              <a:ext cx="406285" cy="569725"/>
            </a:xfrm>
            <a:custGeom>
              <a:avLst/>
              <a:gdLst>
                <a:gd name="connsiteX0" fmla="*/ 3576 w 406285"/>
                <a:gd name="connsiteY0" fmla="*/ 430902 h 569725"/>
                <a:gd name="connsiteX1" fmla="*/ 91146 w 406285"/>
                <a:gd name="connsiteY1" fmla="*/ 564549 h 569725"/>
                <a:gd name="connsiteX2" fmla="*/ 379062 w 406285"/>
                <a:gd name="connsiteY2" fmla="*/ 328888 h 569725"/>
                <a:gd name="connsiteX3" fmla="*/ 342602 w 406285"/>
                <a:gd name="connsiteY3" fmla="*/ 4553 h 569725"/>
                <a:gd name="connsiteX4" fmla="*/ 3576 w 406285"/>
                <a:gd name="connsiteY4" fmla="*/ 430902 h 56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285" h="569725">
                  <a:moveTo>
                    <a:pt x="3576" y="430902"/>
                  </a:moveTo>
                  <a:cubicBezTo>
                    <a:pt x="5500" y="441910"/>
                    <a:pt x="24323" y="540856"/>
                    <a:pt x="91146" y="564549"/>
                  </a:cubicBezTo>
                  <a:cubicBezTo>
                    <a:pt x="184690" y="597530"/>
                    <a:pt x="327912" y="467485"/>
                    <a:pt x="379062" y="328888"/>
                  </a:cubicBezTo>
                  <a:cubicBezTo>
                    <a:pt x="424075" y="206986"/>
                    <a:pt x="414172" y="33156"/>
                    <a:pt x="342602" y="4553"/>
                  </a:cubicBezTo>
                  <a:cubicBezTo>
                    <a:pt x="237887" y="-37268"/>
                    <a:pt x="-34234" y="217257"/>
                    <a:pt x="3576" y="430902"/>
                  </a:cubicBezTo>
                  <a:close/>
                </a:path>
              </a:pathLst>
            </a:custGeom>
            <a:solidFill>
              <a:srgbClr val="FFFFFF"/>
            </a:solidFill>
            <a:ln w="4079" cap="flat">
              <a:noFill/>
              <a:prstDash val="solid"/>
              <a:miter/>
            </a:ln>
          </p:spPr>
          <p:txBody>
            <a:bodyPr rtlCol="0" anchor="ctr"/>
            <a:lstStyle/>
            <a:p>
              <a:endParaRPr lang="en-US"/>
            </a:p>
          </p:txBody>
        </p:sp>
        <p:sp>
          <p:nvSpPr>
            <p:cNvPr id="133" name="任意多边形: 形状 132">
              <a:extLst>
                <a:ext uri="{FF2B5EF4-FFF2-40B4-BE49-F238E27FC236}">
                  <a16:creationId xmlns:a16="http://schemas.microsoft.com/office/drawing/2014/main" id="{048896BF-22FD-7700-433D-D92F38B045CE}"/>
                </a:ext>
              </a:extLst>
            </p:cNvPr>
            <p:cNvSpPr/>
            <p:nvPr/>
          </p:nvSpPr>
          <p:spPr>
            <a:xfrm>
              <a:off x="6385532" y="948041"/>
              <a:ext cx="195531" cy="493117"/>
            </a:xfrm>
            <a:custGeom>
              <a:avLst/>
              <a:gdLst>
                <a:gd name="connsiteX0" fmla="*/ 55890 w 195531"/>
                <a:gd name="connsiteY0" fmla="*/ 332734 h 493117"/>
                <a:gd name="connsiteX1" fmla="*/ 136094 w 195531"/>
                <a:gd name="connsiteY1" fmla="*/ 493101 h 493117"/>
                <a:gd name="connsiteX2" fmla="*/ 195511 w 195531"/>
                <a:gd name="connsiteY2" fmla="*/ 325532 h 493117"/>
                <a:gd name="connsiteX3" fmla="*/ 15829 w 195531"/>
                <a:gd name="connsiteY3" fmla="*/ 1115 h 493117"/>
                <a:gd name="connsiteX4" fmla="*/ 55890 w 195531"/>
                <a:gd name="connsiteY4" fmla="*/ 332734 h 49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31" h="493117">
                  <a:moveTo>
                    <a:pt x="55890" y="332734"/>
                  </a:moveTo>
                  <a:cubicBezTo>
                    <a:pt x="75778" y="399721"/>
                    <a:pt x="103972" y="494533"/>
                    <a:pt x="136094" y="493101"/>
                  </a:cubicBezTo>
                  <a:cubicBezTo>
                    <a:pt x="166948" y="491710"/>
                    <a:pt x="194651" y="401644"/>
                    <a:pt x="195511" y="325532"/>
                  </a:cubicBezTo>
                  <a:cubicBezTo>
                    <a:pt x="197516" y="149574"/>
                    <a:pt x="56913" y="-15171"/>
                    <a:pt x="15829" y="1115"/>
                  </a:cubicBezTo>
                  <a:cubicBezTo>
                    <a:pt x="-28856" y="18833"/>
                    <a:pt x="32893" y="255272"/>
                    <a:pt x="55890" y="332734"/>
                  </a:cubicBezTo>
                  <a:close/>
                </a:path>
              </a:pathLst>
            </a:custGeom>
            <a:solidFill>
              <a:srgbClr val="FFFFFF"/>
            </a:solidFill>
            <a:ln w="4079" cap="flat">
              <a:no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A7F4DE12-AD2A-717D-5E6D-C09D696B1D5F}"/>
                </a:ext>
              </a:extLst>
            </p:cNvPr>
            <p:cNvSpPr/>
            <p:nvPr/>
          </p:nvSpPr>
          <p:spPr>
            <a:xfrm>
              <a:off x="6229280" y="1508227"/>
              <a:ext cx="281544" cy="241318"/>
            </a:xfrm>
            <a:custGeom>
              <a:avLst/>
              <a:gdLst>
                <a:gd name="connsiteX0" fmla="*/ 788 w 281544"/>
                <a:gd name="connsiteY0" fmla="*/ 231716 h 241318"/>
                <a:gd name="connsiteX1" fmla="*/ 237676 w 281544"/>
                <a:gd name="connsiteY1" fmla="*/ 136985 h 241318"/>
                <a:gd name="connsiteX2" fmla="*/ 274095 w 281544"/>
                <a:gd name="connsiteY2" fmla="*/ 1947 h 241318"/>
                <a:gd name="connsiteX3" fmla="*/ 142904 w 281544"/>
                <a:gd name="connsiteY3" fmla="*/ 89394 h 241318"/>
                <a:gd name="connsiteX4" fmla="*/ 788 w 281544"/>
                <a:gd name="connsiteY4" fmla="*/ 231716 h 2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4" h="241318">
                  <a:moveTo>
                    <a:pt x="788" y="231716"/>
                  </a:moveTo>
                  <a:cubicBezTo>
                    <a:pt x="14046" y="256841"/>
                    <a:pt x="164715" y="235153"/>
                    <a:pt x="237676" y="136985"/>
                  </a:cubicBezTo>
                  <a:cubicBezTo>
                    <a:pt x="275446" y="86162"/>
                    <a:pt x="292509" y="14756"/>
                    <a:pt x="274095" y="1947"/>
                  </a:cubicBezTo>
                  <a:cubicBezTo>
                    <a:pt x="258791" y="-8569"/>
                    <a:pt x="219957" y="23922"/>
                    <a:pt x="142904" y="89394"/>
                  </a:cubicBezTo>
                  <a:cubicBezTo>
                    <a:pt x="42977" y="174509"/>
                    <a:pt x="-6987" y="216943"/>
                    <a:pt x="788" y="231716"/>
                  </a:cubicBezTo>
                  <a:close/>
                </a:path>
              </a:pathLst>
            </a:custGeom>
            <a:solidFill>
              <a:srgbClr val="FFFFFF"/>
            </a:solidFill>
            <a:ln w="4079" cap="flat">
              <a:no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C5704E00-20E8-D2A6-CE69-69E18354FEEF}"/>
                </a:ext>
              </a:extLst>
            </p:cNvPr>
            <p:cNvSpPr/>
            <p:nvPr/>
          </p:nvSpPr>
          <p:spPr>
            <a:xfrm>
              <a:off x="5616548" y="2100591"/>
              <a:ext cx="246238" cy="361240"/>
            </a:xfrm>
            <a:custGeom>
              <a:avLst/>
              <a:gdLst>
                <a:gd name="connsiteX0" fmla="*/ 12767 w 246238"/>
                <a:gd name="connsiteY0" fmla="*/ 105885 h 361240"/>
                <a:gd name="connsiteX1" fmla="*/ 117933 w 246238"/>
                <a:gd name="connsiteY1" fmla="*/ 360901 h 361240"/>
                <a:gd name="connsiteX2" fmla="*/ 114291 w 246238"/>
                <a:gd name="connsiteY2" fmla="*/ 185967 h 361240"/>
                <a:gd name="connsiteX3" fmla="*/ 245482 w 246238"/>
                <a:gd name="connsiteY3" fmla="*/ 11073 h 361240"/>
                <a:gd name="connsiteX4" fmla="*/ 12767 w 246238"/>
                <a:gd name="connsiteY4" fmla="*/ 105885 h 36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38" h="361240">
                  <a:moveTo>
                    <a:pt x="12767" y="105885"/>
                  </a:moveTo>
                  <a:cubicBezTo>
                    <a:pt x="-42271" y="227419"/>
                    <a:pt x="97186" y="369086"/>
                    <a:pt x="117933" y="360901"/>
                  </a:cubicBezTo>
                  <a:cubicBezTo>
                    <a:pt x="132132" y="355295"/>
                    <a:pt x="86588" y="280779"/>
                    <a:pt x="114291" y="185967"/>
                  </a:cubicBezTo>
                  <a:cubicBezTo>
                    <a:pt x="147518" y="72126"/>
                    <a:pt x="256326" y="32065"/>
                    <a:pt x="245482" y="11073"/>
                  </a:cubicBezTo>
                  <a:cubicBezTo>
                    <a:pt x="232796" y="-13357"/>
                    <a:pt x="62486" y="-3781"/>
                    <a:pt x="12767" y="105885"/>
                  </a:cubicBezTo>
                  <a:close/>
                </a:path>
              </a:pathLst>
            </a:custGeom>
            <a:solidFill>
              <a:srgbClr val="FFFFFF"/>
            </a:solidFill>
            <a:ln w="4079" cap="flat">
              <a:no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815CE09F-84F8-F366-2D0F-D009EB99E696}"/>
                </a:ext>
              </a:extLst>
            </p:cNvPr>
            <p:cNvSpPr/>
            <p:nvPr/>
          </p:nvSpPr>
          <p:spPr>
            <a:xfrm>
              <a:off x="6192748" y="1889333"/>
              <a:ext cx="247004" cy="806969"/>
            </a:xfrm>
            <a:custGeom>
              <a:avLst/>
              <a:gdLst>
                <a:gd name="connsiteX0" fmla="*/ 102916 w 247004"/>
                <a:gd name="connsiteY0" fmla="*/ 506563 h 806969"/>
                <a:gd name="connsiteX1" fmla="*/ 4707 w 247004"/>
                <a:gd name="connsiteY1" fmla="*/ 805282 h 806969"/>
                <a:gd name="connsiteX2" fmla="*/ 146823 w 247004"/>
                <a:gd name="connsiteY2" fmla="*/ 685140 h 806969"/>
                <a:gd name="connsiteX3" fmla="*/ 241472 w 247004"/>
                <a:gd name="connsiteY3" fmla="*/ 229614 h 806969"/>
                <a:gd name="connsiteX4" fmla="*/ 183161 w 247004"/>
                <a:gd name="connsiteY4" fmla="*/ 9 h 806969"/>
                <a:gd name="connsiteX5" fmla="*/ 102916 w 247004"/>
                <a:gd name="connsiteY5" fmla="*/ 506563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04" h="806969">
                  <a:moveTo>
                    <a:pt x="102916" y="506563"/>
                  </a:moveTo>
                  <a:cubicBezTo>
                    <a:pt x="50865" y="678429"/>
                    <a:pt x="-18822" y="789978"/>
                    <a:pt x="4707" y="805282"/>
                  </a:cubicBezTo>
                  <a:cubicBezTo>
                    <a:pt x="24553" y="818377"/>
                    <a:pt x="98005" y="753068"/>
                    <a:pt x="146823" y="685140"/>
                  </a:cubicBezTo>
                  <a:cubicBezTo>
                    <a:pt x="266025" y="519167"/>
                    <a:pt x="249288" y="321971"/>
                    <a:pt x="241472" y="229614"/>
                  </a:cubicBezTo>
                  <a:cubicBezTo>
                    <a:pt x="232593" y="125144"/>
                    <a:pt x="204194" y="-1259"/>
                    <a:pt x="183161" y="9"/>
                  </a:cubicBezTo>
                  <a:cubicBezTo>
                    <a:pt x="155539" y="1687"/>
                    <a:pt x="189831" y="219425"/>
                    <a:pt x="102916" y="506563"/>
                  </a:cubicBezTo>
                  <a:close/>
                </a:path>
              </a:pathLst>
            </a:custGeom>
            <a:solidFill>
              <a:srgbClr val="FFFFFF"/>
            </a:solidFill>
            <a:ln w="4079" cap="flat">
              <a:noFill/>
              <a:prstDash val="solid"/>
              <a:miter/>
            </a:ln>
          </p:spPr>
          <p:txBody>
            <a:bodyPr rtlCol="0" anchor="ctr"/>
            <a:lstStyle/>
            <a:p>
              <a:endParaRPr lang="en-US"/>
            </a:p>
          </p:txBody>
        </p:sp>
        <p:sp>
          <p:nvSpPr>
            <p:cNvPr id="137" name="任意多边形: 形状 136">
              <a:extLst>
                <a:ext uri="{FF2B5EF4-FFF2-40B4-BE49-F238E27FC236}">
                  <a16:creationId xmlns:a16="http://schemas.microsoft.com/office/drawing/2014/main" id="{76AD4761-0A80-769E-F270-69103B57E910}"/>
                </a:ext>
              </a:extLst>
            </p:cNvPr>
            <p:cNvSpPr/>
            <p:nvPr/>
          </p:nvSpPr>
          <p:spPr>
            <a:xfrm>
              <a:off x="5631049" y="1257286"/>
              <a:ext cx="201845" cy="153477"/>
            </a:xfrm>
            <a:custGeom>
              <a:avLst/>
              <a:gdLst>
                <a:gd name="connsiteX0" fmla="*/ 201845 w 201845"/>
                <a:gd name="connsiteY0" fmla="*/ 24307 h 153477"/>
                <a:gd name="connsiteX1" fmla="*/ 58419 w 201845"/>
                <a:gd name="connsiteY1" fmla="*/ 147313 h 153477"/>
                <a:gd name="connsiteX2" fmla="*/ 15698 w 201845"/>
                <a:gd name="connsiteY2" fmla="*/ 0 h 153477"/>
              </a:gdLst>
              <a:ahLst/>
              <a:cxnLst>
                <a:cxn ang="0">
                  <a:pos x="connsiteX0" y="connsiteY0"/>
                </a:cxn>
                <a:cxn ang="0">
                  <a:pos x="connsiteX1" y="connsiteY1"/>
                </a:cxn>
                <a:cxn ang="0">
                  <a:pos x="connsiteX2" y="connsiteY2"/>
                </a:cxn>
              </a:cxnLst>
              <a:rect l="l" t="t" r="r" b="b"/>
              <a:pathLst>
                <a:path w="201845" h="153477">
                  <a:moveTo>
                    <a:pt x="201845" y="24307"/>
                  </a:moveTo>
                  <a:cubicBezTo>
                    <a:pt x="201845" y="24307"/>
                    <a:pt x="156833" y="186720"/>
                    <a:pt x="58419" y="147313"/>
                  </a:cubicBezTo>
                  <a:cubicBezTo>
                    <a:pt x="-39995" y="107907"/>
                    <a:pt x="15698" y="0"/>
                    <a:pt x="15698" y="0"/>
                  </a:cubicBezTo>
                  <a:close/>
                </a:path>
              </a:pathLst>
            </a:custGeom>
            <a:solidFill>
              <a:srgbClr val="E0E9FF"/>
            </a:solidFill>
            <a:ln w="4079" cap="flat">
              <a:noFill/>
              <a:prstDash val="solid"/>
              <a:miter/>
            </a:ln>
          </p:spPr>
          <p:txBody>
            <a:bodyPr rtlCol="0" anchor="ctr"/>
            <a:lstStyle/>
            <a:p>
              <a:endParaRPr lang="en-US"/>
            </a:p>
          </p:txBody>
        </p:sp>
        <p:sp>
          <p:nvSpPr>
            <p:cNvPr id="138" name="任意多边形: 形状 137">
              <a:extLst>
                <a:ext uri="{FF2B5EF4-FFF2-40B4-BE49-F238E27FC236}">
                  <a16:creationId xmlns:a16="http://schemas.microsoft.com/office/drawing/2014/main" id="{EA7B56F8-9E4C-B1D1-6ED7-EE89C3A6E09D}"/>
                </a:ext>
              </a:extLst>
            </p:cNvPr>
            <p:cNvSpPr/>
            <p:nvPr/>
          </p:nvSpPr>
          <p:spPr>
            <a:xfrm>
              <a:off x="5646602" y="1199261"/>
              <a:ext cx="190795" cy="148859"/>
            </a:xfrm>
            <a:custGeom>
              <a:avLst/>
              <a:gdLst>
                <a:gd name="connsiteX0" fmla="*/ 186865 w 190795"/>
                <a:gd name="connsiteY0" fmla="*/ 26435 h 148859"/>
                <a:gd name="connsiteX1" fmla="*/ 122399 w 190795"/>
                <a:gd name="connsiteY1" fmla="*/ 144928 h 148859"/>
                <a:gd name="connsiteX2" fmla="*/ 3906 w 190795"/>
                <a:gd name="connsiteY2" fmla="*/ 80466 h 148859"/>
                <a:gd name="connsiteX3" fmla="*/ 64 w 190795"/>
                <a:gd name="connsiteY3" fmla="*/ 49964 h 148859"/>
                <a:gd name="connsiteX4" fmla="*/ 87551 w 190795"/>
                <a:gd name="connsiteY4" fmla="*/ 33268 h 148859"/>
                <a:gd name="connsiteX5" fmla="*/ 174425 w 190795"/>
                <a:gd name="connsiteY5" fmla="*/ 0 h 148859"/>
                <a:gd name="connsiteX6" fmla="*/ 186865 w 190795"/>
                <a:gd name="connsiteY6" fmla="*/ 26435 h 1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95" h="148859">
                  <a:moveTo>
                    <a:pt x="186865" y="26435"/>
                  </a:moveTo>
                  <a:cubicBezTo>
                    <a:pt x="201785" y="76959"/>
                    <a:pt x="172924" y="130008"/>
                    <a:pt x="122399" y="144928"/>
                  </a:cubicBezTo>
                  <a:cubicBezTo>
                    <a:pt x="71879" y="159852"/>
                    <a:pt x="18826" y="130986"/>
                    <a:pt x="3906" y="80466"/>
                  </a:cubicBezTo>
                  <a:cubicBezTo>
                    <a:pt x="984" y="70571"/>
                    <a:pt x="-313" y="60272"/>
                    <a:pt x="64" y="49964"/>
                  </a:cubicBezTo>
                  <a:cubicBezTo>
                    <a:pt x="10294" y="52992"/>
                    <a:pt x="47204" y="45176"/>
                    <a:pt x="87551" y="33268"/>
                  </a:cubicBezTo>
                  <a:cubicBezTo>
                    <a:pt x="127899" y="21360"/>
                    <a:pt x="161576" y="14568"/>
                    <a:pt x="174425" y="0"/>
                  </a:cubicBezTo>
                  <a:cubicBezTo>
                    <a:pt x="179909" y="8119"/>
                    <a:pt x="184103" y="17035"/>
                    <a:pt x="186865" y="26435"/>
                  </a:cubicBezTo>
                  <a:close/>
                </a:path>
              </a:pathLst>
            </a:custGeom>
            <a:solidFill>
              <a:srgbClr val="46006A"/>
            </a:solidFill>
            <a:ln w="4079" cap="flat">
              <a:noFill/>
              <a:prstDash val="solid"/>
              <a:miter/>
            </a:ln>
          </p:spPr>
          <p:txBody>
            <a:bodyPr rtlCol="0" anchor="ctr"/>
            <a:lstStyle/>
            <a:p>
              <a:endParaRPr lang="en-US"/>
            </a:p>
          </p:txBody>
        </p:sp>
        <p:sp>
          <p:nvSpPr>
            <p:cNvPr id="139" name="任意多边形: 形状 138">
              <a:extLst>
                <a:ext uri="{FF2B5EF4-FFF2-40B4-BE49-F238E27FC236}">
                  <a16:creationId xmlns:a16="http://schemas.microsoft.com/office/drawing/2014/main" id="{60EB3BA2-28D5-C6E5-F8F2-8F19A52F765E}"/>
                </a:ext>
              </a:extLst>
            </p:cNvPr>
            <p:cNvSpPr/>
            <p:nvPr/>
          </p:nvSpPr>
          <p:spPr>
            <a:xfrm>
              <a:off x="5669058" y="1232979"/>
              <a:ext cx="75112" cy="48445"/>
            </a:xfrm>
            <a:custGeom>
              <a:avLst/>
              <a:gdLst>
                <a:gd name="connsiteX0" fmla="*/ 73606 w 75112"/>
                <a:gd name="connsiteY0" fmla="*/ 0 h 48445"/>
                <a:gd name="connsiteX1" fmla="*/ 47753 w 75112"/>
                <a:gd name="connsiteY1" fmla="*/ 46940 h 48445"/>
                <a:gd name="connsiteX2" fmla="*/ 932 w 75112"/>
                <a:gd name="connsiteY2" fmla="*/ 21483 h 48445"/>
                <a:gd name="connsiteX3" fmla="*/ 38619 w 75112"/>
                <a:gd name="connsiteY3" fmla="*/ 17105 h 48445"/>
                <a:gd name="connsiteX4" fmla="*/ 73606 w 75112"/>
                <a:gd name="connsiteY4" fmla="*/ 0 h 4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2" h="48445">
                  <a:moveTo>
                    <a:pt x="73606" y="0"/>
                  </a:moveTo>
                  <a:cubicBezTo>
                    <a:pt x="79429" y="20100"/>
                    <a:pt x="67853" y="41117"/>
                    <a:pt x="47753" y="46940"/>
                  </a:cubicBezTo>
                  <a:cubicBezTo>
                    <a:pt x="27808" y="52718"/>
                    <a:pt x="6927" y="41362"/>
                    <a:pt x="932" y="21483"/>
                  </a:cubicBezTo>
                  <a:cubicBezTo>
                    <a:pt x="-5002" y="1432"/>
                    <a:pt x="18568" y="23038"/>
                    <a:pt x="38619" y="17105"/>
                  </a:cubicBezTo>
                  <a:cubicBezTo>
                    <a:pt x="58670" y="11171"/>
                    <a:pt x="59898" y="7284"/>
                    <a:pt x="73606" y="0"/>
                  </a:cubicBezTo>
                  <a:close/>
                </a:path>
              </a:pathLst>
            </a:custGeom>
            <a:solidFill>
              <a:srgbClr val="FFFFFF"/>
            </a:solidFill>
            <a:ln w="4079" cap="flat">
              <a:noFill/>
              <a:prstDash val="solid"/>
              <a:miter/>
            </a:ln>
          </p:spPr>
          <p:txBody>
            <a:bodyPr rtlCol="0" anchor="ctr"/>
            <a:lstStyle/>
            <a:p>
              <a:endParaRPr lang="en-US"/>
            </a:p>
          </p:txBody>
        </p:sp>
        <p:sp>
          <p:nvSpPr>
            <p:cNvPr id="140" name="任意多边形: 形状 139">
              <a:extLst>
                <a:ext uri="{FF2B5EF4-FFF2-40B4-BE49-F238E27FC236}">
                  <a16:creationId xmlns:a16="http://schemas.microsoft.com/office/drawing/2014/main" id="{B9815D93-4426-62E7-F53F-5B736900C0FE}"/>
                </a:ext>
              </a:extLst>
            </p:cNvPr>
            <p:cNvSpPr/>
            <p:nvPr/>
          </p:nvSpPr>
          <p:spPr>
            <a:xfrm>
              <a:off x="5614707" y="1177573"/>
              <a:ext cx="234351" cy="84786"/>
            </a:xfrm>
            <a:custGeom>
              <a:avLst/>
              <a:gdLst>
                <a:gd name="connsiteX0" fmla="*/ 0 w 234351"/>
                <a:gd name="connsiteY0" fmla="*/ 79713 h 84786"/>
                <a:gd name="connsiteX1" fmla="*/ 62158 w 234351"/>
                <a:gd name="connsiteY1" fmla="*/ 64122 h 84786"/>
                <a:gd name="connsiteX2" fmla="*/ 122843 w 234351"/>
                <a:gd name="connsiteY2" fmla="*/ 49514 h 84786"/>
                <a:gd name="connsiteX3" fmla="*/ 181155 w 234351"/>
                <a:gd name="connsiteY3" fmla="*/ 31181 h 84786"/>
                <a:gd name="connsiteX4" fmla="*/ 234351 w 234351"/>
                <a:gd name="connsiteY4" fmla="*/ 0 h 84786"/>
                <a:gd name="connsiteX5" fmla="*/ 216674 w 234351"/>
                <a:gd name="connsiteY5" fmla="*/ 28235 h 84786"/>
                <a:gd name="connsiteX6" fmla="*/ 190485 w 234351"/>
                <a:gd name="connsiteY6" fmla="*/ 49432 h 84786"/>
                <a:gd name="connsiteX7" fmla="*/ 129309 w 234351"/>
                <a:gd name="connsiteY7" fmla="*/ 74762 h 84786"/>
                <a:gd name="connsiteX8" fmla="*/ 64777 w 234351"/>
                <a:gd name="connsiteY8" fmla="*/ 84378 h 84786"/>
                <a:gd name="connsiteX9" fmla="*/ 0 w 234351"/>
                <a:gd name="connsiteY9" fmla="*/ 79713 h 8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51" h="84786">
                  <a:moveTo>
                    <a:pt x="0" y="79713"/>
                  </a:moveTo>
                  <a:cubicBezTo>
                    <a:pt x="21033" y="73657"/>
                    <a:pt x="41657" y="68910"/>
                    <a:pt x="62158" y="64122"/>
                  </a:cubicBezTo>
                  <a:cubicBezTo>
                    <a:pt x="82659" y="59335"/>
                    <a:pt x="103079" y="54711"/>
                    <a:pt x="122843" y="49514"/>
                  </a:cubicBezTo>
                  <a:cubicBezTo>
                    <a:pt x="142616" y="44530"/>
                    <a:pt x="162086" y="38412"/>
                    <a:pt x="181155" y="31181"/>
                  </a:cubicBezTo>
                  <a:cubicBezTo>
                    <a:pt x="200592" y="24020"/>
                    <a:pt x="218605" y="13463"/>
                    <a:pt x="234351" y="0"/>
                  </a:cubicBezTo>
                  <a:cubicBezTo>
                    <a:pt x="230546" y="10570"/>
                    <a:pt x="224518" y="20198"/>
                    <a:pt x="216674" y="28235"/>
                  </a:cubicBezTo>
                  <a:cubicBezTo>
                    <a:pt x="208858" y="36362"/>
                    <a:pt x="200060" y="43482"/>
                    <a:pt x="190485" y="49432"/>
                  </a:cubicBezTo>
                  <a:cubicBezTo>
                    <a:pt x="171473" y="60886"/>
                    <a:pt x="150853" y="69426"/>
                    <a:pt x="129309" y="74762"/>
                  </a:cubicBezTo>
                  <a:cubicBezTo>
                    <a:pt x="108194" y="80212"/>
                    <a:pt x="86563" y="83437"/>
                    <a:pt x="64777" y="84378"/>
                  </a:cubicBezTo>
                  <a:cubicBezTo>
                    <a:pt x="43073" y="85614"/>
                    <a:pt x="21303" y="84046"/>
                    <a:pt x="0" y="79713"/>
                  </a:cubicBezTo>
                  <a:close/>
                </a:path>
              </a:pathLst>
            </a:custGeom>
            <a:solidFill>
              <a:srgbClr val="46006A"/>
            </a:solidFill>
            <a:ln w="4079" cap="flat">
              <a:noFill/>
              <a:prstDash val="solid"/>
              <a:miter/>
            </a:ln>
          </p:spPr>
          <p:txBody>
            <a:bodyPr rtlCol="0" anchor="ctr"/>
            <a:lstStyle/>
            <a:p>
              <a:endParaRPr lang="en-US"/>
            </a:p>
          </p:txBody>
        </p:sp>
        <p:sp>
          <p:nvSpPr>
            <p:cNvPr id="141" name="任意多边形: 形状 140">
              <a:extLst>
                <a:ext uri="{FF2B5EF4-FFF2-40B4-BE49-F238E27FC236}">
                  <a16:creationId xmlns:a16="http://schemas.microsoft.com/office/drawing/2014/main" id="{27B43C2A-4AAC-6141-21CF-50BEC7258257}"/>
                </a:ext>
              </a:extLst>
            </p:cNvPr>
            <p:cNvSpPr/>
            <p:nvPr/>
          </p:nvSpPr>
          <p:spPr>
            <a:xfrm>
              <a:off x="6199869" y="1257286"/>
              <a:ext cx="201902" cy="153477"/>
            </a:xfrm>
            <a:custGeom>
              <a:avLst/>
              <a:gdLst>
                <a:gd name="connsiteX0" fmla="*/ 0 w 201902"/>
                <a:gd name="connsiteY0" fmla="*/ 24307 h 153477"/>
                <a:gd name="connsiteX1" fmla="*/ 143467 w 201902"/>
                <a:gd name="connsiteY1" fmla="*/ 147313 h 153477"/>
                <a:gd name="connsiteX2" fmla="*/ 186188 w 201902"/>
                <a:gd name="connsiteY2" fmla="*/ 0 h 153477"/>
              </a:gdLst>
              <a:ahLst/>
              <a:cxnLst>
                <a:cxn ang="0">
                  <a:pos x="connsiteX0" y="connsiteY0"/>
                </a:cxn>
                <a:cxn ang="0">
                  <a:pos x="connsiteX1" y="connsiteY1"/>
                </a:cxn>
                <a:cxn ang="0">
                  <a:pos x="connsiteX2" y="connsiteY2"/>
                </a:cxn>
              </a:cxnLst>
              <a:rect l="l" t="t" r="r" b="b"/>
              <a:pathLst>
                <a:path w="201902" h="153477">
                  <a:moveTo>
                    <a:pt x="0" y="24307"/>
                  </a:moveTo>
                  <a:cubicBezTo>
                    <a:pt x="0" y="24307"/>
                    <a:pt x="45012" y="186720"/>
                    <a:pt x="143467" y="147313"/>
                  </a:cubicBezTo>
                  <a:cubicBezTo>
                    <a:pt x="241921" y="107907"/>
                    <a:pt x="186188" y="0"/>
                    <a:pt x="186188" y="0"/>
                  </a:cubicBezTo>
                  <a:close/>
                </a:path>
              </a:pathLst>
            </a:custGeom>
            <a:solidFill>
              <a:srgbClr val="E0E9FF"/>
            </a:solidFill>
            <a:ln w="4079" cap="flat">
              <a:noFill/>
              <a:prstDash val="solid"/>
              <a:miter/>
            </a:ln>
          </p:spPr>
          <p:txBody>
            <a:bodyPr rtlCol="0" anchor="ctr"/>
            <a:lstStyle/>
            <a:p>
              <a:endParaRPr lang="en-US"/>
            </a:p>
          </p:txBody>
        </p:sp>
        <p:sp>
          <p:nvSpPr>
            <p:cNvPr id="142" name="任意多边形: 形状 141">
              <a:extLst>
                <a:ext uri="{FF2B5EF4-FFF2-40B4-BE49-F238E27FC236}">
                  <a16:creationId xmlns:a16="http://schemas.microsoft.com/office/drawing/2014/main" id="{F1D75C48-093E-53E3-1FB6-4F37C29DA148}"/>
                </a:ext>
              </a:extLst>
            </p:cNvPr>
            <p:cNvSpPr/>
            <p:nvPr/>
          </p:nvSpPr>
          <p:spPr>
            <a:xfrm>
              <a:off x="6195369" y="1199261"/>
              <a:ext cx="190796" cy="148983"/>
            </a:xfrm>
            <a:custGeom>
              <a:avLst/>
              <a:gdLst>
                <a:gd name="connsiteX0" fmla="*/ 3967 w 190796"/>
                <a:gd name="connsiteY0" fmla="*/ 26435 h 148983"/>
                <a:gd name="connsiteX1" fmla="*/ 68274 w 190796"/>
                <a:gd name="connsiteY1" fmla="*/ 145018 h 148983"/>
                <a:gd name="connsiteX2" fmla="*/ 186853 w 190796"/>
                <a:gd name="connsiteY2" fmla="*/ 80711 h 148983"/>
                <a:gd name="connsiteX3" fmla="*/ 190728 w 190796"/>
                <a:gd name="connsiteY3" fmla="*/ 49964 h 148983"/>
                <a:gd name="connsiteX4" fmla="*/ 103281 w 190796"/>
                <a:gd name="connsiteY4" fmla="*/ 33268 h 148983"/>
                <a:gd name="connsiteX5" fmla="*/ 16407 w 190796"/>
                <a:gd name="connsiteY5" fmla="*/ 0 h 148983"/>
                <a:gd name="connsiteX6" fmla="*/ 3967 w 190796"/>
                <a:gd name="connsiteY6" fmla="*/ 26435 h 14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96" h="148983">
                  <a:moveTo>
                    <a:pt x="3967" y="26435"/>
                  </a:moveTo>
                  <a:cubicBezTo>
                    <a:pt x="-11022" y="76939"/>
                    <a:pt x="17770" y="130029"/>
                    <a:pt x="68274" y="145018"/>
                  </a:cubicBezTo>
                  <a:cubicBezTo>
                    <a:pt x="118778" y="160003"/>
                    <a:pt x="171868" y="131211"/>
                    <a:pt x="186853" y="80711"/>
                  </a:cubicBezTo>
                  <a:cubicBezTo>
                    <a:pt x="189812" y="70739"/>
                    <a:pt x="191121" y="60354"/>
                    <a:pt x="190728" y="49964"/>
                  </a:cubicBezTo>
                  <a:cubicBezTo>
                    <a:pt x="180539" y="52992"/>
                    <a:pt x="143588" y="45176"/>
                    <a:pt x="103281" y="33268"/>
                  </a:cubicBezTo>
                  <a:cubicBezTo>
                    <a:pt x="62975" y="21360"/>
                    <a:pt x="29256" y="14568"/>
                    <a:pt x="16407" y="0"/>
                  </a:cubicBezTo>
                  <a:cubicBezTo>
                    <a:pt x="10912" y="8110"/>
                    <a:pt x="6713" y="17031"/>
                    <a:pt x="3967" y="26435"/>
                  </a:cubicBezTo>
                  <a:close/>
                </a:path>
              </a:pathLst>
            </a:custGeom>
            <a:solidFill>
              <a:srgbClr val="46006A"/>
            </a:solidFill>
            <a:ln w="4079" cap="flat">
              <a:noFill/>
              <a:prstDash val="solid"/>
              <a:miter/>
            </a:ln>
          </p:spPr>
          <p:txBody>
            <a:bodyPr rtlCol="0" anchor="ctr"/>
            <a:lstStyle/>
            <a:p>
              <a:endParaRPr lang="en-US"/>
            </a:p>
          </p:txBody>
        </p:sp>
        <p:sp>
          <p:nvSpPr>
            <p:cNvPr id="143" name="任意多边形: 形状 142">
              <a:extLst>
                <a:ext uri="{FF2B5EF4-FFF2-40B4-BE49-F238E27FC236}">
                  <a16:creationId xmlns:a16="http://schemas.microsoft.com/office/drawing/2014/main" id="{607E26F9-0F56-29A6-04B8-F7744D3F92E3}"/>
                </a:ext>
              </a:extLst>
            </p:cNvPr>
            <p:cNvSpPr/>
            <p:nvPr/>
          </p:nvSpPr>
          <p:spPr>
            <a:xfrm>
              <a:off x="6229611" y="1222545"/>
              <a:ext cx="74800" cy="47455"/>
            </a:xfrm>
            <a:custGeom>
              <a:avLst/>
              <a:gdLst>
                <a:gd name="connsiteX0" fmla="*/ 1234 w 74800"/>
                <a:gd name="connsiteY0" fmla="*/ 0 h 47455"/>
                <a:gd name="connsiteX1" fmla="*/ 28348 w 74800"/>
                <a:gd name="connsiteY1" fmla="*/ 46224 h 47455"/>
                <a:gd name="connsiteX2" fmla="*/ 73868 w 74800"/>
                <a:gd name="connsiteY2" fmla="*/ 21483 h 47455"/>
                <a:gd name="connsiteX3" fmla="*/ 36221 w 74800"/>
                <a:gd name="connsiteY3" fmla="*/ 17105 h 47455"/>
                <a:gd name="connsiteX4" fmla="*/ 1234 w 74800"/>
                <a:gd name="connsiteY4" fmla="*/ 0 h 4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0" h="47455">
                  <a:moveTo>
                    <a:pt x="1234" y="0"/>
                  </a:moveTo>
                  <a:cubicBezTo>
                    <a:pt x="-4044" y="20252"/>
                    <a:pt x="8097" y="40945"/>
                    <a:pt x="28348" y="46224"/>
                  </a:cubicBezTo>
                  <a:cubicBezTo>
                    <a:pt x="47667" y="51257"/>
                    <a:pt x="67583" y="40438"/>
                    <a:pt x="73868" y="21483"/>
                  </a:cubicBezTo>
                  <a:cubicBezTo>
                    <a:pt x="79801" y="1432"/>
                    <a:pt x="56272" y="23038"/>
                    <a:pt x="36221" y="17105"/>
                  </a:cubicBezTo>
                  <a:cubicBezTo>
                    <a:pt x="16170" y="11171"/>
                    <a:pt x="14820" y="7243"/>
                    <a:pt x="1234" y="0"/>
                  </a:cubicBezTo>
                  <a:close/>
                </a:path>
              </a:pathLst>
            </a:custGeom>
            <a:solidFill>
              <a:srgbClr val="FFFFFF"/>
            </a:solidFill>
            <a:ln w="4079" cap="flat">
              <a:noFill/>
              <a:prstDash val="solid"/>
              <a:miter/>
            </a:ln>
          </p:spPr>
          <p:txBody>
            <a:bodyPr rtlCol="0" anchor="ctr"/>
            <a:lstStyle/>
            <a:p>
              <a:endParaRPr lang="en-US"/>
            </a:p>
          </p:txBody>
        </p:sp>
        <p:sp>
          <p:nvSpPr>
            <p:cNvPr id="144" name="任意多边形: 形状 143">
              <a:extLst>
                <a:ext uri="{FF2B5EF4-FFF2-40B4-BE49-F238E27FC236}">
                  <a16:creationId xmlns:a16="http://schemas.microsoft.com/office/drawing/2014/main" id="{22A5DCD2-ADAB-21B9-0C3F-7DE5CE8BDDAE}"/>
                </a:ext>
              </a:extLst>
            </p:cNvPr>
            <p:cNvSpPr/>
            <p:nvPr/>
          </p:nvSpPr>
          <p:spPr>
            <a:xfrm>
              <a:off x="6183623" y="1177573"/>
              <a:ext cx="234432" cy="84793"/>
            </a:xfrm>
            <a:custGeom>
              <a:avLst/>
              <a:gdLst>
                <a:gd name="connsiteX0" fmla="*/ 234433 w 234432"/>
                <a:gd name="connsiteY0" fmla="*/ 79713 h 84793"/>
                <a:gd name="connsiteX1" fmla="*/ 169533 w 234432"/>
                <a:gd name="connsiteY1" fmla="*/ 84378 h 84793"/>
                <a:gd name="connsiteX2" fmla="*/ 105043 w 234432"/>
                <a:gd name="connsiteY2" fmla="*/ 74762 h 84793"/>
                <a:gd name="connsiteX3" fmla="*/ 43867 w 234432"/>
                <a:gd name="connsiteY3" fmla="*/ 49432 h 84793"/>
                <a:gd name="connsiteX4" fmla="*/ 17637 w 234432"/>
                <a:gd name="connsiteY4" fmla="*/ 28235 h 84793"/>
                <a:gd name="connsiteX5" fmla="*/ 0 w 234432"/>
                <a:gd name="connsiteY5" fmla="*/ 0 h 84793"/>
                <a:gd name="connsiteX6" fmla="*/ 53197 w 234432"/>
                <a:gd name="connsiteY6" fmla="*/ 31181 h 84793"/>
                <a:gd name="connsiteX7" fmla="*/ 111467 w 234432"/>
                <a:gd name="connsiteY7" fmla="*/ 49514 h 84793"/>
                <a:gd name="connsiteX8" fmla="*/ 172152 w 234432"/>
                <a:gd name="connsiteY8" fmla="*/ 64122 h 84793"/>
                <a:gd name="connsiteX9" fmla="*/ 234433 w 234432"/>
                <a:gd name="connsiteY9" fmla="*/ 79713 h 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432" h="84793">
                  <a:moveTo>
                    <a:pt x="234433" y="79713"/>
                  </a:moveTo>
                  <a:cubicBezTo>
                    <a:pt x="213093" y="84059"/>
                    <a:pt x="191278" y="85626"/>
                    <a:pt x="169533" y="84378"/>
                  </a:cubicBezTo>
                  <a:cubicBezTo>
                    <a:pt x="147759" y="83437"/>
                    <a:pt x="126145" y="80212"/>
                    <a:pt x="105043" y="74762"/>
                  </a:cubicBezTo>
                  <a:cubicBezTo>
                    <a:pt x="83498" y="69430"/>
                    <a:pt x="62874" y="60894"/>
                    <a:pt x="43867" y="49432"/>
                  </a:cubicBezTo>
                  <a:cubicBezTo>
                    <a:pt x="34271" y="43494"/>
                    <a:pt x="25456" y="36370"/>
                    <a:pt x="17637" y="28235"/>
                  </a:cubicBezTo>
                  <a:cubicBezTo>
                    <a:pt x="9805" y="20194"/>
                    <a:pt x="3789" y="10566"/>
                    <a:pt x="0" y="0"/>
                  </a:cubicBezTo>
                  <a:cubicBezTo>
                    <a:pt x="15746" y="13463"/>
                    <a:pt x="33759" y="24020"/>
                    <a:pt x="53197" y="31181"/>
                  </a:cubicBezTo>
                  <a:cubicBezTo>
                    <a:pt x="72249" y="38416"/>
                    <a:pt x="91707" y="44534"/>
                    <a:pt x="111467" y="49514"/>
                  </a:cubicBezTo>
                  <a:cubicBezTo>
                    <a:pt x="131395" y="54711"/>
                    <a:pt x="151651" y="59416"/>
                    <a:pt x="172152" y="64122"/>
                  </a:cubicBezTo>
                  <a:cubicBezTo>
                    <a:pt x="192653" y="68828"/>
                    <a:pt x="213400" y="73657"/>
                    <a:pt x="234433" y="79713"/>
                  </a:cubicBezTo>
                  <a:close/>
                </a:path>
              </a:pathLst>
            </a:custGeom>
            <a:solidFill>
              <a:srgbClr val="46006A"/>
            </a:solidFill>
            <a:ln w="4079" cap="flat">
              <a:noFill/>
              <a:prstDash val="solid"/>
              <a:miter/>
            </a:ln>
          </p:spPr>
          <p:txBody>
            <a:bodyPr rtlCol="0" anchor="ctr"/>
            <a:lstStyle/>
            <a:p>
              <a:endParaRPr lang="en-US"/>
            </a:p>
          </p:txBody>
        </p:sp>
        <p:sp>
          <p:nvSpPr>
            <p:cNvPr id="145" name="任意多边形: 形状 144">
              <a:extLst>
                <a:ext uri="{FF2B5EF4-FFF2-40B4-BE49-F238E27FC236}">
                  <a16:creationId xmlns:a16="http://schemas.microsoft.com/office/drawing/2014/main" id="{F9CCEF9D-BDA2-A112-CFF7-A055142B69D2}"/>
                </a:ext>
              </a:extLst>
            </p:cNvPr>
            <p:cNvSpPr/>
            <p:nvPr/>
          </p:nvSpPr>
          <p:spPr>
            <a:xfrm>
              <a:off x="5866605" y="1255243"/>
              <a:ext cx="299286" cy="150707"/>
            </a:xfrm>
            <a:custGeom>
              <a:avLst/>
              <a:gdLst>
                <a:gd name="connsiteX0" fmla="*/ 286287 w 299286"/>
                <a:gd name="connsiteY0" fmla="*/ 150707 h 150707"/>
                <a:gd name="connsiteX1" fmla="*/ 273275 w 299286"/>
                <a:gd name="connsiteY1" fmla="*/ 138431 h 150707"/>
                <a:gd name="connsiteX2" fmla="*/ 245817 w 299286"/>
                <a:gd name="connsiteY2" fmla="*/ 67884 h 150707"/>
                <a:gd name="connsiteX3" fmla="*/ 56969 w 299286"/>
                <a:gd name="connsiteY3" fmla="*/ 60109 h 150707"/>
                <a:gd name="connsiteX4" fmla="*/ 26115 w 299286"/>
                <a:gd name="connsiteY4" fmla="*/ 131761 h 150707"/>
                <a:gd name="connsiteX5" fmla="*/ 13225 w 299286"/>
                <a:gd name="connsiteY5" fmla="*/ 144978 h 150707"/>
                <a:gd name="connsiteX6" fmla="*/ 8 w 299286"/>
                <a:gd name="connsiteY6" fmla="*/ 132088 h 150707"/>
                <a:gd name="connsiteX7" fmla="*/ 40397 w 299286"/>
                <a:gd name="connsiteY7" fmla="*/ 39936 h 150707"/>
                <a:gd name="connsiteX8" fmla="*/ 264804 w 299286"/>
                <a:gd name="connsiteY8" fmla="*/ 50043 h 150707"/>
                <a:gd name="connsiteX9" fmla="*/ 299259 w 299286"/>
                <a:gd name="connsiteY9" fmla="*/ 136876 h 150707"/>
                <a:gd name="connsiteX10" fmla="*/ 287151 w 299286"/>
                <a:gd name="connsiteY10" fmla="*/ 150658 h 150707"/>
                <a:gd name="connsiteX11" fmla="*/ 286983 w 299286"/>
                <a:gd name="connsiteY11" fmla="*/ 150666 h 1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286" h="150707">
                  <a:moveTo>
                    <a:pt x="286287" y="150707"/>
                  </a:moveTo>
                  <a:cubicBezTo>
                    <a:pt x="279380" y="150720"/>
                    <a:pt x="273667" y="145330"/>
                    <a:pt x="273275" y="138431"/>
                  </a:cubicBezTo>
                  <a:cubicBezTo>
                    <a:pt x="273275" y="137735"/>
                    <a:pt x="270124" y="93705"/>
                    <a:pt x="245817" y="67884"/>
                  </a:cubicBezTo>
                  <a:cubicBezTo>
                    <a:pt x="203874" y="23281"/>
                    <a:pt x="123465" y="5399"/>
                    <a:pt x="56969" y="60109"/>
                  </a:cubicBezTo>
                  <a:cubicBezTo>
                    <a:pt x="41379" y="72958"/>
                    <a:pt x="25788" y="100089"/>
                    <a:pt x="26115" y="131761"/>
                  </a:cubicBezTo>
                  <a:cubicBezTo>
                    <a:pt x="26205" y="138971"/>
                    <a:pt x="20436" y="144888"/>
                    <a:pt x="13225" y="144978"/>
                  </a:cubicBezTo>
                  <a:cubicBezTo>
                    <a:pt x="6015" y="145068"/>
                    <a:pt x="98" y="139299"/>
                    <a:pt x="8" y="132088"/>
                  </a:cubicBezTo>
                  <a:cubicBezTo>
                    <a:pt x="-483" y="88999"/>
                    <a:pt x="21450" y="55526"/>
                    <a:pt x="40397" y="39936"/>
                  </a:cubicBezTo>
                  <a:cubicBezTo>
                    <a:pt x="119127" y="-24719"/>
                    <a:pt x="214799" y="-3194"/>
                    <a:pt x="264804" y="50043"/>
                  </a:cubicBezTo>
                  <a:cubicBezTo>
                    <a:pt x="295699" y="82779"/>
                    <a:pt x="299136" y="134666"/>
                    <a:pt x="299259" y="136876"/>
                  </a:cubicBezTo>
                  <a:cubicBezTo>
                    <a:pt x="299721" y="144025"/>
                    <a:pt x="294300" y="150196"/>
                    <a:pt x="287151" y="150658"/>
                  </a:cubicBezTo>
                  <a:cubicBezTo>
                    <a:pt x="287093" y="150662"/>
                    <a:pt x="287040" y="150662"/>
                    <a:pt x="286983" y="150666"/>
                  </a:cubicBezTo>
                  <a:close/>
                </a:path>
              </a:pathLst>
            </a:custGeom>
            <a:solidFill>
              <a:srgbClr val="46006A"/>
            </a:solidFill>
            <a:ln w="4079" cap="flat">
              <a:noFill/>
              <a:prstDash val="solid"/>
              <a:miter/>
            </a:ln>
          </p:spPr>
          <p:txBody>
            <a:bodyPr rtlCol="0" anchor="ctr"/>
            <a:lstStyle/>
            <a:p>
              <a:endParaRPr lang="en-US"/>
            </a:p>
          </p:txBody>
        </p:sp>
        <p:sp>
          <p:nvSpPr>
            <p:cNvPr id="146" name="任意多边形: 形状 145">
              <a:extLst>
                <a:ext uri="{FF2B5EF4-FFF2-40B4-BE49-F238E27FC236}">
                  <a16:creationId xmlns:a16="http://schemas.microsoft.com/office/drawing/2014/main" id="{E1E1410B-C8CB-9464-710A-48B0FEC01DDA}"/>
                </a:ext>
              </a:extLst>
            </p:cNvPr>
            <p:cNvSpPr/>
            <p:nvPr/>
          </p:nvSpPr>
          <p:spPr>
            <a:xfrm>
              <a:off x="5781665" y="772993"/>
              <a:ext cx="912522" cy="307789"/>
            </a:xfrm>
            <a:custGeom>
              <a:avLst/>
              <a:gdLst>
                <a:gd name="connsiteX0" fmla="*/ 782150 w 912522"/>
                <a:gd name="connsiteY0" fmla="*/ 126853 h 307789"/>
                <a:gd name="connsiteX1" fmla="*/ 912523 w 912522"/>
                <a:gd name="connsiteY1" fmla="*/ 98496 h 307789"/>
                <a:gd name="connsiteX2" fmla="*/ 641629 w 912522"/>
                <a:gd name="connsiteY2" fmla="*/ 0 h 307789"/>
                <a:gd name="connsiteX3" fmla="*/ 265162 w 912522"/>
                <a:gd name="connsiteY3" fmla="*/ 154106 h 307789"/>
                <a:gd name="connsiteX4" fmla="*/ 42841 w 912522"/>
                <a:gd name="connsiteY4" fmla="*/ 47918 h 307789"/>
                <a:gd name="connsiteX5" fmla="*/ 18534 w 912522"/>
                <a:gd name="connsiteY5" fmla="*/ 256817 h 307789"/>
                <a:gd name="connsiteX6" fmla="*/ 401877 w 912522"/>
                <a:gd name="connsiteY6" fmla="*/ 208653 h 307789"/>
                <a:gd name="connsiteX7" fmla="*/ 782150 w 912522"/>
                <a:gd name="connsiteY7" fmla="*/ 126853 h 3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522" h="307789">
                  <a:moveTo>
                    <a:pt x="782150" y="126853"/>
                  </a:moveTo>
                  <a:cubicBezTo>
                    <a:pt x="813168" y="144572"/>
                    <a:pt x="898773" y="146291"/>
                    <a:pt x="912523" y="98496"/>
                  </a:cubicBezTo>
                  <a:cubicBezTo>
                    <a:pt x="815746" y="20665"/>
                    <a:pt x="708371" y="-41"/>
                    <a:pt x="641629" y="0"/>
                  </a:cubicBezTo>
                  <a:cubicBezTo>
                    <a:pt x="477661" y="0"/>
                    <a:pt x="385222" y="154106"/>
                    <a:pt x="265162" y="154106"/>
                  </a:cubicBezTo>
                  <a:cubicBezTo>
                    <a:pt x="188231" y="154106"/>
                    <a:pt x="126932" y="93340"/>
                    <a:pt x="42841" y="47918"/>
                  </a:cubicBezTo>
                  <a:cubicBezTo>
                    <a:pt x="37562" y="45053"/>
                    <a:pt x="-32534" y="184879"/>
                    <a:pt x="18534" y="256817"/>
                  </a:cubicBezTo>
                  <a:cubicBezTo>
                    <a:pt x="69603" y="328755"/>
                    <a:pt x="279279" y="334565"/>
                    <a:pt x="401877" y="208653"/>
                  </a:cubicBezTo>
                  <a:cubicBezTo>
                    <a:pt x="524474" y="82741"/>
                    <a:pt x="733414" y="98987"/>
                    <a:pt x="782150" y="126853"/>
                  </a:cubicBezTo>
                  <a:close/>
                </a:path>
              </a:pathLst>
            </a:custGeom>
            <a:solidFill>
              <a:srgbClr val="956818"/>
            </a:solidFill>
            <a:ln w="4079" cap="flat">
              <a:noFill/>
              <a:prstDash val="solid"/>
              <a:miter/>
            </a:ln>
          </p:spPr>
          <p:txBody>
            <a:bodyPr rtlCol="0" anchor="ctr"/>
            <a:lstStyle/>
            <a:p>
              <a:endParaRPr lang="en-US"/>
            </a:p>
          </p:txBody>
        </p:sp>
        <p:sp>
          <p:nvSpPr>
            <p:cNvPr id="147" name="任意多边形: 形状 146">
              <a:extLst>
                <a:ext uri="{FF2B5EF4-FFF2-40B4-BE49-F238E27FC236}">
                  <a16:creationId xmlns:a16="http://schemas.microsoft.com/office/drawing/2014/main" id="{1A6031F1-9F92-C065-FFD2-B6FEE38546B5}"/>
                </a:ext>
              </a:extLst>
            </p:cNvPr>
            <p:cNvSpPr/>
            <p:nvPr/>
          </p:nvSpPr>
          <p:spPr>
            <a:xfrm>
              <a:off x="5266539" y="1183559"/>
              <a:ext cx="256694" cy="496727"/>
            </a:xfrm>
            <a:custGeom>
              <a:avLst/>
              <a:gdLst>
                <a:gd name="connsiteX0" fmla="*/ 100517 w 256694"/>
                <a:gd name="connsiteY0" fmla="*/ 38986 h 496727"/>
                <a:gd name="connsiteX1" fmla="*/ 51699 w 256694"/>
                <a:gd name="connsiteY1" fmla="*/ 445448 h 496727"/>
                <a:gd name="connsiteX2" fmla="*/ 251513 w 256694"/>
                <a:gd name="connsiteY2" fmla="*/ 339055 h 496727"/>
                <a:gd name="connsiteX3" fmla="*/ 100517 w 256694"/>
                <a:gd name="connsiteY3" fmla="*/ 38986 h 496727"/>
              </a:gdLst>
              <a:ahLst/>
              <a:cxnLst>
                <a:cxn ang="0">
                  <a:pos x="connsiteX0" y="connsiteY0"/>
                </a:cxn>
                <a:cxn ang="0">
                  <a:pos x="connsiteX1" y="connsiteY1"/>
                </a:cxn>
                <a:cxn ang="0">
                  <a:pos x="connsiteX2" y="connsiteY2"/>
                </a:cxn>
                <a:cxn ang="0">
                  <a:pos x="connsiteX3" y="connsiteY3"/>
                </a:cxn>
              </a:cxnLst>
              <a:rect l="l" t="t" r="r" b="b"/>
              <a:pathLst>
                <a:path w="256694" h="496727">
                  <a:moveTo>
                    <a:pt x="100517" y="38986"/>
                  </a:moveTo>
                  <a:cubicBezTo>
                    <a:pt x="44906" y="83998"/>
                    <a:pt x="-65170" y="311229"/>
                    <a:pt x="51699" y="445448"/>
                  </a:cubicBezTo>
                  <a:cubicBezTo>
                    <a:pt x="168568" y="579667"/>
                    <a:pt x="250899" y="416804"/>
                    <a:pt x="251513" y="339055"/>
                  </a:cubicBezTo>
                  <a:cubicBezTo>
                    <a:pt x="252127" y="261306"/>
                    <a:pt x="298694" y="-121709"/>
                    <a:pt x="100517" y="38986"/>
                  </a:cubicBezTo>
                  <a:close/>
                </a:path>
              </a:pathLst>
            </a:custGeom>
            <a:solidFill>
              <a:srgbClr val="956818"/>
            </a:solidFill>
            <a:ln w="4079" cap="flat">
              <a:no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A6226E42-CC7B-ED23-27DF-4F2856840143}"/>
                </a:ext>
              </a:extLst>
            </p:cNvPr>
            <p:cNvSpPr/>
            <p:nvPr/>
          </p:nvSpPr>
          <p:spPr>
            <a:xfrm>
              <a:off x="5276172" y="772120"/>
              <a:ext cx="512078" cy="305443"/>
            </a:xfrm>
            <a:custGeom>
              <a:avLst/>
              <a:gdLst>
                <a:gd name="connsiteX0" fmla="*/ 512078 w 512078"/>
                <a:gd name="connsiteY0" fmla="*/ 30991 h 305443"/>
                <a:gd name="connsiteX1" fmla="*/ 376468 w 512078"/>
                <a:gd name="connsiteY1" fmla="*/ 96 h 305443"/>
                <a:gd name="connsiteX2" fmla="*/ 0 w 512078"/>
                <a:gd name="connsiteY2" fmla="*/ 305444 h 305443"/>
                <a:gd name="connsiteX3" fmla="*/ 512078 w 512078"/>
                <a:gd name="connsiteY3" fmla="*/ 30991 h 305443"/>
              </a:gdLst>
              <a:ahLst/>
              <a:cxnLst>
                <a:cxn ang="0">
                  <a:pos x="connsiteX0" y="connsiteY0"/>
                </a:cxn>
                <a:cxn ang="0">
                  <a:pos x="connsiteX1" y="connsiteY1"/>
                </a:cxn>
                <a:cxn ang="0">
                  <a:pos x="connsiteX2" y="connsiteY2"/>
                </a:cxn>
                <a:cxn ang="0">
                  <a:pos x="connsiteX3" y="connsiteY3"/>
                </a:cxn>
              </a:cxnLst>
              <a:rect l="l" t="t" r="r" b="b"/>
              <a:pathLst>
                <a:path w="512078" h="305443">
                  <a:moveTo>
                    <a:pt x="512078" y="30991"/>
                  </a:moveTo>
                  <a:cubicBezTo>
                    <a:pt x="469328" y="11931"/>
                    <a:pt x="423256" y="1434"/>
                    <a:pt x="376468" y="96"/>
                  </a:cubicBezTo>
                  <a:cubicBezTo>
                    <a:pt x="240489" y="-3710"/>
                    <a:pt x="93299" y="105957"/>
                    <a:pt x="0" y="305444"/>
                  </a:cubicBezTo>
                  <a:cubicBezTo>
                    <a:pt x="145022" y="299674"/>
                    <a:pt x="428846" y="266079"/>
                    <a:pt x="512078" y="30991"/>
                  </a:cubicBezTo>
                  <a:close/>
                </a:path>
              </a:pathLst>
            </a:custGeom>
            <a:solidFill>
              <a:srgbClr val="956818"/>
            </a:solidFill>
            <a:ln w="4079" cap="flat">
              <a:no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048131FB-6416-1EC0-34A6-69D0D47608C2}"/>
                </a:ext>
              </a:extLst>
            </p:cNvPr>
            <p:cNvSpPr/>
            <p:nvPr/>
          </p:nvSpPr>
          <p:spPr>
            <a:xfrm>
              <a:off x="6689614" y="1221442"/>
              <a:ext cx="175205" cy="334368"/>
            </a:xfrm>
            <a:custGeom>
              <a:avLst/>
              <a:gdLst>
                <a:gd name="connsiteX0" fmla="*/ 168950 w 175205"/>
                <a:gd name="connsiteY0" fmla="*/ 204437 h 334368"/>
                <a:gd name="connsiteX1" fmla="*/ 20409 w 175205"/>
                <a:gd name="connsiteY1" fmla="*/ 331290 h 334368"/>
                <a:gd name="connsiteX2" fmla="*/ 1872 w 175205"/>
                <a:gd name="connsiteY2" fmla="*/ 242329 h 334368"/>
                <a:gd name="connsiteX3" fmla="*/ 54455 w 175205"/>
                <a:gd name="connsiteY3" fmla="*/ 123946 h 334368"/>
                <a:gd name="connsiteX4" fmla="*/ 94680 w 175205"/>
                <a:gd name="connsiteY4" fmla="*/ 162 h 334368"/>
                <a:gd name="connsiteX5" fmla="*/ 168950 w 175205"/>
                <a:gd name="connsiteY5" fmla="*/ 204437 h 3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05" h="334368">
                  <a:moveTo>
                    <a:pt x="168950" y="204437"/>
                  </a:moveTo>
                  <a:cubicBezTo>
                    <a:pt x="145421" y="287751"/>
                    <a:pt x="54578" y="349049"/>
                    <a:pt x="20409" y="331290"/>
                  </a:cubicBezTo>
                  <a:cubicBezTo>
                    <a:pt x="-7457" y="316804"/>
                    <a:pt x="1013" y="248999"/>
                    <a:pt x="1872" y="242329"/>
                  </a:cubicBezTo>
                  <a:cubicBezTo>
                    <a:pt x="7724" y="195352"/>
                    <a:pt x="29289" y="181358"/>
                    <a:pt x="54455" y="123946"/>
                  </a:cubicBezTo>
                  <a:cubicBezTo>
                    <a:pt x="89278" y="44561"/>
                    <a:pt x="78025" y="3149"/>
                    <a:pt x="94680" y="162"/>
                  </a:cubicBezTo>
                  <a:cubicBezTo>
                    <a:pt x="122710" y="-4789"/>
                    <a:pt x="197104" y="104754"/>
                    <a:pt x="168950" y="204437"/>
                  </a:cubicBezTo>
                  <a:close/>
                </a:path>
              </a:pathLst>
            </a:custGeom>
            <a:solidFill>
              <a:srgbClr val="956818"/>
            </a:solidFill>
            <a:ln w="4079" cap="flat">
              <a:noFill/>
              <a:prstDash val="solid"/>
              <a:miter/>
            </a:ln>
          </p:spPr>
          <p:txBody>
            <a:bodyPr rtlCol="0" anchor="ctr"/>
            <a:lstStyle/>
            <a:p>
              <a:endParaRPr lang="en-US"/>
            </a:p>
          </p:txBody>
        </p:sp>
        <p:sp>
          <p:nvSpPr>
            <p:cNvPr id="150" name="任意多边形: 形状 149">
              <a:extLst>
                <a:ext uri="{FF2B5EF4-FFF2-40B4-BE49-F238E27FC236}">
                  <a16:creationId xmlns:a16="http://schemas.microsoft.com/office/drawing/2014/main" id="{AEC33A27-8C7F-F5CC-C25F-849383C657B0}"/>
                </a:ext>
              </a:extLst>
            </p:cNvPr>
            <p:cNvSpPr/>
            <p:nvPr/>
          </p:nvSpPr>
          <p:spPr>
            <a:xfrm>
              <a:off x="5396142" y="1962778"/>
              <a:ext cx="160263" cy="423196"/>
            </a:xfrm>
            <a:custGeom>
              <a:avLst/>
              <a:gdLst>
                <a:gd name="connsiteX0" fmla="*/ 4960 w 160263"/>
                <a:gd name="connsiteY0" fmla="*/ 137714 h 423196"/>
                <a:gd name="connsiteX1" fmla="*/ 156570 w 160263"/>
                <a:gd name="connsiteY1" fmla="*/ 422398 h 423196"/>
                <a:gd name="connsiteX2" fmla="*/ 125634 w 160263"/>
                <a:gd name="connsiteY2" fmla="*/ 202696 h 423196"/>
                <a:gd name="connsiteX3" fmla="*/ 128744 w 160263"/>
                <a:gd name="connsiteY3" fmla="*/ 1531 h 423196"/>
                <a:gd name="connsiteX4" fmla="*/ 4960 w 160263"/>
                <a:gd name="connsiteY4" fmla="*/ 137714 h 42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63" h="423196">
                  <a:moveTo>
                    <a:pt x="4960" y="137714"/>
                  </a:moveTo>
                  <a:cubicBezTo>
                    <a:pt x="-29986" y="284332"/>
                    <a:pt x="130258" y="435533"/>
                    <a:pt x="156570" y="422398"/>
                  </a:cubicBezTo>
                  <a:cubicBezTo>
                    <a:pt x="172938" y="414214"/>
                    <a:pt x="129849" y="346859"/>
                    <a:pt x="125634" y="202696"/>
                  </a:cubicBezTo>
                  <a:cubicBezTo>
                    <a:pt x="121952" y="76988"/>
                    <a:pt x="151292" y="12457"/>
                    <a:pt x="128744" y="1531"/>
                  </a:cubicBezTo>
                  <a:cubicBezTo>
                    <a:pt x="102801" y="-10990"/>
                    <a:pt x="24643" y="54973"/>
                    <a:pt x="4960" y="137714"/>
                  </a:cubicBezTo>
                  <a:close/>
                </a:path>
              </a:pathLst>
            </a:custGeom>
            <a:solidFill>
              <a:srgbClr val="956818"/>
            </a:solidFill>
            <a:ln w="4079" cap="flat">
              <a:noFill/>
              <a:prstDash val="solid"/>
              <a:miter/>
            </a:ln>
          </p:spPr>
          <p:txBody>
            <a:bodyPr rtlCol="0" anchor="ctr"/>
            <a:lstStyle/>
            <a:p>
              <a:endParaRPr lang="en-US"/>
            </a:p>
          </p:txBody>
        </p:sp>
        <p:sp>
          <p:nvSpPr>
            <p:cNvPr id="151" name="任意多边形: 形状 150">
              <a:extLst>
                <a:ext uri="{FF2B5EF4-FFF2-40B4-BE49-F238E27FC236}">
                  <a16:creationId xmlns:a16="http://schemas.microsoft.com/office/drawing/2014/main" id="{30FE69E8-99D1-BF8E-E215-B3A212C89009}"/>
                </a:ext>
              </a:extLst>
            </p:cNvPr>
            <p:cNvSpPr/>
            <p:nvPr/>
          </p:nvSpPr>
          <p:spPr>
            <a:xfrm>
              <a:off x="5581349" y="1889876"/>
              <a:ext cx="120993" cy="225590"/>
            </a:xfrm>
            <a:custGeom>
              <a:avLst/>
              <a:gdLst>
                <a:gd name="connsiteX0" fmla="*/ 38555 w 120993"/>
                <a:gd name="connsiteY0" fmla="*/ 140151 h 225590"/>
                <a:gd name="connsiteX1" fmla="*/ 663 w 120993"/>
                <a:gd name="connsiteY1" fmla="*/ 224529 h 225590"/>
                <a:gd name="connsiteX2" fmla="*/ 119332 w 120993"/>
                <a:gd name="connsiteY2" fmla="*/ 104141 h 225590"/>
                <a:gd name="connsiteX3" fmla="*/ 85654 w 120993"/>
                <a:gd name="connsiteY3" fmla="*/ 162 h 225590"/>
                <a:gd name="connsiteX4" fmla="*/ 42320 w 120993"/>
                <a:gd name="connsiteY4" fmla="*/ 40387 h 225590"/>
                <a:gd name="connsiteX5" fmla="*/ 38555 w 120993"/>
                <a:gd name="connsiteY5" fmla="*/ 140151 h 22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93" h="225590">
                  <a:moveTo>
                    <a:pt x="38555" y="140151"/>
                  </a:moveTo>
                  <a:cubicBezTo>
                    <a:pt x="30371" y="194412"/>
                    <a:pt x="-5271" y="218800"/>
                    <a:pt x="663" y="224529"/>
                  </a:cubicBezTo>
                  <a:cubicBezTo>
                    <a:pt x="9747" y="233368"/>
                    <a:pt x="106033" y="186473"/>
                    <a:pt x="119332" y="104141"/>
                  </a:cubicBezTo>
                  <a:cubicBezTo>
                    <a:pt x="126657" y="58760"/>
                    <a:pt x="108733" y="3518"/>
                    <a:pt x="85654" y="162"/>
                  </a:cubicBezTo>
                  <a:cubicBezTo>
                    <a:pt x="69286" y="-2211"/>
                    <a:pt x="50667" y="21932"/>
                    <a:pt x="42320" y="40387"/>
                  </a:cubicBezTo>
                  <a:cubicBezTo>
                    <a:pt x="26811" y="75415"/>
                    <a:pt x="45307" y="95711"/>
                    <a:pt x="38555" y="140151"/>
                  </a:cubicBezTo>
                  <a:close/>
                </a:path>
              </a:pathLst>
            </a:custGeom>
            <a:solidFill>
              <a:srgbClr val="956818"/>
            </a:solidFill>
            <a:ln w="4079" cap="flat">
              <a:noFill/>
              <a:prstDash val="solid"/>
              <a:miter/>
            </a:ln>
          </p:spPr>
          <p:txBody>
            <a:bodyPr rtlCol="0" anchor="ctr"/>
            <a:lstStyle/>
            <a:p>
              <a:endParaRPr lang="en-US"/>
            </a:p>
          </p:txBody>
        </p:sp>
        <p:sp>
          <p:nvSpPr>
            <p:cNvPr id="152" name="任意多边形: 形状 151">
              <a:extLst>
                <a:ext uri="{FF2B5EF4-FFF2-40B4-BE49-F238E27FC236}">
                  <a16:creationId xmlns:a16="http://schemas.microsoft.com/office/drawing/2014/main" id="{05F359D1-EEED-211A-289A-81EFD92BFE0B}"/>
                </a:ext>
              </a:extLst>
            </p:cNvPr>
            <p:cNvSpPr/>
            <p:nvPr/>
          </p:nvSpPr>
          <p:spPr>
            <a:xfrm>
              <a:off x="5299822" y="1280116"/>
              <a:ext cx="165710" cy="334591"/>
            </a:xfrm>
            <a:custGeom>
              <a:avLst/>
              <a:gdLst>
                <a:gd name="connsiteX0" fmla="*/ 248 w 165710"/>
                <a:gd name="connsiteY0" fmla="*/ 187501 h 334591"/>
                <a:gd name="connsiteX1" fmla="*/ 89659 w 165710"/>
                <a:gd name="connsiteY1" fmla="*/ 334528 h 334591"/>
                <a:gd name="connsiteX2" fmla="*/ 163929 w 165710"/>
                <a:gd name="connsiteY2" fmla="*/ 188319 h 334591"/>
                <a:gd name="connsiteX3" fmla="*/ 108237 w 165710"/>
                <a:gd name="connsiteY3" fmla="*/ 331 h 334591"/>
                <a:gd name="connsiteX4" fmla="*/ 248 w 165710"/>
                <a:gd name="connsiteY4" fmla="*/ 187501 h 334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10" h="334591">
                  <a:moveTo>
                    <a:pt x="248" y="187501"/>
                  </a:moveTo>
                  <a:cubicBezTo>
                    <a:pt x="3889" y="258293"/>
                    <a:pt x="49352" y="337147"/>
                    <a:pt x="89659" y="334528"/>
                  </a:cubicBezTo>
                  <a:cubicBezTo>
                    <a:pt x="131152" y="331868"/>
                    <a:pt x="157873" y="243684"/>
                    <a:pt x="163929" y="188319"/>
                  </a:cubicBezTo>
                  <a:cubicBezTo>
                    <a:pt x="172441" y="110570"/>
                    <a:pt x="149893" y="6796"/>
                    <a:pt x="108237" y="331"/>
                  </a:cubicBezTo>
                  <a:cubicBezTo>
                    <a:pt x="64615" y="-6462"/>
                    <a:pt x="-4663" y="92606"/>
                    <a:pt x="248" y="187501"/>
                  </a:cubicBezTo>
                  <a:close/>
                </a:path>
              </a:pathLst>
            </a:custGeom>
            <a:solidFill>
              <a:srgbClr val="7F8212"/>
            </a:solidFill>
            <a:ln w="4079" cap="flat">
              <a:noFill/>
              <a:prstDash val="solid"/>
              <a:miter/>
            </a:ln>
          </p:spPr>
          <p:txBody>
            <a:bodyPr rtlCol="0" anchor="ctr"/>
            <a:lstStyle/>
            <a:p>
              <a:endParaRPr lang="en-US"/>
            </a:p>
          </p:txBody>
        </p:sp>
        <p:sp>
          <p:nvSpPr>
            <p:cNvPr id="153" name="任意多边形: 形状 152">
              <a:extLst>
                <a:ext uri="{FF2B5EF4-FFF2-40B4-BE49-F238E27FC236}">
                  <a16:creationId xmlns:a16="http://schemas.microsoft.com/office/drawing/2014/main" id="{B43D53C2-60FD-89A5-8F29-EC702DC88B97}"/>
                </a:ext>
              </a:extLst>
            </p:cNvPr>
            <p:cNvSpPr/>
            <p:nvPr/>
          </p:nvSpPr>
          <p:spPr>
            <a:xfrm>
              <a:off x="5394321" y="794612"/>
              <a:ext cx="273231" cy="181200"/>
            </a:xfrm>
            <a:custGeom>
              <a:avLst/>
              <a:gdLst>
                <a:gd name="connsiteX0" fmla="*/ 170790 w 273231"/>
                <a:gd name="connsiteY0" fmla="*/ 148569 h 181200"/>
                <a:gd name="connsiteX1" fmla="*/ 269776 w 273231"/>
                <a:gd name="connsiteY1" fmla="*/ 9317 h 181200"/>
                <a:gd name="connsiteX2" fmla="*/ 132079 w 273231"/>
                <a:gd name="connsiteY2" fmla="*/ 34074 h 181200"/>
                <a:gd name="connsiteX3" fmla="*/ 1543 w 273231"/>
                <a:gd name="connsiteY3" fmla="*/ 163915 h 181200"/>
                <a:gd name="connsiteX4" fmla="*/ 170790 w 273231"/>
                <a:gd name="connsiteY4" fmla="*/ 148569 h 1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31" h="181200">
                  <a:moveTo>
                    <a:pt x="170790" y="148569"/>
                  </a:moveTo>
                  <a:cubicBezTo>
                    <a:pt x="237858" y="110268"/>
                    <a:pt x="286963" y="33542"/>
                    <a:pt x="269776" y="9317"/>
                  </a:cubicBezTo>
                  <a:cubicBezTo>
                    <a:pt x="252590" y="-14908"/>
                    <a:pt x="173777" y="13409"/>
                    <a:pt x="132079" y="34074"/>
                  </a:cubicBezTo>
                  <a:cubicBezTo>
                    <a:pt x="63374" y="67874"/>
                    <a:pt x="-11756" y="134861"/>
                    <a:pt x="1543" y="163915"/>
                  </a:cubicBezTo>
                  <a:cubicBezTo>
                    <a:pt x="14147" y="191168"/>
                    <a:pt x="105072" y="186298"/>
                    <a:pt x="170790" y="148569"/>
                  </a:cubicBezTo>
                  <a:close/>
                </a:path>
              </a:pathLst>
            </a:custGeom>
            <a:solidFill>
              <a:srgbClr val="7F8212"/>
            </a:solidFill>
            <a:ln w="4079" cap="flat">
              <a:noFill/>
              <a:prstDash val="solid"/>
              <a:miter/>
            </a:ln>
          </p:spPr>
          <p:txBody>
            <a:bodyPr rtlCol="0" anchor="ctr"/>
            <a:lstStyle/>
            <a:p>
              <a:endParaRPr lang="en-US"/>
            </a:p>
          </p:txBody>
        </p:sp>
        <p:sp>
          <p:nvSpPr>
            <p:cNvPr id="154" name="任意多边形: 形状 153">
              <a:extLst>
                <a:ext uri="{FF2B5EF4-FFF2-40B4-BE49-F238E27FC236}">
                  <a16:creationId xmlns:a16="http://schemas.microsoft.com/office/drawing/2014/main" id="{6FE4D709-6D06-7001-69CE-4F8D874C472D}"/>
                </a:ext>
              </a:extLst>
            </p:cNvPr>
            <p:cNvSpPr/>
            <p:nvPr/>
          </p:nvSpPr>
          <p:spPr>
            <a:xfrm>
              <a:off x="5832345" y="877430"/>
              <a:ext cx="299225" cy="162270"/>
            </a:xfrm>
            <a:custGeom>
              <a:avLst/>
              <a:gdLst>
                <a:gd name="connsiteX0" fmla="*/ 299064 w 299225"/>
                <a:gd name="connsiteY0" fmla="*/ 61086 h 162270"/>
                <a:gd name="connsiteX1" fmla="*/ 45357 w 299225"/>
                <a:gd name="connsiteY1" fmla="*/ 144645 h 162270"/>
                <a:gd name="connsiteX2" fmla="*/ 11312 w 299225"/>
                <a:gd name="connsiteY2" fmla="*/ 769 h 162270"/>
                <a:gd name="connsiteX3" fmla="*/ 85582 w 299225"/>
                <a:gd name="connsiteY3" fmla="*/ 54907 h 162270"/>
                <a:gd name="connsiteX4" fmla="*/ 299064 w 299225"/>
                <a:gd name="connsiteY4" fmla="*/ 61086 h 16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25" h="162270">
                  <a:moveTo>
                    <a:pt x="299064" y="61086"/>
                  </a:moveTo>
                  <a:cubicBezTo>
                    <a:pt x="305284" y="78108"/>
                    <a:pt x="129858" y="208890"/>
                    <a:pt x="45357" y="144645"/>
                  </a:cubicBezTo>
                  <a:cubicBezTo>
                    <a:pt x="-4811" y="106507"/>
                    <a:pt x="-8780" y="10385"/>
                    <a:pt x="11312" y="769"/>
                  </a:cubicBezTo>
                  <a:cubicBezTo>
                    <a:pt x="24774" y="-5697"/>
                    <a:pt x="41429" y="30027"/>
                    <a:pt x="85582" y="54907"/>
                  </a:cubicBezTo>
                  <a:cubicBezTo>
                    <a:pt x="181622" y="109085"/>
                    <a:pt x="294194" y="47868"/>
                    <a:pt x="299064" y="61086"/>
                  </a:cubicBezTo>
                  <a:close/>
                </a:path>
              </a:pathLst>
            </a:custGeom>
            <a:solidFill>
              <a:srgbClr val="7F8212"/>
            </a:solidFill>
            <a:ln w="4079" cap="flat">
              <a:noFill/>
              <a:prstDash val="solid"/>
              <a:miter/>
            </a:ln>
          </p:spPr>
          <p:txBody>
            <a:bodyPr rtlCol="0" anchor="ctr"/>
            <a:lstStyle/>
            <a:p>
              <a:endParaRPr lang="en-US"/>
            </a:p>
          </p:txBody>
        </p:sp>
        <p:sp>
          <p:nvSpPr>
            <p:cNvPr id="155" name="任意多边形: 形状 154">
              <a:extLst>
                <a:ext uri="{FF2B5EF4-FFF2-40B4-BE49-F238E27FC236}">
                  <a16:creationId xmlns:a16="http://schemas.microsoft.com/office/drawing/2014/main" id="{F35616E4-792D-7F6F-3EF3-54BDC965192F}"/>
                </a:ext>
              </a:extLst>
            </p:cNvPr>
            <p:cNvSpPr/>
            <p:nvPr/>
          </p:nvSpPr>
          <p:spPr>
            <a:xfrm>
              <a:off x="6319927" y="792582"/>
              <a:ext cx="240169" cy="58895"/>
            </a:xfrm>
            <a:custGeom>
              <a:avLst/>
              <a:gdLst>
                <a:gd name="connsiteX0" fmla="*/ 240042 w 240169"/>
                <a:gd name="connsiteY0" fmla="*/ 51572 h 58895"/>
                <a:gd name="connsiteX1" fmla="*/ 122436 w 240169"/>
                <a:gd name="connsiteY1" fmla="*/ 48462 h 58895"/>
                <a:gd name="connsiteX2" fmla="*/ 207 w 240169"/>
                <a:gd name="connsiteY2" fmla="*/ 56196 h 58895"/>
                <a:gd name="connsiteX3" fmla="*/ 106968 w 240169"/>
                <a:gd name="connsiteY3" fmla="*/ 503 h 58895"/>
                <a:gd name="connsiteX4" fmla="*/ 240042 w 240169"/>
                <a:gd name="connsiteY4" fmla="*/ 51572 h 5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69" h="58895">
                  <a:moveTo>
                    <a:pt x="240042" y="51572"/>
                  </a:moveTo>
                  <a:cubicBezTo>
                    <a:pt x="237586" y="59756"/>
                    <a:pt x="201454" y="46825"/>
                    <a:pt x="122436" y="48462"/>
                  </a:cubicBezTo>
                  <a:cubicBezTo>
                    <a:pt x="41905" y="50139"/>
                    <a:pt x="3399" y="64830"/>
                    <a:pt x="207" y="56196"/>
                  </a:cubicBezTo>
                  <a:cubicBezTo>
                    <a:pt x="-3640" y="45515"/>
                    <a:pt x="46652" y="5372"/>
                    <a:pt x="106968" y="503"/>
                  </a:cubicBezTo>
                  <a:cubicBezTo>
                    <a:pt x="178538" y="-5267"/>
                    <a:pt x="243438" y="40278"/>
                    <a:pt x="240042" y="51572"/>
                  </a:cubicBezTo>
                  <a:close/>
                </a:path>
              </a:pathLst>
            </a:custGeom>
            <a:solidFill>
              <a:srgbClr val="7F8212"/>
            </a:solidFill>
            <a:ln w="4079" cap="flat">
              <a:noFill/>
              <a:prstDash val="solid"/>
              <a:miter/>
            </a:ln>
          </p:spPr>
          <p:txBody>
            <a:bodyPr rtlCol="0" anchor="ctr"/>
            <a:lstStyle/>
            <a:p>
              <a:endParaRPr lang="en-US"/>
            </a:p>
          </p:txBody>
        </p:sp>
        <p:sp>
          <p:nvSpPr>
            <p:cNvPr id="156" name="任意多边形: 形状 155">
              <a:extLst>
                <a:ext uri="{FF2B5EF4-FFF2-40B4-BE49-F238E27FC236}">
                  <a16:creationId xmlns:a16="http://schemas.microsoft.com/office/drawing/2014/main" id="{7C7EA8C2-E47B-4DD4-BADC-5A984A38DDEE}"/>
                </a:ext>
              </a:extLst>
            </p:cNvPr>
            <p:cNvSpPr/>
            <p:nvPr/>
          </p:nvSpPr>
          <p:spPr>
            <a:xfrm>
              <a:off x="6725399" y="1330083"/>
              <a:ext cx="105934" cy="175595"/>
            </a:xfrm>
            <a:custGeom>
              <a:avLst/>
              <a:gdLst>
                <a:gd name="connsiteX0" fmla="*/ 18670 w 105934"/>
                <a:gd name="connsiteY0" fmla="*/ 81882 h 175595"/>
                <a:gd name="connsiteX1" fmla="*/ 6394 w 105934"/>
                <a:gd name="connsiteY1" fmla="*/ 173176 h 175595"/>
                <a:gd name="connsiteX2" fmla="*/ 103907 w 105934"/>
                <a:gd name="connsiteY2" fmla="*/ 91335 h 175595"/>
                <a:gd name="connsiteX3" fmla="*/ 71416 w 105934"/>
                <a:gd name="connsiteY3" fmla="*/ 42 h 175595"/>
                <a:gd name="connsiteX4" fmla="*/ 18670 w 105934"/>
                <a:gd name="connsiteY4" fmla="*/ 81882 h 1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34" h="175595">
                  <a:moveTo>
                    <a:pt x="18670" y="81882"/>
                  </a:moveTo>
                  <a:cubicBezTo>
                    <a:pt x="9136" y="108562"/>
                    <a:pt x="-9974" y="161964"/>
                    <a:pt x="6394" y="173176"/>
                  </a:cubicBezTo>
                  <a:cubicBezTo>
                    <a:pt x="24726" y="185779"/>
                    <a:pt x="91877" y="147764"/>
                    <a:pt x="103907" y="91335"/>
                  </a:cubicBezTo>
                  <a:cubicBezTo>
                    <a:pt x="112623" y="50169"/>
                    <a:pt x="91631" y="1310"/>
                    <a:pt x="71416" y="42"/>
                  </a:cubicBezTo>
                  <a:cubicBezTo>
                    <a:pt x="48460" y="-1759"/>
                    <a:pt x="28000" y="55448"/>
                    <a:pt x="18670" y="81882"/>
                  </a:cubicBezTo>
                  <a:close/>
                </a:path>
              </a:pathLst>
            </a:custGeom>
            <a:solidFill>
              <a:srgbClr val="7F8212"/>
            </a:solidFill>
            <a:ln w="4079" cap="flat">
              <a:noFill/>
              <a:prstDash val="solid"/>
              <a:miter/>
            </a:ln>
          </p:spPr>
          <p:txBody>
            <a:bodyPr rtlCol="0" anchor="ctr"/>
            <a:lstStyle/>
            <a:p>
              <a:endParaRPr lang="en-US"/>
            </a:p>
          </p:txBody>
        </p:sp>
        <p:sp>
          <p:nvSpPr>
            <p:cNvPr id="157" name="任意多边形: 形状 156">
              <a:extLst>
                <a:ext uri="{FF2B5EF4-FFF2-40B4-BE49-F238E27FC236}">
                  <a16:creationId xmlns:a16="http://schemas.microsoft.com/office/drawing/2014/main" id="{FDD5E57F-EDC4-B4AF-2A1D-04B87E06D2A2}"/>
                </a:ext>
              </a:extLst>
            </p:cNvPr>
            <p:cNvSpPr/>
            <p:nvPr/>
          </p:nvSpPr>
          <p:spPr>
            <a:xfrm>
              <a:off x="5414924" y="2025982"/>
              <a:ext cx="61425" cy="207611"/>
            </a:xfrm>
            <a:custGeom>
              <a:avLst/>
              <a:gdLst>
                <a:gd name="connsiteX0" fmla="*/ 91 w 61425"/>
                <a:gd name="connsiteY0" fmla="*/ 120914 h 207611"/>
                <a:gd name="connsiteX1" fmla="*/ 38761 w 61425"/>
                <a:gd name="connsiteY1" fmla="*/ 207542 h 207611"/>
                <a:gd name="connsiteX2" fmla="*/ 57339 w 61425"/>
                <a:gd name="connsiteY2" fmla="*/ 91492 h 207611"/>
                <a:gd name="connsiteX3" fmla="*/ 57339 w 61425"/>
                <a:gd name="connsiteY3" fmla="*/ 240 h 207611"/>
                <a:gd name="connsiteX4" fmla="*/ 91 w 61425"/>
                <a:gd name="connsiteY4" fmla="*/ 120914 h 20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25" h="207611">
                  <a:moveTo>
                    <a:pt x="91" y="120914"/>
                  </a:moveTo>
                  <a:cubicBezTo>
                    <a:pt x="1769" y="165926"/>
                    <a:pt x="26076" y="209588"/>
                    <a:pt x="38761" y="207542"/>
                  </a:cubicBezTo>
                  <a:cubicBezTo>
                    <a:pt x="48705" y="205947"/>
                    <a:pt x="51733" y="167768"/>
                    <a:pt x="57339" y="91492"/>
                  </a:cubicBezTo>
                  <a:cubicBezTo>
                    <a:pt x="61717" y="32117"/>
                    <a:pt x="63763" y="2368"/>
                    <a:pt x="57339" y="240"/>
                  </a:cubicBezTo>
                  <a:cubicBezTo>
                    <a:pt x="43835" y="-4262"/>
                    <a:pt x="-2323" y="55319"/>
                    <a:pt x="91" y="120914"/>
                  </a:cubicBezTo>
                  <a:close/>
                </a:path>
              </a:pathLst>
            </a:custGeom>
            <a:solidFill>
              <a:srgbClr val="7F8212"/>
            </a:solidFill>
            <a:ln w="4079" cap="flat">
              <a:noFill/>
              <a:prstDash val="solid"/>
              <a:miter/>
            </a:ln>
          </p:spPr>
          <p:txBody>
            <a:bodyPr rtlCol="0" anchor="ctr"/>
            <a:lstStyle/>
            <a:p>
              <a:endParaRPr lang="en-US"/>
            </a:p>
          </p:txBody>
        </p:sp>
        <p:sp>
          <p:nvSpPr>
            <p:cNvPr id="158" name="任意多边形: 形状 157">
              <a:extLst>
                <a:ext uri="{FF2B5EF4-FFF2-40B4-BE49-F238E27FC236}">
                  <a16:creationId xmlns:a16="http://schemas.microsoft.com/office/drawing/2014/main" id="{4A0EF112-F818-49A1-D929-452FB7F06253}"/>
                </a:ext>
              </a:extLst>
            </p:cNvPr>
            <p:cNvSpPr/>
            <p:nvPr/>
          </p:nvSpPr>
          <p:spPr>
            <a:xfrm>
              <a:off x="5642277" y="1934389"/>
              <a:ext cx="42031" cy="98152"/>
            </a:xfrm>
            <a:custGeom>
              <a:avLst/>
              <a:gdLst>
                <a:gd name="connsiteX0" fmla="*/ 37903 w 42031"/>
                <a:gd name="connsiteY0" fmla="*/ 18872 h 98152"/>
                <a:gd name="connsiteX1" fmla="*/ 4839 w 42031"/>
                <a:gd name="connsiteY1" fmla="*/ 98012 h 98152"/>
                <a:gd name="connsiteX2" fmla="*/ 1729 w 42031"/>
                <a:gd name="connsiteY2" fmla="*/ 48498 h 98152"/>
                <a:gd name="connsiteX3" fmla="*/ 3857 w 42031"/>
                <a:gd name="connsiteY3" fmla="*/ 1399 h 98152"/>
                <a:gd name="connsiteX4" fmla="*/ 37903 w 42031"/>
                <a:gd name="connsiteY4" fmla="*/ 18872 h 9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1" h="98152">
                  <a:moveTo>
                    <a:pt x="37903" y="18872"/>
                  </a:moveTo>
                  <a:cubicBezTo>
                    <a:pt x="54844" y="49399"/>
                    <a:pt x="14823" y="101204"/>
                    <a:pt x="4839" y="98012"/>
                  </a:cubicBezTo>
                  <a:cubicBezTo>
                    <a:pt x="1320" y="96907"/>
                    <a:pt x="3652" y="89828"/>
                    <a:pt x="1729" y="48498"/>
                  </a:cubicBezTo>
                  <a:cubicBezTo>
                    <a:pt x="174" y="14780"/>
                    <a:pt x="-2036" y="5082"/>
                    <a:pt x="3857" y="1399"/>
                  </a:cubicBezTo>
                  <a:cubicBezTo>
                    <a:pt x="11836" y="-3593"/>
                    <a:pt x="30373" y="5368"/>
                    <a:pt x="37903" y="18872"/>
                  </a:cubicBezTo>
                  <a:close/>
                </a:path>
              </a:pathLst>
            </a:custGeom>
            <a:solidFill>
              <a:srgbClr val="7F8212"/>
            </a:solidFill>
            <a:ln w="4079" cap="flat">
              <a:noFill/>
              <a:prstDash val="solid"/>
              <a:miter/>
            </a:ln>
          </p:spPr>
          <p:txBody>
            <a:bodyPr rtlCol="0" anchor="ctr"/>
            <a:lstStyle/>
            <a:p>
              <a:endParaRPr lang="en-US"/>
            </a:p>
          </p:txBody>
        </p:sp>
        <p:sp>
          <p:nvSpPr>
            <p:cNvPr id="159" name="任意多边形: 形状 158">
              <a:extLst>
                <a:ext uri="{FF2B5EF4-FFF2-40B4-BE49-F238E27FC236}">
                  <a16:creationId xmlns:a16="http://schemas.microsoft.com/office/drawing/2014/main" id="{C4038A06-29CD-FF67-FE30-D00FAF2C97A1}"/>
                </a:ext>
              </a:extLst>
            </p:cNvPr>
            <p:cNvSpPr/>
            <p:nvPr/>
          </p:nvSpPr>
          <p:spPr>
            <a:xfrm>
              <a:off x="5327471" y="1315445"/>
              <a:ext cx="94693" cy="116763"/>
            </a:xfrm>
            <a:custGeom>
              <a:avLst/>
              <a:gdLst>
                <a:gd name="connsiteX0" fmla="*/ 22358 w 94693"/>
                <a:gd name="connsiteY0" fmla="*/ 31825 h 116763"/>
                <a:gd name="connsiteX1" fmla="*/ 588 w 94693"/>
                <a:gd name="connsiteY1" fmla="*/ 80929 h 116763"/>
                <a:gd name="connsiteX2" fmla="*/ 34266 w 94693"/>
                <a:gd name="connsiteY2" fmla="*/ 115753 h 116763"/>
                <a:gd name="connsiteX3" fmla="*/ 94582 w 94693"/>
                <a:gd name="connsiteY3" fmla="*/ 69308 h 116763"/>
                <a:gd name="connsiteX4" fmla="*/ 73713 w 94693"/>
                <a:gd name="connsiteY4" fmla="*/ 36817 h 116763"/>
                <a:gd name="connsiteX5" fmla="*/ 66757 w 94693"/>
                <a:gd name="connsiteY5" fmla="*/ 848 h 116763"/>
                <a:gd name="connsiteX6" fmla="*/ 22358 w 94693"/>
                <a:gd name="connsiteY6" fmla="*/ 31825 h 11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93" h="116763">
                  <a:moveTo>
                    <a:pt x="22358" y="31825"/>
                  </a:moveTo>
                  <a:cubicBezTo>
                    <a:pt x="8731" y="48520"/>
                    <a:pt x="-2767" y="62638"/>
                    <a:pt x="588" y="80929"/>
                  </a:cubicBezTo>
                  <a:cubicBezTo>
                    <a:pt x="4234" y="98022"/>
                    <a:pt x="17306" y="111538"/>
                    <a:pt x="34266" y="115753"/>
                  </a:cubicBezTo>
                  <a:cubicBezTo>
                    <a:pt x="65570" y="122996"/>
                    <a:pt x="96792" y="89645"/>
                    <a:pt x="94582" y="69308"/>
                  </a:cubicBezTo>
                  <a:cubicBezTo>
                    <a:pt x="93314" y="57359"/>
                    <a:pt x="81202" y="56418"/>
                    <a:pt x="73713" y="36817"/>
                  </a:cubicBezTo>
                  <a:cubicBezTo>
                    <a:pt x="66225" y="17216"/>
                    <a:pt x="73386" y="4695"/>
                    <a:pt x="66757" y="848"/>
                  </a:cubicBezTo>
                  <a:cubicBezTo>
                    <a:pt x="56977" y="-4594"/>
                    <a:pt x="34102" y="17380"/>
                    <a:pt x="22358" y="31825"/>
                  </a:cubicBezTo>
                  <a:close/>
                </a:path>
              </a:pathLst>
            </a:custGeom>
            <a:solidFill>
              <a:srgbClr val="A49112"/>
            </a:solidFill>
            <a:ln w="4079" cap="flat">
              <a:noFill/>
              <a:prstDash val="solid"/>
              <a:miter/>
            </a:ln>
          </p:spPr>
          <p:txBody>
            <a:bodyPr rtlCol="0" anchor="ctr"/>
            <a:lstStyle/>
            <a:p>
              <a:endParaRPr lang="en-US"/>
            </a:p>
          </p:txBody>
        </p:sp>
        <p:sp>
          <p:nvSpPr>
            <p:cNvPr id="160" name="任意多边形: 形状 159">
              <a:extLst>
                <a:ext uri="{FF2B5EF4-FFF2-40B4-BE49-F238E27FC236}">
                  <a16:creationId xmlns:a16="http://schemas.microsoft.com/office/drawing/2014/main" id="{9DA44C97-174E-C6C9-E9F5-9CA2CDD55CD5}"/>
                </a:ext>
              </a:extLst>
            </p:cNvPr>
            <p:cNvSpPr/>
            <p:nvPr/>
          </p:nvSpPr>
          <p:spPr>
            <a:xfrm>
              <a:off x="5319262" y="1488213"/>
              <a:ext cx="94618" cy="103728"/>
            </a:xfrm>
            <a:custGeom>
              <a:avLst/>
              <a:gdLst>
                <a:gd name="connsiteX0" fmla="*/ 45871 w 94618"/>
                <a:gd name="connsiteY0" fmla="*/ 63782 h 103728"/>
                <a:gd name="connsiteX1" fmla="*/ 94607 w 94618"/>
                <a:gd name="connsiteY1" fmla="*/ 86984 h 103728"/>
                <a:gd name="connsiteX2" fmla="*/ 70751 w 94618"/>
                <a:gd name="connsiteY2" fmla="*/ 103352 h 103728"/>
                <a:gd name="connsiteX3" fmla="*/ 2904 w 94618"/>
                <a:gd name="connsiteY3" fmla="*/ 45286 h 103728"/>
                <a:gd name="connsiteX4" fmla="*/ 6424 w 94618"/>
                <a:gd name="connsiteY4" fmla="*/ 28 h 103728"/>
                <a:gd name="connsiteX5" fmla="*/ 45871 w 94618"/>
                <a:gd name="connsiteY5" fmla="*/ 63782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18" h="103728">
                  <a:moveTo>
                    <a:pt x="45871" y="63782"/>
                  </a:moveTo>
                  <a:cubicBezTo>
                    <a:pt x="68582" y="80437"/>
                    <a:pt x="93912" y="77695"/>
                    <a:pt x="94607" y="86984"/>
                  </a:cubicBezTo>
                  <a:cubicBezTo>
                    <a:pt x="95057" y="93654"/>
                    <a:pt x="82331" y="101593"/>
                    <a:pt x="70751" y="103352"/>
                  </a:cubicBezTo>
                  <a:cubicBezTo>
                    <a:pt x="42925" y="107444"/>
                    <a:pt x="11743" y="77491"/>
                    <a:pt x="2904" y="45286"/>
                  </a:cubicBezTo>
                  <a:cubicBezTo>
                    <a:pt x="-2947" y="23844"/>
                    <a:pt x="981" y="928"/>
                    <a:pt x="6424" y="28"/>
                  </a:cubicBezTo>
                  <a:cubicBezTo>
                    <a:pt x="13830" y="-1240"/>
                    <a:pt x="14199" y="40539"/>
                    <a:pt x="45871" y="63782"/>
                  </a:cubicBezTo>
                  <a:close/>
                </a:path>
              </a:pathLst>
            </a:custGeom>
            <a:solidFill>
              <a:srgbClr val="A49112"/>
            </a:solidFill>
            <a:ln w="4079" cap="flat">
              <a:noFill/>
              <a:prstDash val="solid"/>
              <a:miter/>
            </a:ln>
          </p:spPr>
          <p:txBody>
            <a:bodyPr rtlCol="0" anchor="ctr"/>
            <a:lstStyle/>
            <a:p>
              <a:endParaRPr lang="en-US"/>
            </a:p>
          </p:txBody>
        </p:sp>
        <p:sp>
          <p:nvSpPr>
            <p:cNvPr id="161" name="任意多边形: 形状 160">
              <a:extLst>
                <a:ext uri="{FF2B5EF4-FFF2-40B4-BE49-F238E27FC236}">
                  <a16:creationId xmlns:a16="http://schemas.microsoft.com/office/drawing/2014/main" id="{1A85F8E1-25C3-2BF6-3319-FC23E389A484}"/>
                </a:ext>
              </a:extLst>
            </p:cNvPr>
            <p:cNvSpPr/>
            <p:nvPr/>
          </p:nvSpPr>
          <p:spPr>
            <a:xfrm>
              <a:off x="5422605" y="2065892"/>
              <a:ext cx="34111" cy="92142"/>
            </a:xfrm>
            <a:custGeom>
              <a:avLst/>
              <a:gdLst>
                <a:gd name="connsiteX0" fmla="*/ 1699 w 34111"/>
                <a:gd name="connsiteY0" fmla="*/ 66314 h 92142"/>
                <a:gd name="connsiteX1" fmla="*/ 26252 w 34111"/>
                <a:gd name="connsiteY1" fmla="*/ 91848 h 92142"/>
                <a:gd name="connsiteX2" fmla="*/ 28584 w 34111"/>
                <a:gd name="connsiteY2" fmla="*/ 40779 h 92142"/>
                <a:gd name="connsiteX3" fmla="*/ 33249 w 34111"/>
                <a:gd name="connsiteY3" fmla="*/ 145 h 92142"/>
                <a:gd name="connsiteX4" fmla="*/ 1699 w 34111"/>
                <a:gd name="connsiteY4" fmla="*/ 66314 h 9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1" h="92142">
                  <a:moveTo>
                    <a:pt x="1699" y="66314"/>
                  </a:moveTo>
                  <a:cubicBezTo>
                    <a:pt x="6282" y="81495"/>
                    <a:pt x="20318" y="94262"/>
                    <a:pt x="26252" y="91848"/>
                  </a:cubicBezTo>
                  <a:cubicBezTo>
                    <a:pt x="32185" y="89434"/>
                    <a:pt x="26252" y="73679"/>
                    <a:pt x="28584" y="40779"/>
                  </a:cubicBezTo>
                  <a:cubicBezTo>
                    <a:pt x="30507" y="12135"/>
                    <a:pt x="36277" y="1537"/>
                    <a:pt x="33249" y="145"/>
                  </a:cubicBezTo>
                  <a:cubicBezTo>
                    <a:pt x="26988" y="-2596"/>
                    <a:pt x="-8040" y="33987"/>
                    <a:pt x="1699" y="66314"/>
                  </a:cubicBezTo>
                  <a:close/>
                </a:path>
              </a:pathLst>
            </a:custGeom>
            <a:solidFill>
              <a:srgbClr val="A49112"/>
            </a:solidFill>
            <a:ln w="4079" cap="flat">
              <a:noFill/>
              <a:prstDash val="solid"/>
              <a:miter/>
            </a:ln>
          </p:spPr>
          <p:txBody>
            <a:bodyPr rtlCol="0" anchor="ctr"/>
            <a:lstStyle/>
            <a:p>
              <a:endParaRPr lang="en-US"/>
            </a:p>
          </p:txBody>
        </p:sp>
        <p:sp>
          <p:nvSpPr>
            <p:cNvPr id="162" name="任意多边形: 形状 161">
              <a:extLst>
                <a:ext uri="{FF2B5EF4-FFF2-40B4-BE49-F238E27FC236}">
                  <a16:creationId xmlns:a16="http://schemas.microsoft.com/office/drawing/2014/main" id="{55E35C1D-7143-CE27-86EF-CABD4913E056}"/>
                </a:ext>
              </a:extLst>
            </p:cNvPr>
            <p:cNvSpPr/>
            <p:nvPr/>
          </p:nvSpPr>
          <p:spPr>
            <a:xfrm>
              <a:off x="5502019" y="807911"/>
              <a:ext cx="138665" cy="79329"/>
            </a:xfrm>
            <a:custGeom>
              <a:avLst/>
              <a:gdLst>
                <a:gd name="connsiteX0" fmla="*/ 34 w 138665"/>
                <a:gd name="connsiteY0" fmla="*/ 59445 h 79329"/>
                <a:gd name="connsiteX1" fmla="*/ 80115 w 138665"/>
                <a:gd name="connsiteY1" fmla="*/ 74544 h 79329"/>
                <a:gd name="connsiteX2" fmla="*/ 136954 w 138665"/>
                <a:gd name="connsiteY2" fmla="*/ 2565 h 79329"/>
                <a:gd name="connsiteX3" fmla="*/ 69803 w 138665"/>
                <a:gd name="connsiteY3" fmla="*/ 19998 h 79329"/>
                <a:gd name="connsiteX4" fmla="*/ 34 w 138665"/>
                <a:gd name="connsiteY4" fmla="*/ 59445 h 7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65" h="79329">
                  <a:moveTo>
                    <a:pt x="34" y="59445"/>
                  </a:moveTo>
                  <a:cubicBezTo>
                    <a:pt x="1384" y="72744"/>
                    <a:pt x="44473" y="86984"/>
                    <a:pt x="80115" y="74544"/>
                  </a:cubicBezTo>
                  <a:cubicBezTo>
                    <a:pt x="120790" y="60263"/>
                    <a:pt x="145588" y="13164"/>
                    <a:pt x="136954" y="2565"/>
                  </a:cubicBezTo>
                  <a:cubicBezTo>
                    <a:pt x="131266" y="-4555"/>
                    <a:pt x="110560" y="3752"/>
                    <a:pt x="69803" y="19998"/>
                  </a:cubicBezTo>
                  <a:cubicBezTo>
                    <a:pt x="26919" y="37102"/>
                    <a:pt x="-1112" y="48274"/>
                    <a:pt x="34" y="59445"/>
                  </a:cubicBezTo>
                  <a:close/>
                </a:path>
              </a:pathLst>
            </a:custGeom>
            <a:solidFill>
              <a:srgbClr val="A49112"/>
            </a:solidFill>
            <a:ln w="4079" cap="flat">
              <a:noFill/>
              <a:prstDash val="solid"/>
              <a:miter/>
            </a:ln>
          </p:spPr>
          <p:txBody>
            <a:bodyPr rtlCol="0" anchor="ctr"/>
            <a:lstStyle/>
            <a:p>
              <a:endParaRPr lang="en-US"/>
            </a:p>
          </p:txBody>
        </p:sp>
        <p:sp>
          <p:nvSpPr>
            <p:cNvPr id="163" name="任意多边形: 形状 162">
              <a:extLst>
                <a:ext uri="{FF2B5EF4-FFF2-40B4-BE49-F238E27FC236}">
                  <a16:creationId xmlns:a16="http://schemas.microsoft.com/office/drawing/2014/main" id="{D9215A8A-287C-B59D-3440-B2114578FA7B}"/>
                </a:ext>
              </a:extLst>
            </p:cNvPr>
            <p:cNvSpPr/>
            <p:nvPr/>
          </p:nvSpPr>
          <p:spPr>
            <a:xfrm>
              <a:off x="5900085" y="959857"/>
              <a:ext cx="177788" cy="63830"/>
            </a:xfrm>
            <a:custGeom>
              <a:avLst/>
              <a:gdLst>
                <a:gd name="connsiteX0" fmla="*/ 177513 w 177788"/>
                <a:gd name="connsiteY0" fmla="*/ 3825 h 63830"/>
                <a:gd name="connsiteX1" fmla="*/ 47550 w 177788"/>
                <a:gd name="connsiteY1" fmla="*/ 62996 h 63830"/>
                <a:gd name="connsiteX2" fmla="*/ 0 w 177788"/>
                <a:gd name="connsiteY2" fmla="*/ 42086 h 63830"/>
                <a:gd name="connsiteX3" fmla="*/ 73657 w 177788"/>
                <a:gd name="connsiteY3" fmla="*/ 15897 h 63830"/>
                <a:gd name="connsiteX4" fmla="*/ 177513 w 177788"/>
                <a:gd name="connsiteY4" fmla="*/ 3825 h 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88" h="63830">
                  <a:moveTo>
                    <a:pt x="177513" y="3825"/>
                  </a:moveTo>
                  <a:cubicBezTo>
                    <a:pt x="182628" y="16756"/>
                    <a:pt x="115723" y="71180"/>
                    <a:pt x="47550" y="62996"/>
                  </a:cubicBezTo>
                  <a:cubicBezTo>
                    <a:pt x="26435" y="60459"/>
                    <a:pt x="-122" y="51293"/>
                    <a:pt x="0" y="42086"/>
                  </a:cubicBezTo>
                  <a:cubicBezTo>
                    <a:pt x="0" y="31446"/>
                    <a:pt x="36133" y="23835"/>
                    <a:pt x="73657" y="15897"/>
                  </a:cubicBezTo>
                  <a:cubicBezTo>
                    <a:pt x="133892" y="3170"/>
                    <a:pt x="174035" y="-5300"/>
                    <a:pt x="177513" y="3825"/>
                  </a:cubicBezTo>
                  <a:close/>
                </a:path>
              </a:pathLst>
            </a:custGeom>
            <a:solidFill>
              <a:srgbClr val="A49112"/>
            </a:solidFill>
            <a:ln w="4079" cap="flat">
              <a:noFill/>
              <a:prstDash val="solid"/>
              <a:miter/>
            </a:ln>
          </p:spPr>
          <p:txBody>
            <a:bodyPr rtlCol="0" anchor="ctr"/>
            <a:lstStyle/>
            <a:p>
              <a:endParaRPr lang="en-US"/>
            </a:p>
          </p:txBody>
        </p:sp>
        <p:sp>
          <p:nvSpPr>
            <p:cNvPr id="164" name="任意多边形: 形状 163">
              <a:extLst>
                <a:ext uri="{FF2B5EF4-FFF2-40B4-BE49-F238E27FC236}">
                  <a16:creationId xmlns:a16="http://schemas.microsoft.com/office/drawing/2014/main" id="{1B865BC6-45FC-3A45-6AF9-4A7D5EBD6C40}"/>
                </a:ext>
              </a:extLst>
            </p:cNvPr>
            <p:cNvSpPr/>
            <p:nvPr/>
          </p:nvSpPr>
          <p:spPr>
            <a:xfrm>
              <a:off x="6757339" y="1365144"/>
              <a:ext cx="42013" cy="54595"/>
            </a:xfrm>
            <a:custGeom>
              <a:avLst/>
              <a:gdLst>
                <a:gd name="connsiteX0" fmla="*/ 9564 w 42013"/>
                <a:gd name="connsiteY0" fmla="*/ 22801 h 54595"/>
                <a:gd name="connsiteX1" fmla="*/ 1380 w 42013"/>
                <a:gd name="connsiteY1" fmla="*/ 53409 h 54595"/>
                <a:gd name="connsiteX2" fmla="*/ 42014 w 42013"/>
                <a:gd name="connsiteY2" fmla="*/ 22801 h 54595"/>
                <a:gd name="connsiteX3" fmla="*/ 25646 w 42013"/>
                <a:gd name="connsiteY3" fmla="*/ 8 h 54595"/>
                <a:gd name="connsiteX4" fmla="*/ 9564 w 42013"/>
                <a:gd name="connsiteY4" fmla="*/ 22801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13" h="54595">
                  <a:moveTo>
                    <a:pt x="9564" y="22801"/>
                  </a:moveTo>
                  <a:cubicBezTo>
                    <a:pt x="2976" y="37409"/>
                    <a:pt x="-2712" y="49849"/>
                    <a:pt x="1380" y="53409"/>
                  </a:cubicBezTo>
                  <a:cubicBezTo>
                    <a:pt x="7845" y="59056"/>
                    <a:pt x="41646" y="43834"/>
                    <a:pt x="42014" y="22801"/>
                  </a:cubicBezTo>
                  <a:cubicBezTo>
                    <a:pt x="42014" y="11875"/>
                    <a:pt x="33339" y="-360"/>
                    <a:pt x="25646" y="8"/>
                  </a:cubicBezTo>
                  <a:cubicBezTo>
                    <a:pt x="19671" y="417"/>
                    <a:pt x="15825" y="8888"/>
                    <a:pt x="9564" y="22801"/>
                  </a:cubicBezTo>
                  <a:close/>
                </a:path>
              </a:pathLst>
            </a:custGeom>
            <a:solidFill>
              <a:srgbClr val="A49112"/>
            </a:solidFill>
            <a:ln w="4079" cap="flat">
              <a:noFill/>
              <a:prstDash val="solid"/>
              <a:miter/>
            </a:ln>
          </p:spPr>
          <p:txBody>
            <a:bodyPr rtlCol="0" anchor="ctr"/>
            <a:lstStyle/>
            <a:p>
              <a:endParaRPr lang="en-US"/>
            </a:p>
          </p:txBody>
        </p:sp>
        <p:sp>
          <p:nvSpPr>
            <p:cNvPr id="165" name="任意多边形: 形状 164">
              <a:extLst>
                <a:ext uri="{FF2B5EF4-FFF2-40B4-BE49-F238E27FC236}">
                  <a16:creationId xmlns:a16="http://schemas.microsoft.com/office/drawing/2014/main" id="{44B413F0-B709-11F8-D979-F9F225E2E4A7}"/>
                </a:ext>
              </a:extLst>
            </p:cNvPr>
            <p:cNvSpPr/>
            <p:nvPr/>
          </p:nvSpPr>
          <p:spPr>
            <a:xfrm>
              <a:off x="6524783" y="2274480"/>
              <a:ext cx="162455" cy="238085"/>
            </a:xfrm>
            <a:custGeom>
              <a:avLst/>
              <a:gdLst>
                <a:gd name="connsiteX0" fmla="*/ 159706 w 162455"/>
                <a:gd name="connsiteY0" fmla="*/ 99851 h 238085"/>
                <a:gd name="connsiteX1" fmla="*/ 138060 w 162455"/>
                <a:gd name="connsiteY1" fmla="*/ 46 h 238085"/>
                <a:gd name="connsiteX2" fmla="*/ 54500 w 162455"/>
                <a:gd name="connsiteY2" fmla="*/ 152475 h 238085"/>
                <a:gd name="connsiteX3" fmla="*/ 1017 w 162455"/>
                <a:gd name="connsiteY3" fmla="*/ 236034 h 238085"/>
                <a:gd name="connsiteX4" fmla="*/ 57610 w 162455"/>
                <a:gd name="connsiteY4" fmla="*/ 217456 h 238085"/>
                <a:gd name="connsiteX5" fmla="*/ 159706 w 162455"/>
                <a:gd name="connsiteY5" fmla="*/ 99851 h 2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55" h="238085">
                  <a:moveTo>
                    <a:pt x="159706" y="99851"/>
                  </a:moveTo>
                  <a:cubicBezTo>
                    <a:pt x="168586" y="54839"/>
                    <a:pt x="154510" y="1888"/>
                    <a:pt x="138060" y="46"/>
                  </a:cubicBezTo>
                  <a:cubicBezTo>
                    <a:pt x="119645" y="-1959"/>
                    <a:pt x="115308" y="61427"/>
                    <a:pt x="54500" y="152475"/>
                  </a:cubicBezTo>
                  <a:cubicBezTo>
                    <a:pt x="23237" y="199206"/>
                    <a:pt x="-5857" y="227646"/>
                    <a:pt x="1017" y="236034"/>
                  </a:cubicBezTo>
                  <a:cubicBezTo>
                    <a:pt x="8710" y="245364"/>
                    <a:pt x="53150" y="219993"/>
                    <a:pt x="57610" y="217456"/>
                  </a:cubicBezTo>
                  <a:cubicBezTo>
                    <a:pt x="86295" y="201047"/>
                    <a:pt x="146776" y="166592"/>
                    <a:pt x="159706" y="99851"/>
                  </a:cubicBezTo>
                  <a:close/>
                </a:path>
              </a:pathLst>
            </a:custGeom>
            <a:solidFill>
              <a:srgbClr val="956818"/>
            </a:solidFill>
            <a:ln w="4079" cap="flat">
              <a:noFill/>
              <a:prstDash val="solid"/>
              <a:miter/>
            </a:ln>
          </p:spPr>
          <p:txBody>
            <a:bodyPr rtlCol="0" anchor="ctr"/>
            <a:lstStyle/>
            <a:p>
              <a:endParaRPr lang="en-US"/>
            </a:p>
          </p:txBody>
        </p:sp>
        <p:sp>
          <p:nvSpPr>
            <p:cNvPr id="166" name="任意多边形: 形状 165">
              <a:extLst>
                <a:ext uri="{FF2B5EF4-FFF2-40B4-BE49-F238E27FC236}">
                  <a16:creationId xmlns:a16="http://schemas.microsoft.com/office/drawing/2014/main" id="{B86E422F-2636-7135-0F79-2818E301FD1A}"/>
                </a:ext>
              </a:extLst>
            </p:cNvPr>
            <p:cNvSpPr/>
            <p:nvPr/>
          </p:nvSpPr>
          <p:spPr>
            <a:xfrm>
              <a:off x="6579825" y="2326184"/>
              <a:ext cx="89589" cy="133762"/>
            </a:xfrm>
            <a:custGeom>
              <a:avLst/>
              <a:gdLst>
                <a:gd name="connsiteX0" fmla="*/ 86127 w 89589"/>
                <a:gd name="connsiteY0" fmla="*/ 50480 h 133762"/>
                <a:gd name="connsiteX1" fmla="*/ 194 w 89589"/>
                <a:gd name="connsiteY1" fmla="*/ 133262 h 133762"/>
                <a:gd name="connsiteX2" fmla="*/ 45821 w 89589"/>
                <a:gd name="connsiteY2" fmla="*/ 73682 h 133762"/>
                <a:gd name="connsiteX3" fmla="*/ 83754 w 89589"/>
                <a:gd name="connsiteY3" fmla="*/ 25 h 133762"/>
                <a:gd name="connsiteX4" fmla="*/ 86127 w 89589"/>
                <a:gd name="connsiteY4" fmla="*/ 50480 h 13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9" h="133762">
                  <a:moveTo>
                    <a:pt x="86127" y="50480"/>
                  </a:moveTo>
                  <a:cubicBezTo>
                    <a:pt x="70864" y="107769"/>
                    <a:pt x="4287" y="138091"/>
                    <a:pt x="194" y="133262"/>
                  </a:cubicBezTo>
                  <a:cubicBezTo>
                    <a:pt x="-2343" y="130275"/>
                    <a:pt x="20327" y="115543"/>
                    <a:pt x="45821" y="73682"/>
                  </a:cubicBezTo>
                  <a:cubicBezTo>
                    <a:pt x="71314" y="31820"/>
                    <a:pt x="77411" y="-1039"/>
                    <a:pt x="83754" y="25"/>
                  </a:cubicBezTo>
                  <a:cubicBezTo>
                    <a:pt x="89278" y="1253"/>
                    <a:pt x="92388" y="26828"/>
                    <a:pt x="86127" y="50480"/>
                  </a:cubicBezTo>
                  <a:close/>
                </a:path>
              </a:pathLst>
            </a:custGeom>
            <a:solidFill>
              <a:srgbClr val="7F8212"/>
            </a:solidFill>
            <a:ln w="4079" cap="flat">
              <a:noFill/>
              <a:prstDash val="solid"/>
              <a:miter/>
            </a:ln>
          </p:spPr>
          <p:txBody>
            <a:bodyPr rtlCol="0" anchor="ctr"/>
            <a:lstStyle/>
            <a:p>
              <a:endParaRPr lang="en-US"/>
            </a:p>
          </p:txBody>
        </p:sp>
      </p:grpSp>
    </p:spTree>
    <p:extLst>
      <p:ext uri="{BB962C8B-B14F-4D97-AF65-F5344CB8AC3E}">
        <p14:creationId xmlns:p14="http://schemas.microsoft.com/office/powerpoint/2010/main" val="10059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71">
            <a:extLst>
              <a:ext uri="{FF2B5EF4-FFF2-40B4-BE49-F238E27FC236}">
                <a16:creationId xmlns:a16="http://schemas.microsoft.com/office/drawing/2014/main" id="{037A7A3A-AB34-0982-717C-C9C52AEEB5C9}"/>
              </a:ext>
            </a:extLst>
          </p:cNvPr>
          <p:cNvSpPr/>
          <p:nvPr/>
        </p:nvSpPr>
        <p:spPr>
          <a:xfrm>
            <a:off x="3879442" y="5886630"/>
            <a:ext cx="4396944" cy="612741"/>
          </a:xfrm>
          <a:prstGeom prst="ellipse">
            <a:avLst/>
          </a:prstGeom>
          <a:gradFill>
            <a:gsLst>
              <a:gs pos="14000">
                <a:schemeClr val="accent1">
                  <a:alpha val="68000"/>
                </a:schemeClr>
              </a:gs>
              <a:gs pos="99000">
                <a:schemeClr val="accent2">
                  <a:alpha val="0"/>
                </a:schemeClr>
              </a:gs>
            </a:gsLst>
            <a:path path="shape">
              <a:fillToRect l="50000" t="50000" r="50000" b="50000"/>
            </a:path>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图片 68" descr="图片包含 游戏机&#10;&#10;描述已自动生成">
            <a:extLst>
              <a:ext uri="{FF2B5EF4-FFF2-40B4-BE49-F238E27FC236}">
                <a16:creationId xmlns:a16="http://schemas.microsoft.com/office/drawing/2014/main" id="{CF0B121C-A9D2-3F5B-A201-02B7CAD91EC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Lst>
          </a:blip>
          <a:srcRect l="24591" t="-123" r="-1698" b="123"/>
          <a:stretch/>
        </p:blipFill>
        <p:spPr>
          <a:xfrm rot="9900000" flipV="1">
            <a:off x="6763140" y="359687"/>
            <a:ext cx="5884090" cy="2790079"/>
          </a:xfrm>
          <a:custGeom>
            <a:avLst/>
            <a:gdLst>
              <a:gd name="connsiteX0" fmla="*/ 5884090 w 5884090"/>
              <a:gd name="connsiteY0" fmla="*/ 2589758 h 2790079"/>
              <a:gd name="connsiteX1" fmla="*/ 5884090 w 5884090"/>
              <a:gd name="connsiteY1" fmla="*/ 0 h 2790079"/>
              <a:gd name="connsiteX2" fmla="*/ 0 w 5884090"/>
              <a:gd name="connsiteY2" fmla="*/ 0 h 2790079"/>
              <a:gd name="connsiteX3" fmla="*/ 747599 w 5884090"/>
              <a:gd name="connsiteY3" fmla="*/ 2790079 h 2790079"/>
              <a:gd name="connsiteX4" fmla="*/ 4895861 w 5884090"/>
              <a:gd name="connsiteY4" fmla="*/ 2790079 h 2790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090" h="2790079">
                <a:moveTo>
                  <a:pt x="5884090" y="2589758"/>
                </a:moveTo>
                <a:lnTo>
                  <a:pt x="5884090" y="0"/>
                </a:lnTo>
                <a:lnTo>
                  <a:pt x="0" y="0"/>
                </a:lnTo>
                <a:lnTo>
                  <a:pt x="747599" y="2790079"/>
                </a:lnTo>
                <a:lnTo>
                  <a:pt x="4895861" y="2790079"/>
                </a:lnTo>
                <a:close/>
              </a:path>
            </a:pathLst>
          </a:custGeom>
        </p:spPr>
      </p:pic>
      <p:sp>
        <p:nvSpPr>
          <p:cNvPr id="2" name="标题 1">
            <a:extLst>
              <a:ext uri="{FF2B5EF4-FFF2-40B4-BE49-F238E27FC236}">
                <a16:creationId xmlns:a16="http://schemas.microsoft.com/office/drawing/2014/main" id="{A12230AF-30C5-0428-308C-2F9066E79B4B}"/>
              </a:ext>
            </a:extLst>
          </p:cNvPr>
          <p:cNvSpPr>
            <a:spLocks noGrp="1"/>
          </p:cNvSpPr>
          <p:nvPr>
            <p:ph type="title"/>
          </p:nvPr>
        </p:nvSpPr>
        <p:spPr/>
        <p:txBody>
          <a:bodyPr/>
          <a:lstStyle/>
          <a:p>
            <a:r>
              <a:rPr lang="zh-CN" altLang="en-US" dirty="0"/>
              <a:t>龋齿的病因</a:t>
            </a:r>
            <a:endParaRPr lang="en-US" dirty="0"/>
          </a:p>
        </p:txBody>
      </p:sp>
      <p:grpSp>
        <p:nvGrpSpPr>
          <p:cNvPr id="43" name="组合 42">
            <a:extLst>
              <a:ext uri="{FF2B5EF4-FFF2-40B4-BE49-F238E27FC236}">
                <a16:creationId xmlns:a16="http://schemas.microsoft.com/office/drawing/2014/main" id="{7DD8F235-52CD-0FA9-7EFB-38B187035E56}"/>
              </a:ext>
            </a:extLst>
          </p:cNvPr>
          <p:cNvGrpSpPr/>
          <p:nvPr/>
        </p:nvGrpSpPr>
        <p:grpSpPr>
          <a:xfrm>
            <a:off x="669248" y="1804511"/>
            <a:ext cx="2534698" cy="4030980"/>
            <a:chOff x="876059" y="1758791"/>
            <a:chExt cx="2534698" cy="4030980"/>
          </a:xfrm>
        </p:grpSpPr>
        <p:grpSp>
          <p:nvGrpSpPr>
            <p:cNvPr id="42" name="组合 41">
              <a:extLst>
                <a:ext uri="{FF2B5EF4-FFF2-40B4-BE49-F238E27FC236}">
                  <a16:creationId xmlns:a16="http://schemas.microsoft.com/office/drawing/2014/main" id="{3475D0B5-38BD-98CB-AC74-58641078C605}"/>
                </a:ext>
              </a:extLst>
            </p:cNvPr>
            <p:cNvGrpSpPr/>
            <p:nvPr/>
          </p:nvGrpSpPr>
          <p:grpSpPr>
            <a:xfrm>
              <a:off x="876059" y="2055971"/>
              <a:ext cx="2534698" cy="3733800"/>
              <a:chOff x="876059" y="2055971"/>
              <a:chExt cx="2534698" cy="3733800"/>
            </a:xfrm>
          </p:grpSpPr>
          <p:sp>
            <p:nvSpPr>
              <p:cNvPr id="41" name="任意多边形: 形状 40">
                <a:extLst>
                  <a:ext uri="{FF2B5EF4-FFF2-40B4-BE49-F238E27FC236}">
                    <a16:creationId xmlns:a16="http://schemas.microsoft.com/office/drawing/2014/main" id="{869C2D26-BF8A-78F7-D36F-B1E088D914A6}"/>
                  </a:ext>
                </a:extLst>
              </p:cNvPr>
              <p:cNvSpPr/>
              <p:nvPr/>
            </p:nvSpPr>
            <p:spPr>
              <a:xfrm>
                <a:off x="876059" y="2055971"/>
                <a:ext cx="2534698" cy="3733800"/>
              </a:xfrm>
              <a:custGeom>
                <a:avLst/>
                <a:gdLst>
                  <a:gd name="connsiteX0" fmla="*/ 101870 w 2534698"/>
                  <a:gd name="connsiteY0" fmla="*/ 0 h 3733800"/>
                  <a:gd name="connsiteX1" fmla="*/ 2432828 w 2534698"/>
                  <a:gd name="connsiteY1" fmla="*/ 0 h 3733800"/>
                  <a:gd name="connsiteX2" fmla="*/ 2526693 w 2534698"/>
                  <a:gd name="connsiteY2" fmla="*/ 62218 h 3733800"/>
                  <a:gd name="connsiteX3" fmla="*/ 2531990 w 2534698"/>
                  <a:gd name="connsiteY3" fmla="*/ 88458 h 3733800"/>
                  <a:gd name="connsiteX4" fmla="*/ 2509250 w 2534698"/>
                  <a:gd name="connsiteY4" fmla="*/ 96591 h 3733800"/>
                  <a:gd name="connsiteX5" fmla="*/ 2410491 w 2534698"/>
                  <a:gd name="connsiteY5" fmla="*/ 199935 h 3733800"/>
                  <a:gd name="connsiteX6" fmla="*/ 2509250 w 2534698"/>
                  <a:gd name="connsiteY6" fmla="*/ 303280 h 3733800"/>
                  <a:gd name="connsiteX7" fmla="*/ 2534698 w 2534698"/>
                  <a:gd name="connsiteY7" fmla="*/ 312381 h 3733800"/>
                  <a:gd name="connsiteX8" fmla="*/ 2534698 w 2534698"/>
                  <a:gd name="connsiteY8" fmla="*/ 410966 h 3733800"/>
                  <a:gd name="connsiteX9" fmla="*/ 2522162 w 2534698"/>
                  <a:gd name="connsiteY9" fmla="*/ 415450 h 3733800"/>
                  <a:gd name="connsiteX10" fmla="*/ 2423403 w 2534698"/>
                  <a:gd name="connsiteY10" fmla="*/ 518794 h 3733800"/>
                  <a:gd name="connsiteX11" fmla="*/ 2522162 w 2534698"/>
                  <a:gd name="connsiteY11" fmla="*/ 622139 h 3733800"/>
                  <a:gd name="connsiteX12" fmla="*/ 2534698 w 2534698"/>
                  <a:gd name="connsiteY12" fmla="*/ 626622 h 3733800"/>
                  <a:gd name="connsiteX13" fmla="*/ 2534698 w 2534698"/>
                  <a:gd name="connsiteY13" fmla="*/ 3631930 h 3733800"/>
                  <a:gd name="connsiteX14" fmla="*/ 2432828 w 2534698"/>
                  <a:gd name="connsiteY14" fmla="*/ 3733800 h 3733800"/>
                  <a:gd name="connsiteX15" fmla="*/ 101870 w 2534698"/>
                  <a:gd name="connsiteY15" fmla="*/ 3733800 h 3733800"/>
                  <a:gd name="connsiteX16" fmla="*/ 0 w 2534698"/>
                  <a:gd name="connsiteY16" fmla="*/ 3631930 h 3733800"/>
                  <a:gd name="connsiteX17" fmla="*/ 0 w 2534698"/>
                  <a:gd name="connsiteY17" fmla="*/ 101870 h 3733800"/>
                  <a:gd name="connsiteX18" fmla="*/ 101870 w 2534698"/>
                  <a:gd name="connsiteY18"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4698" h="3733800">
                    <a:moveTo>
                      <a:pt x="101870" y="0"/>
                    </a:moveTo>
                    <a:lnTo>
                      <a:pt x="2432828" y="0"/>
                    </a:lnTo>
                    <a:cubicBezTo>
                      <a:pt x="2475024" y="0"/>
                      <a:pt x="2511228" y="25655"/>
                      <a:pt x="2526693" y="62218"/>
                    </a:cubicBezTo>
                    <a:lnTo>
                      <a:pt x="2531990" y="88458"/>
                    </a:lnTo>
                    <a:lnTo>
                      <a:pt x="2509250" y="96591"/>
                    </a:lnTo>
                    <a:cubicBezTo>
                      <a:pt x="2448232" y="123039"/>
                      <a:pt x="2410491" y="159577"/>
                      <a:pt x="2410491" y="199935"/>
                    </a:cubicBezTo>
                    <a:cubicBezTo>
                      <a:pt x="2410491" y="240294"/>
                      <a:pt x="2448232" y="276831"/>
                      <a:pt x="2509250" y="303280"/>
                    </a:cubicBezTo>
                    <a:lnTo>
                      <a:pt x="2534698" y="312381"/>
                    </a:lnTo>
                    <a:lnTo>
                      <a:pt x="2534698" y="410966"/>
                    </a:lnTo>
                    <a:lnTo>
                      <a:pt x="2522162" y="415450"/>
                    </a:lnTo>
                    <a:cubicBezTo>
                      <a:pt x="2461144" y="441898"/>
                      <a:pt x="2423403" y="478436"/>
                      <a:pt x="2423403" y="518794"/>
                    </a:cubicBezTo>
                    <a:cubicBezTo>
                      <a:pt x="2423403" y="559153"/>
                      <a:pt x="2461144" y="595690"/>
                      <a:pt x="2522162" y="622139"/>
                    </a:cubicBezTo>
                    <a:lnTo>
                      <a:pt x="2534698" y="626622"/>
                    </a:lnTo>
                    <a:lnTo>
                      <a:pt x="2534698" y="3631930"/>
                    </a:lnTo>
                    <a:cubicBezTo>
                      <a:pt x="2534698" y="3688191"/>
                      <a:pt x="2489089" y="3733800"/>
                      <a:pt x="2432828" y="3733800"/>
                    </a:cubicBezTo>
                    <a:lnTo>
                      <a:pt x="101870" y="3733800"/>
                    </a:lnTo>
                    <a:cubicBezTo>
                      <a:pt x="45609" y="3733800"/>
                      <a:pt x="0" y="3688191"/>
                      <a:pt x="0" y="3631930"/>
                    </a:cubicBezTo>
                    <a:lnTo>
                      <a:pt x="0" y="101870"/>
                    </a:lnTo>
                    <a:cubicBezTo>
                      <a:pt x="0" y="45609"/>
                      <a:pt x="45609" y="0"/>
                      <a:pt x="101870" y="0"/>
                    </a:cubicBezTo>
                    <a:close/>
                  </a:path>
                </a:pathLst>
              </a:cu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文本框 6">
                <a:extLst>
                  <a:ext uri="{FF2B5EF4-FFF2-40B4-BE49-F238E27FC236}">
                    <a16:creationId xmlns:a16="http://schemas.microsoft.com/office/drawing/2014/main" id="{973B986F-2024-9871-2768-138DBADFC12B}"/>
                  </a:ext>
                </a:extLst>
              </p:cNvPr>
              <p:cNvSpPr txBox="1"/>
              <p:nvPr/>
            </p:nvSpPr>
            <p:spPr>
              <a:xfrm>
                <a:off x="1200665" y="2574765"/>
                <a:ext cx="1885486" cy="3215005"/>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细菌为龋病发生的主要因素。</a:t>
                </a:r>
              </a:p>
              <a:p>
                <a:pPr algn="l">
                  <a:lnSpc>
                    <a:spcPct val="130000"/>
                  </a:lnSpc>
                </a:pPr>
                <a:r>
                  <a:rPr lang="zh-CN" altLang="en-US" sz="1600" dirty="0">
                    <a:solidFill>
                      <a:schemeClr val="bg1"/>
                    </a:solidFill>
                    <a:latin typeface="+mn-ea"/>
                  </a:rPr>
                  <a:t>常见的致龋菌主要有变异链球菌、乳酸杆菌和放线菌等。变异链球菌和放线菌的产酸力都比较强，可造成牙质局部脱矿，导致龋病病变。</a:t>
                </a:r>
                <a:endParaRPr lang="en-US" altLang="zh-CN" sz="1600" dirty="0">
                  <a:solidFill>
                    <a:schemeClr val="bg1"/>
                  </a:solidFill>
                  <a:latin typeface="+mn-ea"/>
                </a:endParaRPr>
              </a:p>
            </p:txBody>
          </p:sp>
        </p:grpSp>
        <p:grpSp>
          <p:nvGrpSpPr>
            <p:cNvPr id="4" name="组合 3">
              <a:extLst>
                <a:ext uri="{FF2B5EF4-FFF2-40B4-BE49-F238E27FC236}">
                  <a16:creationId xmlns:a16="http://schemas.microsoft.com/office/drawing/2014/main" id="{4E27E5B4-25CA-45D4-3F92-BA14DD1EE8F9}"/>
                </a:ext>
              </a:extLst>
            </p:cNvPr>
            <p:cNvGrpSpPr/>
            <p:nvPr/>
          </p:nvGrpSpPr>
          <p:grpSpPr>
            <a:xfrm>
              <a:off x="1464593" y="1758791"/>
              <a:ext cx="1357630" cy="653178"/>
              <a:chOff x="1172428" y="1681042"/>
              <a:chExt cx="1357630" cy="653178"/>
            </a:xfrm>
          </p:grpSpPr>
          <p:sp>
            <p:nvSpPr>
              <p:cNvPr id="5" name="矩形: 圆顶角 4">
                <a:extLst>
                  <a:ext uri="{FF2B5EF4-FFF2-40B4-BE49-F238E27FC236}">
                    <a16:creationId xmlns:a16="http://schemas.microsoft.com/office/drawing/2014/main" id="{C1318EA8-A1C4-3AF1-6338-9DDA47440DA2}"/>
                  </a:ext>
                </a:extLst>
              </p:cNvPr>
              <p:cNvSpPr/>
              <p:nvPr/>
            </p:nvSpPr>
            <p:spPr>
              <a:xfrm>
                <a:off x="1172428" y="1681042"/>
                <a:ext cx="1357630"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F6B0F3CE-FD10-DC73-BA42-9D68EF1CD06F}"/>
                  </a:ext>
                </a:extLst>
              </p:cNvPr>
              <p:cNvSpPr txBox="1"/>
              <p:nvPr/>
            </p:nvSpPr>
            <p:spPr>
              <a:xfrm>
                <a:off x="1426445" y="1815425"/>
                <a:ext cx="849597" cy="518795"/>
              </a:xfrm>
              <a:prstGeom prst="rect">
                <a:avLst/>
              </a:prstGeom>
              <a:noFill/>
            </p:spPr>
            <p:txBody>
              <a:bodyPr wrap="square" lIns="0" tIns="0" rIns="0" bIns="0" rtlCol="0" anchor="t">
                <a:noAutofit/>
              </a:bodyPr>
              <a:lstStyle/>
              <a:p>
                <a:pPr algn="dist"/>
                <a:r>
                  <a:rPr lang="zh-CN" altLang="en-US" sz="2400" dirty="0">
                    <a:solidFill>
                      <a:schemeClr val="accent1"/>
                    </a:solidFill>
                    <a:latin typeface="+mj-ea"/>
                    <a:ea typeface="+mj-ea"/>
                  </a:rPr>
                  <a:t>细菌</a:t>
                </a:r>
                <a:endParaRPr lang="en-US" sz="2400" dirty="0">
                  <a:solidFill>
                    <a:schemeClr val="accent1"/>
                  </a:solidFill>
                  <a:latin typeface="+mj-ea"/>
                  <a:ea typeface="+mj-ea"/>
                </a:endParaRPr>
              </a:p>
            </p:txBody>
          </p:sp>
        </p:grpSp>
      </p:grpSp>
      <p:grpSp>
        <p:nvGrpSpPr>
          <p:cNvPr id="44" name="组合 43">
            <a:extLst>
              <a:ext uri="{FF2B5EF4-FFF2-40B4-BE49-F238E27FC236}">
                <a16:creationId xmlns:a16="http://schemas.microsoft.com/office/drawing/2014/main" id="{487D1983-4AF4-F936-3F42-2985585C9170}"/>
              </a:ext>
            </a:extLst>
          </p:cNvPr>
          <p:cNvGrpSpPr/>
          <p:nvPr/>
        </p:nvGrpSpPr>
        <p:grpSpPr>
          <a:xfrm>
            <a:off x="3444953" y="2063591"/>
            <a:ext cx="2534698" cy="4030980"/>
            <a:chOff x="876059" y="1758791"/>
            <a:chExt cx="2534698" cy="4030980"/>
          </a:xfrm>
        </p:grpSpPr>
        <p:grpSp>
          <p:nvGrpSpPr>
            <p:cNvPr id="45" name="组合 44">
              <a:extLst>
                <a:ext uri="{FF2B5EF4-FFF2-40B4-BE49-F238E27FC236}">
                  <a16:creationId xmlns:a16="http://schemas.microsoft.com/office/drawing/2014/main" id="{628A4D8C-AAF7-36A4-6848-20CA0BD4FE8F}"/>
                </a:ext>
              </a:extLst>
            </p:cNvPr>
            <p:cNvGrpSpPr/>
            <p:nvPr/>
          </p:nvGrpSpPr>
          <p:grpSpPr>
            <a:xfrm>
              <a:off x="876059" y="2055971"/>
              <a:ext cx="2534698" cy="3733800"/>
              <a:chOff x="876059" y="2055971"/>
              <a:chExt cx="2534698" cy="3733800"/>
            </a:xfrm>
          </p:grpSpPr>
          <p:sp>
            <p:nvSpPr>
              <p:cNvPr id="49" name="任意多边形: 形状 48">
                <a:extLst>
                  <a:ext uri="{FF2B5EF4-FFF2-40B4-BE49-F238E27FC236}">
                    <a16:creationId xmlns:a16="http://schemas.microsoft.com/office/drawing/2014/main" id="{FDCBAAB6-7403-19E7-60D7-1855D03B4E57}"/>
                  </a:ext>
                </a:extLst>
              </p:cNvPr>
              <p:cNvSpPr/>
              <p:nvPr/>
            </p:nvSpPr>
            <p:spPr>
              <a:xfrm>
                <a:off x="876059" y="2055971"/>
                <a:ext cx="2534698" cy="3733800"/>
              </a:xfrm>
              <a:custGeom>
                <a:avLst/>
                <a:gdLst>
                  <a:gd name="connsiteX0" fmla="*/ 101870 w 2534698"/>
                  <a:gd name="connsiteY0" fmla="*/ 0 h 3733800"/>
                  <a:gd name="connsiteX1" fmla="*/ 2432828 w 2534698"/>
                  <a:gd name="connsiteY1" fmla="*/ 0 h 3733800"/>
                  <a:gd name="connsiteX2" fmla="*/ 2526693 w 2534698"/>
                  <a:gd name="connsiteY2" fmla="*/ 62218 h 3733800"/>
                  <a:gd name="connsiteX3" fmla="*/ 2531990 w 2534698"/>
                  <a:gd name="connsiteY3" fmla="*/ 88458 h 3733800"/>
                  <a:gd name="connsiteX4" fmla="*/ 2509250 w 2534698"/>
                  <a:gd name="connsiteY4" fmla="*/ 96591 h 3733800"/>
                  <a:gd name="connsiteX5" fmla="*/ 2410491 w 2534698"/>
                  <a:gd name="connsiteY5" fmla="*/ 199935 h 3733800"/>
                  <a:gd name="connsiteX6" fmla="*/ 2509250 w 2534698"/>
                  <a:gd name="connsiteY6" fmla="*/ 303280 h 3733800"/>
                  <a:gd name="connsiteX7" fmla="*/ 2534698 w 2534698"/>
                  <a:gd name="connsiteY7" fmla="*/ 312381 h 3733800"/>
                  <a:gd name="connsiteX8" fmla="*/ 2534698 w 2534698"/>
                  <a:gd name="connsiteY8" fmla="*/ 410966 h 3733800"/>
                  <a:gd name="connsiteX9" fmla="*/ 2522162 w 2534698"/>
                  <a:gd name="connsiteY9" fmla="*/ 415450 h 3733800"/>
                  <a:gd name="connsiteX10" fmla="*/ 2423403 w 2534698"/>
                  <a:gd name="connsiteY10" fmla="*/ 518794 h 3733800"/>
                  <a:gd name="connsiteX11" fmla="*/ 2522162 w 2534698"/>
                  <a:gd name="connsiteY11" fmla="*/ 622139 h 3733800"/>
                  <a:gd name="connsiteX12" fmla="*/ 2534698 w 2534698"/>
                  <a:gd name="connsiteY12" fmla="*/ 626622 h 3733800"/>
                  <a:gd name="connsiteX13" fmla="*/ 2534698 w 2534698"/>
                  <a:gd name="connsiteY13" fmla="*/ 3631930 h 3733800"/>
                  <a:gd name="connsiteX14" fmla="*/ 2432828 w 2534698"/>
                  <a:gd name="connsiteY14" fmla="*/ 3733800 h 3733800"/>
                  <a:gd name="connsiteX15" fmla="*/ 101870 w 2534698"/>
                  <a:gd name="connsiteY15" fmla="*/ 3733800 h 3733800"/>
                  <a:gd name="connsiteX16" fmla="*/ 0 w 2534698"/>
                  <a:gd name="connsiteY16" fmla="*/ 3631930 h 3733800"/>
                  <a:gd name="connsiteX17" fmla="*/ 0 w 2534698"/>
                  <a:gd name="connsiteY17" fmla="*/ 101870 h 3733800"/>
                  <a:gd name="connsiteX18" fmla="*/ 101870 w 2534698"/>
                  <a:gd name="connsiteY18"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4698" h="3733800">
                    <a:moveTo>
                      <a:pt x="101870" y="0"/>
                    </a:moveTo>
                    <a:lnTo>
                      <a:pt x="2432828" y="0"/>
                    </a:lnTo>
                    <a:cubicBezTo>
                      <a:pt x="2475024" y="0"/>
                      <a:pt x="2511228" y="25655"/>
                      <a:pt x="2526693" y="62218"/>
                    </a:cubicBezTo>
                    <a:lnTo>
                      <a:pt x="2531990" y="88458"/>
                    </a:lnTo>
                    <a:lnTo>
                      <a:pt x="2509250" y="96591"/>
                    </a:lnTo>
                    <a:cubicBezTo>
                      <a:pt x="2448232" y="123039"/>
                      <a:pt x="2410491" y="159577"/>
                      <a:pt x="2410491" y="199935"/>
                    </a:cubicBezTo>
                    <a:cubicBezTo>
                      <a:pt x="2410491" y="240294"/>
                      <a:pt x="2448232" y="276831"/>
                      <a:pt x="2509250" y="303280"/>
                    </a:cubicBezTo>
                    <a:lnTo>
                      <a:pt x="2534698" y="312381"/>
                    </a:lnTo>
                    <a:lnTo>
                      <a:pt x="2534698" y="410966"/>
                    </a:lnTo>
                    <a:lnTo>
                      <a:pt x="2522162" y="415450"/>
                    </a:lnTo>
                    <a:cubicBezTo>
                      <a:pt x="2461144" y="441898"/>
                      <a:pt x="2423403" y="478436"/>
                      <a:pt x="2423403" y="518794"/>
                    </a:cubicBezTo>
                    <a:cubicBezTo>
                      <a:pt x="2423403" y="559153"/>
                      <a:pt x="2461144" y="595690"/>
                      <a:pt x="2522162" y="622139"/>
                    </a:cubicBezTo>
                    <a:lnTo>
                      <a:pt x="2534698" y="626622"/>
                    </a:lnTo>
                    <a:lnTo>
                      <a:pt x="2534698" y="3631930"/>
                    </a:lnTo>
                    <a:cubicBezTo>
                      <a:pt x="2534698" y="3688191"/>
                      <a:pt x="2489089" y="3733800"/>
                      <a:pt x="2432828" y="3733800"/>
                    </a:cubicBezTo>
                    <a:lnTo>
                      <a:pt x="101870" y="3733800"/>
                    </a:lnTo>
                    <a:cubicBezTo>
                      <a:pt x="45609" y="3733800"/>
                      <a:pt x="0" y="3688191"/>
                      <a:pt x="0" y="3631930"/>
                    </a:cubicBezTo>
                    <a:lnTo>
                      <a:pt x="0" y="101870"/>
                    </a:lnTo>
                    <a:cubicBezTo>
                      <a:pt x="0" y="45609"/>
                      <a:pt x="45609" y="0"/>
                      <a:pt x="101870" y="0"/>
                    </a:cubicBezTo>
                    <a:close/>
                  </a:path>
                </a:pathLst>
              </a:cu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文本框 49">
                <a:extLst>
                  <a:ext uri="{FF2B5EF4-FFF2-40B4-BE49-F238E27FC236}">
                    <a16:creationId xmlns:a16="http://schemas.microsoft.com/office/drawing/2014/main" id="{FAD67225-2C80-3E4D-2188-932ADD133392}"/>
                  </a:ext>
                </a:extLst>
              </p:cNvPr>
              <p:cNvSpPr txBox="1"/>
              <p:nvPr/>
            </p:nvSpPr>
            <p:spPr>
              <a:xfrm>
                <a:off x="1200665" y="2574765"/>
                <a:ext cx="1885486" cy="3215005"/>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进食含糖（特别是蔗糖）较多的食物，糖可滞留于牙齿隐蔽部位，细菌利用糖代谢产生的有机酸可造成釉质脱矿，从而导致龋病的发生。</a:t>
                </a:r>
              </a:p>
            </p:txBody>
          </p:sp>
        </p:grpSp>
        <p:grpSp>
          <p:nvGrpSpPr>
            <p:cNvPr id="46" name="组合 45">
              <a:extLst>
                <a:ext uri="{FF2B5EF4-FFF2-40B4-BE49-F238E27FC236}">
                  <a16:creationId xmlns:a16="http://schemas.microsoft.com/office/drawing/2014/main" id="{7456AE03-0299-1A72-99BB-37C74BA24C12}"/>
                </a:ext>
              </a:extLst>
            </p:cNvPr>
            <p:cNvGrpSpPr/>
            <p:nvPr/>
          </p:nvGrpSpPr>
          <p:grpSpPr>
            <a:xfrm>
              <a:off x="1464593" y="1758791"/>
              <a:ext cx="1357630" cy="653178"/>
              <a:chOff x="1172428" y="1681042"/>
              <a:chExt cx="1357630" cy="653178"/>
            </a:xfrm>
          </p:grpSpPr>
          <p:sp>
            <p:nvSpPr>
              <p:cNvPr id="47" name="矩形: 圆顶角 46">
                <a:extLst>
                  <a:ext uri="{FF2B5EF4-FFF2-40B4-BE49-F238E27FC236}">
                    <a16:creationId xmlns:a16="http://schemas.microsoft.com/office/drawing/2014/main" id="{63C33329-7620-5CE5-8553-6A6E7274A1CB}"/>
                  </a:ext>
                </a:extLst>
              </p:cNvPr>
              <p:cNvSpPr/>
              <p:nvPr/>
            </p:nvSpPr>
            <p:spPr>
              <a:xfrm>
                <a:off x="1172428" y="1681042"/>
                <a:ext cx="1357630"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文本框 47">
                <a:extLst>
                  <a:ext uri="{FF2B5EF4-FFF2-40B4-BE49-F238E27FC236}">
                    <a16:creationId xmlns:a16="http://schemas.microsoft.com/office/drawing/2014/main" id="{448E3D21-69CC-33DD-0FBD-CAF460B58538}"/>
                  </a:ext>
                </a:extLst>
              </p:cNvPr>
              <p:cNvSpPr txBox="1"/>
              <p:nvPr/>
            </p:nvSpPr>
            <p:spPr>
              <a:xfrm>
                <a:off x="1426445" y="1815425"/>
                <a:ext cx="849597" cy="518795"/>
              </a:xfrm>
              <a:prstGeom prst="rect">
                <a:avLst/>
              </a:prstGeom>
              <a:noFill/>
            </p:spPr>
            <p:txBody>
              <a:bodyPr wrap="square" lIns="0" tIns="0" rIns="0" bIns="0" rtlCol="0" anchor="t">
                <a:noAutofit/>
              </a:bodyPr>
              <a:lstStyle/>
              <a:p>
                <a:pPr algn="dist"/>
                <a:r>
                  <a:rPr lang="zh-CN" altLang="en-US" sz="2400" dirty="0">
                    <a:solidFill>
                      <a:schemeClr val="accent1"/>
                    </a:solidFill>
                    <a:latin typeface="+mj-ea"/>
                    <a:ea typeface="+mj-ea"/>
                  </a:rPr>
                  <a:t>饮食</a:t>
                </a:r>
                <a:endParaRPr lang="en-US" sz="2400" dirty="0">
                  <a:solidFill>
                    <a:schemeClr val="accent1"/>
                  </a:solidFill>
                  <a:latin typeface="+mj-ea"/>
                  <a:ea typeface="+mj-ea"/>
                </a:endParaRPr>
              </a:p>
            </p:txBody>
          </p:sp>
        </p:grpSp>
      </p:grpSp>
      <p:grpSp>
        <p:nvGrpSpPr>
          <p:cNvPr id="51" name="组合 50">
            <a:extLst>
              <a:ext uri="{FF2B5EF4-FFF2-40B4-BE49-F238E27FC236}">
                <a16:creationId xmlns:a16="http://schemas.microsoft.com/office/drawing/2014/main" id="{8260EC72-C6FD-E67C-141A-89C749D6596B}"/>
              </a:ext>
            </a:extLst>
          </p:cNvPr>
          <p:cNvGrpSpPr/>
          <p:nvPr/>
        </p:nvGrpSpPr>
        <p:grpSpPr>
          <a:xfrm>
            <a:off x="6220658" y="2063591"/>
            <a:ext cx="2534698" cy="4030980"/>
            <a:chOff x="876059" y="1758791"/>
            <a:chExt cx="2534698" cy="4030980"/>
          </a:xfrm>
        </p:grpSpPr>
        <p:grpSp>
          <p:nvGrpSpPr>
            <p:cNvPr id="52" name="组合 51">
              <a:extLst>
                <a:ext uri="{FF2B5EF4-FFF2-40B4-BE49-F238E27FC236}">
                  <a16:creationId xmlns:a16="http://schemas.microsoft.com/office/drawing/2014/main" id="{105A3144-735E-01F0-00DE-5BA46875C569}"/>
                </a:ext>
              </a:extLst>
            </p:cNvPr>
            <p:cNvGrpSpPr/>
            <p:nvPr/>
          </p:nvGrpSpPr>
          <p:grpSpPr>
            <a:xfrm>
              <a:off x="876059" y="2055971"/>
              <a:ext cx="2534698" cy="3733800"/>
              <a:chOff x="876059" y="2055971"/>
              <a:chExt cx="2534698" cy="3733800"/>
            </a:xfrm>
          </p:grpSpPr>
          <p:sp>
            <p:nvSpPr>
              <p:cNvPr id="56" name="任意多边形: 形状 55">
                <a:extLst>
                  <a:ext uri="{FF2B5EF4-FFF2-40B4-BE49-F238E27FC236}">
                    <a16:creationId xmlns:a16="http://schemas.microsoft.com/office/drawing/2014/main" id="{9648E34D-BFC5-7D54-0094-350BA87D7E9B}"/>
                  </a:ext>
                </a:extLst>
              </p:cNvPr>
              <p:cNvSpPr/>
              <p:nvPr/>
            </p:nvSpPr>
            <p:spPr>
              <a:xfrm flipH="1">
                <a:off x="876059" y="2055971"/>
                <a:ext cx="2534698" cy="3733800"/>
              </a:xfrm>
              <a:custGeom>
                <a:avLst/>
                <a:gdLst>
                  <a:gd name="connsiteX0" fmla="*/ 101870 w 2534698"/>
                  <a:gd name="connsiteY0" fmla="*/ 0 h 3733800"/>
                  <a:gd name="connsiteX1" fmla="*/ 2432828 w 2534698"/>
                  <a:gd name="connsiteY1" fmla="*/ 0 h 3733800"/>
                  <a:gd name="connsiteX2" fmla="*/ 2526693 w 2534698"/>
                  <a:gd name="connsiteY2" fmla="*/ 62218 h 3733800"/>
                  <a:gd name="connsiteX3" fmla="*/ 2531990 w 2534698"/>
                  <a:gd name="connsiteY3" fmla="*/ 88458 h 3733800"/>
                  <a:gd name="connsiteX4" fmla="*/ 2509250 w 2534698"/>
                  <a:gd name="connsiteY4" fmla="*/ 96591 h 3733800"/>
                  <a:gd name="connsiteX5" fmla="*/ 2410491 w 2534698"/>
                  <a:gd name="connsiteY5" fmla="*/ 199935 h 3733800"/>
                  <a:gd name="connsiteX6" fmla="*/ 2509250 w 2534698"/>
                  <a:gd name="connsiteY6" fmla="*/ 303280 h 3733800"/>
                  <a:gd name="connsiteX7" fmla="*/ 2534698 w 2534698"/>
                  <a:gd name="connsiteY7" fmla="*/ 312381 h 3733800"/>
                  <a:gd name="connsiteX8" fmla="*/ 2534698 w 2534698"/>
                  <a:gd name="connsiteY8" fmla="*/ 410966 h 3733800"/>
                  <a:gd name="connsiteX9" fmla="*/ 2522162 w 2534698"/>
                  <a:gd name="connsiteY9" fmla="*/ 415450 h 3733800"/>
                  <a:gd name="connsiteX10" fmla="*/ 2423403 w 2534698"/>
                  <a:gd name="connsiteY10" fmla="*/ 518794 h 3733800"/>
                  <a:gd name="connsiteX11" fmla="*/ 2522162 w 2534698"/>
                  <a:gd name="connsiteY11" fmla="*/ 622139 h 3733800"/>
                  <a:gd name="connsiteX12" fmla="*/ 2534698 w 2534698"/>
                  <a:gd name="connsiteY12" fmla="*/ 626622 h 3733800"/>
                  <a:gd name="connsiteX13" fmla="*/ 2534698 w 2534698"/>
                  <a:gd name="connsiteY13" fmla="*/ 3631930 h 3733800"/>
                  <a:gd name="connsiteX14" fmla="*/ 2432828 w 2534698"/>
                  <a:gd name="connsiteY14" fmla="*/ 3733800 h 3733800"/>
                  <a:gd name="connsiteX15" fmla="*/ 101870 w 2534698"/>
                  <a:gd name="connsiteY15" fmla="*/ 3733800 h 3733800"/>
                  <a:gd name="connsiteX16" fmla="*/ 0 w 2534698"/>
                  <a:gd name="connsiteY16" fmla="*/ 3631930 h 3733800"/>
                  <a:gd name="connsiteX17" fmla="*/ 0 w 2534698"/>
                  <a:gd name="connsiteY17" fmla="*/ 101870 h 3733800"/>
                  <a:gd name="connsiteX18" fmla="*/ 101870 w 2534698"/>
                  <a:gd name="connsiteY18"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4698" h="3733800">
                    <a:moveTo>
                      <a:pt x="101870" y="0"/>
                    </a:moveTo>
                    <a:lnTo>
                      <a:pt x="2432828" y="0"/>
                    </a:lnTo>
                    <a:cubicBezTo>
                      <a:pt x="2475024" y="0"/>
                      <a:pt x="2511228" y="25655"/>
                      <a:pt x="2526693" y="62218"/>
                    </a:cubicBezTo>
                    <a:lnTo>
                      <a:pt x="2531990" y="88458"/>
                    </a:lnTo>
                    <a:lnTo>
                      <a:pt x="2509250" y="96591"/>
                    </a:lnTo>
                    <a:cubicBezTo>
                      <a:pt x="2448232" y="123039"/>
                      <a:pt x="2410491" y="159577"/>
                      <a:pt x="2410491" y="199935"/>
                    </a:cubicBezTo>
                    <a:cubicBezTo>
                      <a:pt x="2410491" y="240294"/>
                      <a:pt x="2448232" y="276831"/>
                      <a:pt x="2509250" y="303280"/>
                    </a:cubicBezTo>
                    <a:lnTo>
                      <a:pt x="2534698" y="312381"/>
                    </a:lnTo>
                    <a:lnTo>
                      <a:pt x="2534698" y="410966"/>
                    </a:lnTo>
                    <a:lnTo>
                      <a:pt x="2522162" y="415450"/>
                    </a:lnTo>
                    <a:cubicBezTo>
                      <a:pt x="2461144" y="441898"/>
                      <a:pt x="2423403" y="478436"/>
                      <a:pt x="2423403" y="518794"/>
                    </a:cubicBezTo>
                    <a:cubicBezTo>
                      <a:pt x="2423403" y="559153"/>
                      <a:pt x="2461144" y="595690"/>
                      <a:pt x="2522162" y="622139"/>
                    </a:cubicBezTo>
                    <a:lnTo>
                      <a:pt x="2534698" y="626622"/>
                    </a:lnTo>
                    <a:lnTo>
                      <a:pt x="2534698" y="3631930"/>
                    </a:lnTo>
                    <a:cubicBezTo>
                      <a:pt x="2534698" y="3688191"/>
                      <a:pt x="2489089" y="3733800"/>
                      <a:pt x="2432828" y="3733800"/>
                    </a:cubicBezTo>
                    <a:lnTo>
                      <a:pt x="101870" y="3733800"/>
                    </a:lnTo>
                    <a:cubicBezTo>
                      <a:pt x="45609" y="3733800"/>
                      <a:pt x="0" y="3688191"/>
                      <a:pt x="0" y="3631930"/>
                    </a:cubicBezTo>
                    <a:lnTo>
                      <a:pt x="0" y="101870"/>
                    </a:lnTo>
                    <a:cubicBezTo>
                      <a:pt x="0" y="45609"/>
                      <a:pt x="45609" y="0"/>
                      <a:pt x="101870" y="0"/>
                    </a:cubicBezTo>
                    <a:close/>
                  </a:path>
                </a:pathLst>
              </a:cu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文本框 56">
                <a:extLst>
                  <a:ext uri="{FF2B5EF4-FFF2-40B4-BE49-F238E27FC236}">
                    <a16:creationId xmlns:a16="http://schemas.microsoft.com/office/drawing/2014/main" id="{E9344D0B-B079-C154-98FB-E7FD814CE9D0}"/>
                  </a:ext>
                </a:extLst>
              </p:cNvPr>
              <p:cNvSpPr txBox="1"/>
              <p:nvPr/>
            </p:nvSpPr>
            <p:spPr>
              <a:xfrm>
                <a:off x="1200665" y="2574765"/>
                <a:ext cx="1885486" cy="3215005"/>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龋病的发展是一个较为缓慢的过程，从菌斑形成到牙质脱矿再到龋洞的全过程均需要一定的时间。</a:t>
                </a:r>
              </a:p>
            </p:txBody>
          </p:sp>
        </p:grpSp>
        <p:grpSp>
          <p:nvGrpSpPr>
            <p:cNvPr id="53" name="组合 52">
              <a:extLst>
                <a:ext uri="{FF2B5EF4-FFF2-40B4-BE49-F238E27FC236}">
                  <a16:creationId xmlns:a16="http://schemas.microsoft.com/office/drawing/2014/main" id="{3D5EAB6F-6DD7-60B4-30FD-AC1DAD8A0269}"/>
                </a:ext>
              </a:extLst>
            </p:cNvPr>
            <p:cNvGrpSpPr/>
            <p:nvPr/>
          </p:nvGrpSpPr>
          <p:grpSpPr>
            <a:xfrm>
              <a:off x="1464593" y="1758791"/>
              <a:ext cx="1357630" cy="653178"/>
              <a:chOff x="1172428" y="1681042"/>
              <a:chExt cx="1357630" cy="653178"/>
            </a:xfrm>
          </p:grpSpPr>
          <p:sp>
            <p:nvSpPr>
              <p:cNvPr id="54" name="矩形: 圆顶角 53">
                <a:extLst>
                  <a:ext uri="{FF2B5EF4-FFF2-40B4-BE49-F238E27FC236}">
                    <a16:creationId xmlns:a16="http://schemas.microsoft.com/office/drawing/2014/main" id="{7AA1FCD7-9771-1837-8340-C07B98A9CD21}"/>
                  </a:ext>
                </a:extLst>
              </p:cNvPr>
              <p:cNvSpPr/>
              <p:nvPr/>
            </p:nvSpPr>
            <p:spPr>
              <a:xfrm>
                <a:off x="1172428" y="1681042"/>
                <a:ext cx="1357630"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文本框 54">
                <a:extLst>
                  <a:ext uri="{FF2B5EF4-FFF2-40B4-BE49-F238E27FC236}">
                    <a16:creationId xmlns:a16="http://schemas.microsoft.com/office/drawing/2014/main" id="{F5DAFB1D-81C9-FD93-9BC8-93911B355ECB}"/>
                  </a:ext>
                </a:extLst>
              </p:cNvPr>
              <p:cNvSpPr txBox="1"/>
              <p:nvPr/>
            </p:nvSpPr>
            <p:spPr>
              <a:xfrm>
                <a:off x="1426445" y="1815425"/>
                <a:ext cx="849597" cy="518795"/>
              </a:xfrm>
              <a:prstGeom prst="rect">
                <a:avLst/>
              </a:prstGeom>
              <a:noFill/>
            </p:spPr>
            <p:txBody>
              <a:bodyPr wrap="square" lIns="0" tIns="0" rIns="0" bIns="0" rtlCol="0" anchor="t">
                <a:noAutofit/>
              </a:bodyPr>
              <a:lstStyle/>
              <a:p>
                <a:pPr algn="dist"/>
                <a:r>
                  <a:rPr lang="zh-CN" altLang="en-US" sz="2400" dirty="0">
                    <a:solidFill>
                      <a:schemeClr val="accent1"/>
                    </a:solidFill>
                    <a:latin typeface="+mj-ea"/>
                    <a:ea typeface="+mj-ea"/>
                  </a:rPr>
                  <a:t>时间</a:t>
                </a:r>
                <a:endParaRPr lang="en-US" sz="2400" dirty="0">
                  <a:solidFill>
                    <a:schemeClr val="accent1"/>
                  </a:solidFill>
                  <a:latin typeface="+mj-ea"/>
                  <a:ea typeface="+mj-ea"/>
                </a:endParaRPr>
              </a:p>
            </p:txBody>
          </p:sp>
        </p:grpSp>
      </p:grpSp>
      <p:grpSp>
        <p:nvGrpSpPr>
          <p:cNvPr id="58" name="组合 57">
            <a:extLst>
              <a:ext uri="{FF2B5EF4-FFF2-40B4-BE49-F238E27FC236}">
                <a16:creationId xmlns:a16="http://schemas.microsoft.com/office/drawing/2014/main" id="{92B5C8E5-3DB3-CB6B-4C38-842F3A060902}"/>
              </a:ext>
            </a:extLst>
          </p:cNvPr>
          <p:cNvGrpSpPr/>
          <p:nvPr/>
        </p:nvGrpSpPr>
        <p:grpSpPr>
          <a:xfrm>
            <a:off x="8996363" y="1804511"/>
            <a:ext cx="2534698" cy="4030980"/>
            <a:chOff x="876059" y="1758791"/>
            <a:chExt cx="2534698" cy="4030980"/>
          </a:xfrm>
        </p:grpSpPr>
        <p:grpSp>
          <p:nvGrpSpPr>
            <p:cNvPr id="59" name="组合 58">
              <a:extLst>
                <a:ext uri="{FF2B5EF4-FFF2-40B4-BE49-F238E27FC236}">
                  <a16:creationId xmlns:a16="http://schemas.microsoft.com/office/drawing/2014/main" id="{38F12C03-EA41-6180-83FC-CAC6925957CB}"/>
                </a:ext>
              </a:extLst>
            </p:cNvPr>
            <p:cNvGrpSpPr/>
            <p:nvPr/>
          </p:nvGrpSpPr>
          <p:grpSpPr>
            <a:xfrm>
              <a:off x="876059" y="2055971"/>
              <a:ext cx="2534698" cy="3733800"/>
              <a:chOff x="876059" y="2055971"/>
              <a:chExt cx="2534698" cy="3733800"/>
            </a:xfrm>
          </p:grpSpPr>
          <p:sp>
            <p:nvSpPr>
              <p:cNvPr id="63" name="任意多边形: 形状 62">
                <a:extLst>
                  <a:ext uri="{FF2B5EF4-FFF2-40B4-BE49-F238E27FC236}">
                    <a16:creationId xmlns:a16="http://schemas.microsoft.com/office/drawing/2014/main" id="{C9C49FE6-1B63-6226-9D67-12DA06F98648}"/>
                  </a:ext>
                </a:extLst>
              </p:cNvPr>
              <p:cNvSpPr/>
              <p:nvPr/>
            </p:nvSpPr>
            <p:spPr>
              <a:xfrm flipH="1">
                <a:off x="876059" y="2055971"/>
                <a:ext cx="2534698" cy="3733800"/>
              </a:xfrm>
              <a:custGeom>
                <a:avLst/>
                <a:gdLst>
                  <a:gd name="connsiteX0" fmla="*/ 101870 w 2534698"/>
                  <a:gd name="connsiteY0" fmla="*/ 0 h 3733800"/>
                  <a:gd name="connsiteX1" fmla="*/ 2432828 w 2534698"/>
                  <a:gd name="connsiteY1" fmla="*/ 0 h 3733800"/>
                  <a:gd name="connsiteX2" fmla="*/ 2526693 w 2534698"/>
                  <a:gd name="connsiteY2" fmla="*/ 62218 h 3733800"/>
                  <a:gd name="connsiteX3" fmla="*/ 2531990 w 2534698"/>
                  <a:gd name="connsiteY3" fmla="*/ 88458 h 3733800"/>
                  <a:gd name="connsiteX4" fmla="*/ 2509250 w 2534698"/>
                  <a:gd name="connsiteY4" fmla="*/ 96591 h 3733800"/>
                  <a:gd name="connsiteX5" fmla="*/ 2410491 w 2534698"/>
                  <a:gd name="connsiteY5" fmla="*/ 199935 h 3733800"/>
                  <a:gd name="connsiteX6" fmla="*/ 2509250 w 2534698"/>
                  <a:gd name="connsiteY6" fmla="*/ 303280 h 3733800"/>
                  <a:gd name="connsiteX7" fmla="*/ 2534698 w 2534698"/>
                  <a:gd name="connsiteY7" fmla="*/ 312381 h 3733800"/>
                  <a:gd name="connsiteX8" fmla="*/ 2534698 w 2534698"/>
                  <a:gd name="connsiteY8" fmla="*/ 410966 h 3733800"/>
                  <a:gd name="connsiteX9" fmla="*/ 2522162 w 2534698"/>
                  <a:gd name="connsiteY9" fmla="*/ 415450 h 3733800"/>
                  <a:gd name="connsiteX10" fmla="*/ 2423403 w 2534698"/>
                  <a:gd name="connsiteY10" fmla="*/ 518794 h 3733800"/>
                  <a:gd name="connsiteX11" fmla="*/ 2522162 w 2534698"/>
                  <a:gd name="connsiteY11" fmla="*/ 622139 h 3733800"/>
                  <a:gd name="connsiteX12" fmla="*/ 2534698 w 2534698"/>
                  <a:gd name="connsiteY12" fmla="*/ 626622 h 3733800"/>
                  <a:gd name="connsiteX13" fmla="*/ 2534698 w 2534698"/>
                  <a:gd name="connsiteY13" fmla="*/ 3631930 h 3733800"/>
                  <a:gd name="connsiteX14" fmla="*/ 2432828 w 2534698"/>
                  <a:gd name="connsiteY14" fmla="*/ 3733800 h 3733800"/>
                  <a:gd name="connsiteX15" fmla="*/ 101870 w 2534698"/>
                  <a:gd name="connsiteY15" fmla="*/ 3733800 h 3733800"/>
                  <a:gd name="connsiteX16" fmla="*/ 0 w 2534698"/>
                  <a:gd name="connsiteY16" fmla="*/ 3631930 h 3733800"/>
                  <a:gd name="connsiteX17" fmla="*/ 0 w 2534698"/>
                  <a:gd name="connsiteY17" fmla="*/ 101870 h 3733800"/>
                  <a:gd name="connsiteX18" fmla="*/ 101870 w 2534698"/>
                  <a:gd name="connsiteY18"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4698" h="3733800">
                    <a:moveTo>
                      <a:pt x="101870" y="0"/>
                    </a:moveTo>
                    <a:lnTo>
                      <a:pt x="2432828" y="0"/>
                    </a:lnTo>
                    <a:cubicBezTo>
                      <a:pt x="2475024" y="0"/>
                      <a:pt x="2511228" y="25655"/>
                      <a:pt x="2526693" y="62218"/>
                    </a:cubicBezTo>
                    <a:lnTo>
                      <a:pt x="2531990" y="88458"/>
                    </a:lnTo>
                    <a:lnTo>
                      <a:pt x="2509250" y="96591"/>
                    </a:lnTo>
                    <a:cubicBezTo>
                      <a:pt x="2448232" y="123039"/>
                      <a:pt x="2410491" y="159577"/>
                      <a:pt x="2410491" y="199935"/>
                    </a:cubicBezTo>
                    <a:cubicBezTo>
                      <a:pt x="2410491" y="240294"/>
                      <a:pt x="2448232" y="276831"/>
                      <a:pt x="2509250" y="303280"/>
                    </a:cubicBezTo>
                    <a:lnTo>
                      <a:pt x="2534698" y="312381"/>
                    </a:lnTo>
                    <a:lnTo>
                      <a:pt x="2534698" y="410966"/>
                    </a:lnTo>
                    <a:lnTo>
                      <a:pt x="2522162" y="415450"/>
                    </a:lnTo>
                    <a:cubicBezTo>
                      <a:pt x="2461144" y="441898"/>
                      <a:pt x="2423403" y="478436"/>
                      <a:pt x="2423403" y="518794"/>
                    </a:cubicBezTo>
                    <a:cubicBezTo>
                      <a:pt x="2423403" y="559153"/>
                      <a:pt x="2461144" y="595690"/>
                      <a:pt x="2522162" y="622139"/>
                    </a:cubicBezTo>
                    <a:lnTo>
                      <a:pt x="2534698" y="626622"/>
                    </a:lnTo>
                    <a:lnTo>
                      <a:pt x="2534698" y="3631930"/>
                    </a:lnTo>
                    <a:cubicBezTo>
                      <a:pt x="2534698" y="3688191"/>
                      <a:pt x="2489089" y="3733800"/>
                      <a:pt x="2432828" y="3733800"/>
                    </a:cubicBezTo>
                    <a:lnTo>
                      <a:pt x="101870" y="3733800"/>
                    </a:lnTo>
                    <a:cubicBezTo>
                      <a:pt x="45609" y="3733800"/>
                      <a:pt x="0" y="3688191"/>
                      <a:pt x="0" y="3631930"/>
                    </a:cubicBezTo>
                    <a:lnTo>
                      <a:pt x="0" y="101870"/>
                    </a:lnTo>
                    <a:cubicBezTo>
                      <a:pt x="0" y="45609"/>
                      <a:pt x="45609" y="0"/>
                      <a:pt x="101870" y="0"/>
                    </a:cubicBezTo>
                    <a:close/>
                  </a:path>
                </a:pathLst>
              </a:cu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文本框 63">
                <a:extLst>
                  <a:ext uri="{FF2B5EF4-FFF2-40B4-BE49-F238E27FC236}">
                    <a16:creationId xmlns:a16="http://schemas.microsoft.com/office/drawing/2014/main" id="{E82790E8-4FE5-5D85-7A12-C56EB720A980}"/>
                  </a:ext>
                </a:extLst>
              </p:cNvPr>
              <p:cNvSpPr txBox="1"/>
              <p:nvPr/>
            </p:nvSpPr>
            <p:spPr>
              <a:xfrm>
                <a:off x="1200665" y="2574765"/>
                <a:ext cx="1885486" cy="3215005"/>
              </a:xfrm>
              <a:prstGeom prst="rect">
                <a:avLst/>
              </a:prstGeom>
              <a:noFill/>
            </p:spPr>
            <p:txBody>
              <a:bodyPr wrap="square" lIns="0" tIns="0" rIns="0" bIns="0" rtlCol="0" anchor="t">
                <a:noAutofit/>
              </a:bodyPr>
              <a:lstStyle/>
              <a:p>
                <a:pPr algn="l">
                  <a:lnSpc>
                    <a:spcPct val="130000"/>
                  </a:lnSpc>
                </a:pPr>
                <a:r>
                  <a:rPr lang="zh-CN" altLang="en-US" sz="1600" dirty="0">
                    <a:solidFill>
                      <a:schemeClr val="bg1"/>
                    </a:solidFill>
                    <a:latin typeface="+mn-ea"/>
                  </a:rPr>
                  <a:t>主要有牙齿和唾液两方面因素。牙齿排列不整齐、拥挤或者重叠均会增加龋病的发生风险。唾液是牙齿的外环境，它的质与量的变化，抗菌系统的改变以及缓冲能力都与龋病的发生发展有着紧密的联系。</a:t>
                </a:r>
              </a:p>
            </p:txBody>
          </p:sp>
        </p:grpSp>
        <p:grpSp>
          <p:nvGrpSpPr>
            <p:cNvPr id="60" name="组合 59">
              <a:extLst>
                <a:ext uri="{FF2B5EF4-FFF2-40B4-BE49-F238E27FC236}">
                  <a16:creationId xmlns:a16="http://schemas.microsoft.com/office/drawing/2014/main" id="{FDC0D984-B1CA-D371-E22F-1B45684B9E2F}"/>
                </a:ext>
              </a:extLst>
            </p:cNvPr>
            <p:cNvGrpSpPr/>
            <p:nvPr/>
          </p:nvGrpSpPr>
          <p:grpSpPr>
            <a:xfrm>
              <a:off x="1464593" y="1758791"/>
              <a:ext cx="1357630" cy="653178"/>
              <a:chOff x="1172428" y="1681042"/>
              <a:chExt cx="1357630" cy="653178"/>
            </a:xfrm>
          </p:grpSpPr>
          <p:sp>
            <p:nvSpPr>
              <p:cNvPr id="61" name="矩形: 圆顶角 60">
                <a:extLst>
                  <a:ext uri="{FF2B5EF4-FFF2-40B4-BE49-F238E27FC236}">
                    <a16:creationId xmlns:a16="http://schemas.microsoft.com/office/drawing/2014/main" id="{FC9769AD-87B1-7412-E64C-4D5FCA9B60AA}"/>
                  </a:ext>
                </a:extLst>
              </p:cNvPr>
              <p:cNvSpPr/>
              <p:nvPr/>
            </p:nvSpPr>
            <p:spPr>
              <a:xfrm>
                <a:off x="1172428" y="1681042"/>
                <a:ext cx="1357630" cy="594360"/>
              </a:xfrm>
              <a:prstGeom prst="round2SameRect">
                <a:avLst>
                  <a:gd name="adj1" fmla="val 20630"/>
                  <a:gd name="adj2" fmla="val 0"/>
                </a:avLst>
              </a:prstGeom>
              <a:gradFill>
                <a:gsLst>
                  <a:gs pos="0">
                    <a:schemeClr val="accent1">
                      <a:lumMod val="13000"/>
                      <a:lumOff val="87000"/>
                    </a:schemeClr>
                  </a:gs>
                  <a:gs pos="100000">
                    <a:srgbClr val="FFFFFF"/>
                  </a:gs>
                </a:gsLst>
                <a:lin ang="16200000" scaled="1"/>
              </a:gradFill>
              <a:ln w="12700" cap="flat" cmpd="sng" algn="ctr">
                <a:noFill/>
                <a:prstDash val="solid"/>
                <a:miter lim="800000"/>
              </a:ln>
              <a:effectLst>
                <a:outerShdw blurRad="127000" dist="241300" dir="5400000" sx="96000" sy="96000" algn="ctr" rotWithShape="0">
                  <a:schemeClr val="accent1">
                    <a:lumMod val="7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文本框 61">
                <a:extLst>
                  <a:ext uri="{FF2B5EF4-FFF2-40B4-BE49-F238E27FC236}">
                    <a16:creationId xmlns:a16="http://schemas.microsoft.com/office/drawing/2014/main" id="{564CC30E-1DCD-71B7-7493-53CFE5AA1E1B}"/>
                  </a:ext>
                </a:extLst>
              </p:cNvPr>
              <p:cNvSpPr txBox="1"/>
              <p:nvPr/>
            </p:nvSpPr>
            <p:spPr>
              <a:xfrm>
                <a:off x="1426445" y="1815425"/>
                <a:ext cx="849597" cy="518795"/>
              </a:xfrm>
              <a:prstGeom prst="rect">
                <a:avLst/>
              </a:prstGeom>
              <a:noFill/>
            </p:spPr>
            <p:txBody>
              <a:bodyPr wrap="square" lIns="0" tIns="0" rIns="0" bIns="0" rtlCol="0" anchor="t">
                <a:noAutofit/>
              </a:bodyPr>
              <a:lstStyle/>
              <a:p>
                <a:pPr algn="dist"/>
                <a:r>
                  <a:rPr lang="zh-CN" altLang="en-US" sz="2400" dirty="0">
                    <a:solidFill>
                      <a:schemeClr val="accent1"/>
                    </a:solidFill>
                    <a:latin typeface="+mj-ea"/>
                    <a:ea typeface="+mj-ea"/>
                  </a:rPr>
                  <a:t>宿主</a:t>
                </a:r>
                <a:endParaRPr lang="en-US" sz="2400" dirty="0">
                  <a:solidFill>
                    <a:schemeClr val="accent1"/>
                  </a:solidFill>
                  <a:latin typeface="+mj-ea"/>
                  <a:ea typeface="+mj-ea"/>
                </a:endParaRPr>
              </a:p>
            </p:txBody>
          </p:sp>
        </p:grpSp>
      </p:grpSp>
      <p:pic>
        <p:nvPicPr>
          <p:cNvPr id="68" name="图片 67" descr="背景图案&#10;&#10;低可信度描述已自动生成">
            <a:extLst>
              <a:ext uri="{FF2B5EF4-FFF2-40B4-BE49-F238E27FC236}">
                <a16:creationId xmlns:a16="http://schemas.microsoft.com/office/drawing/2014/main" id="{127C24D7-5B60-EDB8-CE94-41F768585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018" y="4882865"/>
            <a:ext cx="1357630" cy="1805737"/>
          </a:xfrm>
          <a:prstGeom prst="rect">
            <a:avLst/>
          </a:prstGeom>
        </p:spPr>
      </p:pic>
    </p:spTree>
    <p:extLst>
      <p:ext uri="{BB962C8B-B14F-4D97-AF65-F5344CB8AC3E}">
        <p14:creationId xmlns:p14="http://schemas.microsoft.com/office/powerpoint/2010/main" val="327181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组合 221">
            <a:extLst>
              <a:ext uri="{FF2B5EF4-FFF2-40B4-BE49-F238E27FC236}">
                <a16:creationId xmlns:a16="http://schemas.microsoft.com/office/drawing/2014/main" id="{4F38685E-8B30-14A3-E6AF-2F9C9828B784}"/>
              </a:ext>
            </a:extLst>
          </p:cNvPr>
          <p:cNvGrpSpPr/>
          <p:nvPr/>
        </p:nvGrpSpPr>
        <p:grpSpPr>
          <a:xfrm>
            <a:off x="4753336" y="2218594"/>
            <a:ext cx="2685327" cy="2685327"/>
            <a:chOff x="5238363" y="1410341"/>
            <a:chExt cx="2685327" cy="2685327"/>
          </a:xfrm>
        </p:grpSpPr>
        <p:sp>
          <p:nvSpPr>
            <p:cNvPr id="220" name="矩形: 圆角 219">
              <a:extLst>
                <a:ext uri="{FF2B5EF4-FFF2-40B4-BE49-F238E27FC236}">
                  <a16:creationId xmlns:a16="http://schemas.microsoft.com/office/drawing/2014/main" id="{4AC07851-B13F-7E9D-3825-63BD688A64EB}"/>
                </a:ext>
              </a:extLst>
            </p:cNvPr>
            <p:cNvSpPr/>
            <p:nvPr/>
          </p:nvSpPr>
          <p:spPr>
            <a:xfrm>
              <a:off x="5238363" y="1410341"/>
              <a:ext cx="2685327" cy="2685327"/>
            </a:xfrm>
            <a:prstGeom prst="roundRect">
              <a:avLst>
                <a:gd name="adj" fmla="val 4598"/>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1" name="文本框 220">
              <a:extLst>
                <a:ext uri="{FF2B5EF4-FFF2-40B4-BE49-F238E27FC236}">
                  <a16:creationId xmlns:a16="http://schemas.microsoft.com/office/drawing/2014/main" id="{C7AC39D4-0A3F-8EC2-2C44-C4D30FCE5C7A}"/>
                </a:ext>
              </a:extLst>
            </p:cNvPr>
            <p:cNvSpPr txBox="1"/>
            <p:nvPr/>
          </p:nvSpPr>
          <p:spPr>
            <a:xfrm>
              <a:off x="5582709" y="1677585"/>
              <a:ext cx="1996633" cy="2003163"/>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坏牙根不能咀嚼食物；加重胃肠道负担。</a:t>
              </a:r>
              <a:endParaRPr lang="en-US" sz="1600" dirty="0">
                <a:solidFill>
                  <a:schemeClr val="bg1"/>
                </a:solidFill>
                <a:latin typeface="+mn-ea"/>
              </a:endParaRPr>
            </a:p>
          </p:txBody>
        </p:sp>
      </p:grpSp>
      <p:grpSp>
        <p:nvGrpSpPr>
          <p:cNvPr id="224" name="组合 223">
            <a:extLst>
              <a:ext uri="{FF2B5EF4-FFF2-40B4-BE49-F238E27FC236}">
                <a16:creationId xmlns:a16="http://schemas.microsoft.com/office/drawing/2014/main" id="{29448227-638F-DBAF-32C8-CDC4DCBC81AB}"/>
              </a:ext>
            </a:extLst>
          </p:cNvPr>
          <p:cNvGrpSpPr/>
          <p:nvPr/>
        </p:nvGrpSpPr>
        <p:grpSpPr>
          <a:xfrm>
            <a:off x="7731254" y="3050868"/>
            <a:ext cx="2685327" cy="2685327"/>
            <a:chOff x="5238363" y="1410341"/>
            <a:chExt cx="2685327" cy="2685327"/>
          </a:xfrm>
        </p:grpSpPr>
        <p:sp>
          <p:nvSpPr>
            <p:cNvPr id="225" name="矩形: 圆角 224">
              <a:extLst>
                <a:ext uri="{FF2B5EF4-FFF2-40B4-BE49-F238E27FC236}">
                  <a16:creationId xmlns:a16="http://schemas.microsoft.com/office/drawing/2014/main" id="{EE501093-044C-5DBA-071A-7960196E0C7F}"/>
                </a:ext>
              </a:extLst>
            </p:cNvPr>
            <p:cNvSpPr/>
            <p:nvPr/>
          </p:nvSpPr>
          <p:spPr>
            <a:xfrm>
              <a:off x="5238363" y="1410341"/>
              <a:ext cx="2685327" cy="2685327"/>
            </a:xfrm>
            <a:prstGeom prst="roundRect">
              <a:avLst>
                <a:gd name="adj" fmla="val 4598"/>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6" name="文本框 225">
              <a:extLst>
                <a:ext uri="{FF2B5EF4-FFF2-40B4-BE49-F238E27FC236}">
                  <a16:creationId xmlns:a16="http://schemas.microsoft.com/office/drawing/2014/main" id="{A72E7329-EF4D-9CD3-2BAC-9D4D45894967}"/>
                </a:ext>
              </a:extLst>
            </p:cNvPr>
            <p:cNvSpPr txBox="1"/>
            <p:nvPr/>
          </p:nvSpPr>
          <p:spPr>
            <a:xfrm>
              <a:off x="5582709" y="1677585"/>
              <a:ext cx="2114456" cy="2003163"/>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对于老年人来说，严重龋坏可造成大部分或全部牙齿缺失，不利于老年人的身体健康。</a:t>
              </a:r>
              <a:endParaRPr lang="en-US" sz="1600" dirty="0">
                <a:solidFill>
                  <a:schemeClr val="bg1"/>
                </a:solidFill>
                <a:latin typeface="+mn-ea"/>
              </a:endParaRPr>
            </a:p>
          </p:txBody>
        </p:sp>
      </p:grpSp>
      <p:sp>
        <p:nvSpPr>
          <p:cNvPr id="2" name="标题 1">
            <a:extLst>
              <a:ext uri="{FF2B5EF4-FFF2-40B4-BE49-F238E27FC236}">
                <a16:creationId xmlns:a16="http://schemas.microsoft.com/office/drawing/2014/main" id="{B355AFC4-F07A-C0B0-3D15-A37F64D8EA39}"/>
              </a:ext>
            </a:extLst>
          </p:cNvPr>
          <p:cNvSpPr>
            <a:spLocks noGrp="1"/>
          </p:cNvSpPr>
          <p:nvPr>
            <p:ph type="title"/>
          </p:nvPr>
        </p:nvSpPr>
        <p:spPr/>
        <p:txBody>
          <a:bodyPr/>
          <a:lstStyle/>
          <a:p>
            <a:r>
              <a:rPr lang="zh-CN" altLang="en-US" dirty="0"/>
              <a:t>龋齿的危害</a:t>
            </a:r>
            <a:r>
              <a:rPr lang="en-US" altLang="zh-CN" dirty="0"/>
              <a:t>-</a:t>
            </a:r>
            <a:r>
              <a:rPr lang="zh-CN" altLang="en-US" dirty="0"/>
              <a:t>成人</a:t>
            </a:r>
            <a:endParaRPr lang="en-US" dirty="0"/>
          </a:p>
        </p:txBody>
      </p:sp>
      <p:pic>
        <p:nvPicPr>
          <p:cNvPr id="217" name="图片 216">
            <a:extLst>
              <a:ext uri="{FF2B5EF4-FFF2-40B4-BE49-F238E27FC236}">
                <a16:creationId xmlns:a16="http://schemas.microsoft.com/office/drawing/2014/main" id="{D4B279FC-95C4-42E4-AEF9-3E03CADAC30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5584" y="2763156"/>
            <a:ext cx="6835252" cy="4103339"/>
          </a:xfrm>
          <a:prstGeom prst="rect">
            <a:avLst/>
          </a:prstGeom>
        </p:spPr>
      </p:pic>
      <p:grpSp>
        <p:nvGrpSpPr>
          <p:cNvPr id="223" name="组合 222">
            <a:extLst>
              <a:ext uri="{FF2B5EF4-FFF2-40B4-BE49-F238E27FC236}">
                <a16:creationId xmlns:a16="http://schemas.microsoft.com/office/drawing/2014/main" id="{CF2315C7-EA69-41F9-AA78-78B57FDCE11A}"/>
              </a:ext>
            </a:extLst>
          </p:cNvPr>
          <p:cNvGrpSpPr/>
          <p:nvPr/>
        </p:nvGrpSpPr>
        <p:grpSpPr>
          <a:xfrm>
            <a:off x="1775419" y="1386319"/>
            <a:ext cx="2685327" cy="2685327"/>
            <a:chOff x="1689904" y="1410341"/>
            <a:chExt cx="2685327" cy="2685327"/>
          </a:xfrm>
        </p:grpSpPr>
        <p:sp>
          <p:nvSpPr>
            <p:cNvPr id="218" name="矩形: 圆角 217">
              <a:extLst>
                <a:ext uri="{FF2B5EF4-FFF2-40B4-BE49-F238E27FC236}">
                  <a16:creationId xmlns:a16="http://schemas.microsoft.com/office/drawing/2014/main" id="{8F81D27A-5032-DE1D-577B-6AD4FAA3AFF7}"/>
                </a:ext>
              </a:extLst>
            </p:cNvPr>
            <p:cNvSpPr/>
            <p:nvPr/>
          </p:nvSpPr>
          <p:spPr>
            <a:xfrm>
              <a:off x="1689904" y="1410341"/>
              <a:ext cx="2685327" cy="2685327"/>
            </a:xfrm>
            <a:prstGeom prst="roundRect">
              <a:avLst>
                <a:gd name="adj" fmla="val 4598"/>
              </a:avLst>
            </a:prstGeom>
            <a:gradFill>
              <a:gsLst>
                <a:gs pos="0">
                  <a:schemeClr val="accent1">
                    <a:lumMod val="13000"/>
                    <a:lumOff val="87000"/>
                    <a:alpha val="0"/>
                  </a:schemeClr>
                </a:gs>
                <a:gs pos="82000">
                  <a:schemeClr val="accent3">
                    <a:lumMod val="75000"/>
                    <a:lumOff val="25000"/>
                  </a:schemeClr>
                </a:gs>
              </a:gsLst>
              <a:lin ang="162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9" name="文本框 218">
              <a:extLst>
                <a:ext uri="{FF2B5EF4-FFF2-40B4-BE49-F238E27FC236}">
                  <a16:creationId xmlns:a16="http://schemas.microsoft.com/office/drawing/2014/main" id="{0699AA49-4D7F-B126-6D6A-82F611E3CEB8}"/>
                </a:ext>
              </a:extLst>
            </p:cNvPr>
            <p:cNvSpPr txBox="1"/>
            <p:nvPr/>
          </p:nvSpPr>
          <p:spPr>
            <a:xfrm>
              <a:off x="2034250" y="1677586"/>
              <a:ext cx="1996633" cy="1423686"/>
            </a:xfrm>
            <a:prstGeom prst="rect">
              <a:avLst/>
            </a:prstGeom>
            <a:noFill/>
          </p:spPr>
          <p:txBody>
            <a:bodyPr wrap="square" lIns="0" tIns="0" rIns="0" bIns="0" rtlCol="0" anchor="t">
              <a:noAutofit/>
            </a:bodyPr>
            <a:lstStyle/>
            <a:p>
              <a:pPr algn="just">
                <a:lnSpc>
                  <a:spcPct val="130000"/>
                </a:lnSpc>
              </a:pPr>
              <a:r>
                <a:rPr lang="zh-CN" altLang="en-US" sz="1600" dirty="0">
                  <a:solidFill>
                    <a:schemeClr val="bg1"/>
                  </a:solidFill>
                  <a:latin typeface="+mn-ea"/>
                </a:rPr>
                <a:t>经常造成牙根尖等部位的炎症，严重时局部肿胀；如脓液和细菌被吸收，可引起败血症或菌血症。</a:t>
              </a:r>
              <a:endParaRPr lang="en-US" sz="1600" dirty="0">
                <a:solidFill>
                  <a:schemeClr val="bg1"/>
                </a:solidFill>
                <a:latin typeface="+mn-ea"/>
              </a:endParaRPr>
            </a:p>
          </p:txBody>
        </p:sp>
      </p:grpSp>
      <p:sp>
        <p:nvSpPr>
          <p:cNvPr id="238" name="任意多边形: 形状 237">
            <a:extLst>
              <a:ext uri="{FF2B5EF4-FFF2-40B4-BE49-F238E27FC236}">
                <a16:creationId xmlns:a16="http://schemas.microsoft.com/office/drawing/2014/main" id="{EBA20C90-7F78-06DB-CE49-22FD4213A965}"/>
              </a:ext>
            </a:extLst>
          </p:cNvPr>
          <p:cNvSpPr/>
          <p:nvPr/>
        </p:nvSpPr>
        <p:spPr>
          <a:xfrm>
            <a:off x="6315322" y="1511162"/>
            <a:ext cx="778993" cy="557345"/>
          </a:xfrm>
          <a:custGeom>
            <a:avLst/>
            <a:gdLst>
              <a:gd name="connsiteX0" fmla="*/ 65541 w 895671"/>
              <a:gd name="connsiteY0" fmla="*/ 0 h 640825"/>
              <a:gd name="connsiteX1" fmla="*/ 111879 w 895671"/>
              <a:gd name="connsiteY1" fmla="*/ 19203 h 640825"/>
              <a:gd name="connsiteX2" fmla="*/ 366744 w 895671"/>
              <a:gd name="connsiteY2" fmla="*/ 274066 h 640825"/>
              <a:gd name="connsiteX3" fmla="*/ 366744 w 895671"/>
              <a:gd name="connsiteY3" fmla="*/ 366744 h 640825"/>
              <a:gd name="connsiteX4" fmla="*/ 111879 w 895671"/>
              <a:gd name="connsiteY4" fmla="*/ 621607 h 640825"/>
              <a:gd name="connsiteX5" fmla="*/ 65541 w 895671"/>
              <a:gd name="connsiteY5" fmla="*/ 640825 h 640825"/>
              <a:gd name="connsiteX6" fmla="*/ 19203 w 895671"/>
              <a:gd name="connsiteY6" fmla="*/ 621607 h 640825"/>
              <a:gd name="connsiteX7" fmla="*/ 19203 w 895671"/>
              <a:gd name="connsiteY7" fmla="*/ 528928 h 640825"/>
              <a:gd name="connsiteX8" fmla="*/ 227727 w 895671"/>
              <a:gd name="connsiteY8" fmla="*/ 320404 h 640825"/>
              <a:gd name="connsiteX9" fmla="*/ 19203 w 895671"/>
              <a:gd name="connsiteY9" fmla="*/ 111880 h 640825"/>
              <a:gd name="connsiteX10" fmla="*/ 19203 w 895671"/>
              <a:gd name="connsiteY10" fmla="*/ 19203 h 640825"/>
              <a:gd name="connsiteX11" fmla="*/ 65541 w 895671"/>
              <a:gd name="connsiteY11" fmla="*/ 0 h 640825"/>
              <a:gd name="connsiteX12" fmla="*/ 575268 w 895671"/>
              <a:gd name="connsiteY12" fmla="*/ 0 h 640825"/>
              <a:gd name="connsiteX13" fmla="*/ 621606 w 895671"/>
              <a:gd name="connsiteY13" fmla="*/ 19203 h 640825"/>
              <a:gd name="connsiteX14" fmla="*/ 876468 w 895671"/>
              <a:gd name="connsiteY14" fmla="*/ 274066 h 640825"/>
              <a:gd name="connsiteX15" fmla="*/ 876468 w 895671"/>
              <a:gd name="connsiteY15" fmla="*/ 366744 h 640825"/>
              <a:gd name="connsiteX16" fmla="*/ 621606 w 895671"/>
              <a:gd name="connsiteY16" fmla="*/ 621607 h 640825"/>
              <a:gd name="connsiteX17" fmla="*/ 575267 w 895671"/>
              <a:gd name="connsiteY17" fmla="*/ 640825 h 640825"/>
              <a:gd name="connsiteX18" fmla="*/ 528929 w 895671"/>
              <a:gd name="connsiteY18" fmla="*/ 621607 h 640825"/>
              <a:gd name="connsiteX19" fmla="*/ 528929 w 895671"/>
              <a:gd name="connsiteY19" fmla="*/ 528928 h 640825"/>
              <a:gd name="connsiteX20" fmla="*/ 737453 w 895671"/>
              <a:gd name="connsiteY20" fmla="*/ 320404 h 640825"/>
              <a:gd name="connsiteX21" fmla="*/ 528929 w 895671"/>
              <a:gd name="connsiteY21" fmla="*/ 111880 h 640825"/>
              <a:gd name="connsiteX22" fmla="*/ 528929 w 895671"/>
              <a:gd name="connsiteY22" fmla="*/ 19203 h 640825"/>
              <a:gd name="connsiteX23" fmla="*/ 575268 w 895671"/>
              <a:gd name="connsiteY23" fmla="*/ 0 h 640825"/>
              <a:gd name="connsiteX24" fmla="*/ 320404 w 895671"/>
              <a:gd name="connsiteY24" fmla="*/ 0 h 640825"/>
              <a:gd name="connsiteX25" fmla="*/ 366744 w 895671"/>
              <a:gd name="connsiteY25" fmla="*/ 19203 h 640825"/>
              <a:gd name="connsiteX26" fmla="*/ 621607 w 895671"/>
              <a:gd name="connsiteY26" fmla="*/ 274066 h 640825"/>
              <a:gd name="connsiteX27" fmla="*/ 621607 w 895671"/>
              <a:gd name="connsiteY27" fmla="*/ 366744 h 640825"/>
              <a:gd name="connsiteX28" fmla="*/ 366744 w 895671"/>
              <a:gd name="connsiteY28" fmla="*/ 621607 h 640825"/>
              <a:gd name="connsiteX29" fmla="*/ 320404 w 895671"/>
              <a:gd name="connsiteY29" fmla="*/ 640825 h 640825"/>
              <a:gd name="connsiteX30" fmla="*/ 274066 w 895671"/>
              <a:gd name="connsiteY30" fmla="*/ 621607 h 640825"/>
              <a:gd name="connsiteX31" fmla="*/ 274066 w 895671"/>
              <a:gd name="connsiteY31" fmla="*/ 528928 h 640825"/>
              <a:gd name="connsiteX32" fmla="*/ 482590 w 895671"/>
              <a:gd name="connsiteY32" fmla="*/ 320404 h 640825"/>
              <a:gd name="connsiteX33" fmla="*/ 274066 w 895671"/>
              <a:gd name="connsiteY33" fmla="*/ 111880 h 640825"/>
              <a:gd name="connsiteX34" fmla="*/ 274066 w 895671"/>
              <a:gd name="connsiteY34" fmla="*/ 19203 h 640825"/>
              <a:gd name="connsiteX35" fmla="*/ 320404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moveTo>
                  <a:pt x="575268" y="0"/>
                </a:moveTo>
                <a:cubicBezTo>
                  <a:pt x="592036" y="0"/>
                  <a:pt x="608803" y="6401"/>
                  <a:pt x="621606" y="19203"/>
                </a:cubicBezTo>
                <a:lnTo>
                  <a:pt x="876468" y="274066"/>
                </a:lnTo>
                <a:cubicBezTo>
                  <a:pt x="902073" y="299670"/>
                  <a:pt x="902073" y="341138"/>
                  <a:pt x="876468" y="366744"/>
                </a:cubicBezTo>
                <a:lnTo>
                  <a:pt x="621606" y="621607"/>
                </a:lnTo>
                <a:cubicBezTo>
                  <a:pt x="608836" y="634441"/>
                  <a:pt x="592053"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2" y="6401"/>
                  <a:pt x="558500" y="0"/>
                  <a:pt x="575268"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path>
            </a:pathLst>
          </a:custGeom>
          <a:gradFill>
            <a:gsLst>
              <a:gs pos="0">
                <a:schemeClr val="accent3">
                  <a:alpha val="0"/>
                </a:schemeClr>
              </a:gs>
              <a:gs pos="100000">
                <a:schemeClr val="accent3">
                  <a:alpha val="33000"/>
                </a:schemeClr>
              </a:gs>
            </a:gsLst>
            <a:lin ang="0" scaled="0"/>
          </a:gradFill>
          <a:ln w="3575" cap="flat">
            <a:noFill/>
            <a:prstDash val="solid"/>
            <a:miter/>
          </a:ln>
        </p:spPr>
        <p:txBody>
          <a:bodyPr wrap="square" rtlCol="0" anchor="ctr">
            <a:noAutofit/>
          </a:bodyPr>
          <a:lstStyle/>
          <a:p>
            <a:endParaRPr lang="zh-CN" altLang="en-US"/>
          </a:p>
        </p:txBody>
      </p:sp>
      <p:sp>
        <p:nvSpPr>
          <p:cNvPr id="239" name="任意多边形: 形状 238">
            <a:extLst>
              <a:ext uri="{FF2B5EF4-FFF2-40B4-BE49-F238E27FC236}">
                <a16:creationId xmlns:a16="http://schemas.microsoft.com/office/drawing/2014/main" id="{F5E878C3-7BDE-A9AC-FF9C-A8288E413743}"/>
              </a:ext>
            </a:extLst>
          </p:cNvPr>
          <p:cNvSpPr/>
          <p:nvPr/>
        </p:nvSpPr>
        <p:spPr>
          <a:xfrm>
            <a:off x="8723397" y="2287113"/>
            <a:ext cx="778993" cy="557345"/>
          </a:xfrm>
          <a:custGeom>
            <a:avLst/>
            <a:gdLst>
              <a:gd name="connsiteX0" fmla="*/ 65541 w 895671"/>
              <a:gd name="connsiteY0" fmla="*/ 0 h 640825"/>
              <a:gd name="connsiteX1" fmla="*/ 111879 w 895671"/>
              <a:gd name="connsiteY1" fmla="*/ 19203 h 640825"/>
              <a:gd name="connsiteX2" fmla="*/ 366744 w 895671"/>
              <a:gd name="connsiteY2" fmla="*/ 274066 h 640825"/>
              <a:gd name="connsiteX3" fmla="*/ 366744 w 895671"/>
              <a:gd name="connsiteY3" fmla="*/ 366744 h 640825"/>
              <a:gd name="connsiteX4" fmla="*/ 111879 w 895671"/>
              <a:gd name="connsiteY4" fmla="*/ 621607 h 640825"/>
              <a:gd name="connsiteX5" fmla="*/ 65541 w 895671"/>
              <a:gd name="connsiteY5" fmla="*/ 640825 h 640825"/>
              <a:gd name="connsiteX6" fmla="*/ 19203 w 895671"/>
              <a:gd name="connsiteY6" fmla="*/ 621607 h 640825"/>
              <a:gd name="connsiteX7" fmla="*/ 19203 w 895671"/>
              <a:gd name="connsiteY7" fmla="*/ 528928 h 640825"/>
              <a:gd name="connsiteX8" fmla="*/ 227727 w 895671"/>
              <a:gd name="connsiteY8" fmla="*/ 320404 h 640825"/>
              <a:gd name="connsiteX9" fmla="*/ 19203 w 895671"/>
              <a:gd name="connsiteY9" fmla="*/ 111880 h 640825"/>
              <a:gd name="connsiteX10" fmla="*/ 19203 w 895671"/>
              <a:gd name="connsiteY10" fmla="*/ 19203 h 640825"/>
              <a:gd name="connsiteX11" fmla="*/ 65541 w 895671"/>
              <a:gd name="connsiteY11" fmla="*/ 0 h 640825"/>
              <a:gd name="connsiteX12" fmla="*/ 575268 w 895671"/>
              <a:gd name="connsiteY12" fmla="*/ 0 h 640825"/>
              <a:gd name="connsiteX13" fmla="*/ 621606 w 895671"/>
              <a:gd name="connsiteY13" fmla="*/ 19203 h 640825"/>
              <a:gd name="connsiteX14" fmla="*/ 876468 w 895671"/>
              <a:gd name="connsiteY14" fmla="*/ 274066 h 640825"/>
              <a:gd name="connsiteX15" fmla="*/ 876468 w 895671"/>
              <a:gd name="connsiteY15" fmla="*/ 366744 h 640825"/>
              <a:gd name="connsiteX16" fmla="*/ 621606 w 895671"/>
              <a:gd name="connsiteY16" fmla="*/ 621607 h 640825"/>
              <a:gd name="connsiteX17" fmla="*/ 575267 w 895671"/>
              <a:gd name="connsiteY17" fmla="*/ 640825 h 640825"/>
              <a:gd name="connsiteX18" fmla="*/ 528929 w 895671"/>
              <a:gd name="connsiteY18" fmla="*/ 621607 h 640825"/>
              <a:gd name="connsiteX19" fmla="*/ 528929 w 895671"/>
              <a:gd name="connsiteY19" fmla="*/ 528928 h 640825"/>
              <a:gd name="connsiteX20" fmla="*/ 737453 w 895671"/>
              <a:gd name="connsiteY20" fmla="*/ 320404 h 640825"/>
              <a:gd name="connsiteX21" fmla="*/ 528929 w 895671"/>
              <a:gd name="connsiteY21" fmla="*/ 111880 h 640825"/>
              <a:gd name="connsiteX22" fmla="*/ 528929 w 895671"/>
              <a:gd name="connsiteY22" fmla="*/ 19203 h 640825"/>
              <a:gd name="connsiteX23" fmla="*/ 575268 w 895671"/>
              <a:gd name="connsiteY23" fmla="*/ 0 h 640825"/>
              <a:gd name="connsiteX24" fmla="*/ 320404 w 895671"/>
              <a:gd name="connsiteY24" fmla="*/ 0 h 640825"/>
              <a:gd name="connsiteX25" fmla="*/ 366744 w 895671"/>
              <a:gd name="connsiteY25" fmla="*/ 19203 h 640825"/>
              <a:gd name="connsiteX26" fmla="*/ 621607 w 895671"/>
              <a:gd name="connsiteY26" fmla="*/ 274066 h 640825"/>
              <a:gd name="connsiteX27" fmla="*/ 621607 w 895671"/>
              <a:gd name="connsiteY27" fmla="*/ 366744 h 640825"/>
              <a:gd name="connsiteX28" fmla="*/ 366744 w 895671"/>
              <a:gd name="connsiteY28" fmla="*/ 621607 h 640825"/>
              <a:gd name="connsiteX29" fmla="*/ 320404 w 895671"/>
              <a:gd name="connsiteY29" fmla="*/ 640825 h 640825"/>
              <a:gd name="connsiteX30" fmla="*/ 274066 w 895671"/>
              <a:gd name="connsiteY30" fmla="*/ 621607 h 640825"/>
              <a:gd name="connsiteX31" fmla="*/ 274066 w 895671"/>
              <a:gd name="connsiteY31" fmla="*/ 528928 h 640825"/>
              <a:gd name="connsiteX32" fmla="*/ 482590 w 895671"/>
              <a:gd name="connsiteY32" fmla="*/ 320404 h 640825"/>
              <a:gd name="connsiteX33" fmla="*/ 274066 w 895671"/>
              <a:gd name="connsiteY33" fmla="*/ 111880 h 640825"/>
              <a:gd name="connsiteX34" fmla="*/ 274066 w 895671"/>
              <a:gd name="connsiteY34" fmla="*/ 19203 h 640825"/>
              <a:gd name="connsiteX35" fmla="*/ 320404 w 895671"/>
              <a:gd name="connsiteY35" fmla="*/ 0 h 64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5671" h="640825">
                <a:moveTo>
                  <a:pt x="65541" y="0"/>
                </a:moveTo>
                <a:cubicBezTo>
                  <a:pt x="82309" y="0"/>
                  <a:pt x="99077" y="6401"/>
                  <a:pt x="111879" y="19203"/>
                </a:cubicBezTo>
                <a:lnTo>
                  <a:pt x="366744" y="274066"/>
                </a:lnTo>
                <a:cubicBezTo>
                  <a:pt x="392348" y="299670"/>
                  <a:pt x="392348" y="341204"/>
                  <a:pt x="366744" y="366744"/>
                </a:cubicBezTo>
                <a:lnTo>
                  <a:pt x="111879" y="621607"/>
                </a:lnTo>
                <a:cubicBezTo>
                  <a:pt x="99111" y="634441"/>
                  <a:pt x="82326" y="640825"/>
                  <a:pt x="65541" y="640825"/>
                </a:cubicBezTo>
                <a:cubicBezTo>
                  <a:pt x="48756" y="640825"/>
                  <a:pt x="31973" y="634375"/>
                  <a:pt x="19203" y="621607"/>
                </a:cubicBezTo>
                <a:cubicBezTo>
                  <a:pt x="-6402" y="596002"/>
                  <a:pt x="-6402" y="554533"/>
                  <a:pt x="19203" y="528928"/>
                </a:cubicBezTo>
                <a:lnTo>
                  <a:pt x="227727" y="320404"/>
                </a:lnTo>
                <a:lnTo>
                  <a:pt x="19203" y="111880"/>
                </a:lnTo>
                <a:cubicBezTo>
                  <a:pt x="-6402" y="86275"/>
                  <a:pt x="-6402" y="44808"/>
                  <a:pt x="19203" y="19203"/>
                </a:cubicBezTo>
                <a:cubicBezTo>
                  <a:pt x="32005" y="6401"/>
                  <a:pt x="48773" y="0"/>
                  <a:pt x="65541" y="0"/>
                </a:cubicBezTo>
                <a:close/>
                <a:moveTo>
                  <a:pt x="575268" y="0"/>
                </a:moveTo>
                <a:cubicBezTo>
                  <a:pt x="592036" y="0"/>
                  <a:pt x="608803" y="6401"/>
                  <a:pt x="621606" y="19203"/>
                </a:cubicBezTo>
                <a:lnTo>
                  <a:pt x="876468" y="274066"/>
                </a:lnTo>
                <a:cubicBezTo>
                  <a:pt x="902073" y="299670"/>
                  <a:pt x="902073" y="341138"/>
                  <a:pt x="876468" y="366744"/>
                </a:cubicBezTo>
                <a:lnTo>
                  <a:pt x="621606" y="621607"/>
                </a:lnTo>
                <a:cubicBezTo>
                  <a:pt x="608836" y="634441"/>
                  <a:pt x="592053" y="640825"/>
                  <a:pt x="575267" y="640825"/>
                </a:cubicBezTo>
                <a:cubicBezTo>
                  <a:pt x="558482" y="640825"/>
                  <a:pt x="541697" y="634375"/>
                  <a:pt x="528929" y="621607"/>
                </a:cubicBezTo>
                <a:cubicBezTo>
                  <a:pt x="503324" y="596002"/>
                  <a:pt x="503324" y="554533"/>
                  <a:pt x="528929" y="528928"/>
                </a:cubicBezTo>
                <a:lnTo>
                  <a:pt x="737453" y="320404"/>
                </a:lnTo>
                <a:lnTo>
                  <a:pt x="528929" y="111880"/>
                </a:lnTo>
                <a:cubicBezTo>
                  <a:pt x="503324" y="86275"/>
                  <a:pt x="503324" y="44808"/>
                  <a:pt x="528929" y="19203"/>
                </a:cubicBezTo>
                <a:cubicBezTo>
                  <a:pt x="541732" y="6401"/>
                  <a:pt x="558500" y="0"/>
                  <a:pt x="575268" y="0"/>
                </a:cubicBezTo>
                <a:close/>
                <a:moveTo>
                  <a:pt x="320404" y="0"/>
                </a:moveTo>
                <a:cubicBezTo>
                  <a:pt x="337173" y="0"/>
                  <a:pt x="353941" y="6401"/>
                  <a:pt x="366744" y="19203"/>
                </a:cubicBezTo>
                <a:lnTo>
                  <a:pt x="621607" y="274066"/>
                </a:lnTo>
                <a:cubicBezTo>
                  <a:pt x="647212" y="299670"/>
                  <a:pt x="647212" y="341204"/>
                  <a:pt x="621607" y="366744"/>
                </a:cubicBezTo>
                <a:lnTo>
                  <a:pt x="366744" y="621607"/>
                </a:lnTo>
                <a:cubicBezTo>
                  <a:pt x="353974" y="634441"/>
                  <a:pt x="337189" y="640825"/>
                  <a:pt x="320404" y="640825"/>
                </a:cubicBezTo>
                <a:cubicBezTo>
                  <a:pt x="303619" y="640825"/>
                  <a:pt x="286836" y="634375"/>
                  <a:pt x="274066" y="621607"/>
                </a:cubicBezTo>
                <a:cubicBezTo>
                  <a:pt x="248461" y="596002"/>
                  <a:pt x="248461" y="554533"/>
                  <a:pt x="274066" y="528928"/>
                </a:cubicBezTo>
                <a:lnTo>
                  <a:pt x="482590" y="320404"/>
                </a:lnTo>
                <a:lnTo>
                  <a:pt x="274066" y="111880"/>
                </a:lnTo>
                <a:cubicBezTo>
                  <a:pt x="248461" y="86275"/>
                  <a:pt x="248461" y="44808"/>
                  <a:pt x="274066" y="19203"/>
                </a:cubicBezTo>
                <a:cubicBezTo>
                  <a:pt x="286868" y="6401"/>
                  <a:pt x="303636" y="0"/>
                  <a:pt x="320404" y="0"/>
                </a:cubicBezTo>
                <a:close/>
              </a:path>
            </a:pathLst>
          </a:custGeom>
          <a:gradFill>
            <a:gsLst>
              <a:gs pos="0">
                <a:schemeClr val="accent3">
                  <a:alpha val="0"/>
                </a:schemeClr>
              </a:gs>
              <a:gs pos="100000">
                <a:schemeClr val="accent3">
                  <a:alpha val="43000"/>
                </a:schemeClr>
              </a:gs>
            </a:gsLst>
            <a:lin ang="0" scaled="0"/>
          </a:gradFill>
          <a:ln w="3575"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2817967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DOWSIZE" val="100"/>
</p:tagLst>
</file>

<file path=ppt/tags/tag2.xml><?xml version="1.0" encoding="utf-8"?>
<p:tagLst xmlns:a="http://schemas.openxmlformats.org/drawingml/2006/main" xmlns:r="http://schemas.openxmlformats.org/officeDocument/2006/relationships" xmlns:p="http://schemas.openxmlformats.org/presentationml/2006/main">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SHADOWSIZE" val="100"/>
</p:tagLst>
</file>

<file path=ppt/tags/tag4.xml><?xml version="1.0" encoding="utf-8"?>
<p:tagLst xmlns:a="http://schemas.openxmlformats.org/drawingml/2006/main" xmlns:r="http://schemas.openxmlformats.org/officeDocument/2006/relationships" xmlns:p="http://schemas.openxmlformats.org/presentationml/2006/main">
  <p:tag name="SHADOWSIZE" val="100"/>
</p:tagLst>
</file>

<file path=ppt/tags/tag5.xml><?xml version="1.0" encoding="utf-8"?>
<p:tagLst xmlns:a="http://schemas.openxmlformats.org/drawingml/2006/main" xmlns:r="http://schemas.openxmlformats.org/officeDocument/2006/relationships" xmlns:p="http://schemas.openxmlformats.org/presentationml/2006/main">
  <p:tag name="SHADOWSIZE" val="98"/>
</p:tagLst>
</file>

<file path=ppt/tags/tag6.xml><?xml version="1.0" encoding="utf-8"?>
<p:tagLst xmlns:a="http://schemas.openxmlformats.org/drawingml/2006/main" xmlns:r="http://schemas.openxmlformats.org/officeDocument/2006/relationships" xmlns:p="http://schemas.openxmlformats.org/presentationml/2006/main">
  <p:tag name="SHADOWSIZE" val="98"/>
</p:tagLst>
</file>

<file path=ppt/tags/tag7.xml><?xml version="1.0" encoding="utf-8"?>
<p:tagLst xmlns:a="http://schemas.openxmlformats.org/drawingml/2006/main" xmlns:r="http://schemas.openxmlformats.org/officeDocument/2006/relationships" xmlns:p="http://schemas.openxmlformats.org/presentationml/2006/main">
  <p:tag name="SHADOWSIZE" val="98"/>
</p:tagLst>
</file>

<file path=ppt/tags/tag8.xml><?xml version="1.0" encoding="utf-8"?>
<p:tagLst xmlns:a="http://schemas.openxmlformats.org/drawingml/2006/main" xmlns:r="http://schemas.openxmlformats.org/officeDocument/2006/relationships" xmlns:p="http://schemas.openxmlformats.org/presentationml/2006/main">
  <p:tag name="SHADOWSIZE" val="98"/>
</p:tagLst>
</file>

<file path=ppt/tags/tag9.xml><?xml version="1.0" encoding="utf-8"?>
<p:tagLst xmlns:a="http://schemas.openxmlformats.org/drawingml/2006/main" xmlns:r="http://schemas.openxmlformats.org/officeDocument/2006/relationships" xmlns:p="http://schemas.openxmlformats.org/presentationml/2006/main">
  <p:tag name="SHADOWSIZE" val="98"/>
</p:tagLst>
</file>

<file path=ppt/theme/theme1.xml><?xml version="1.0" encoding="utf-8"?>
<a:theme xmlns:a="http://schemas.openxmlformats.org/drawingml/2006/main" name="Office 主题​​">
  <a:themeElements>
    <a:clrScheme name="自定义 19">
      <a:dk1>
        <a:sysClr val="windowText" lastClr="000000"/>
      </a:dk1>
      <a:lt1>
        <a:sysClr val="window" lastClr="FFFFFF"/>
      </a:lt1>
      <a:dk2>
        <a:srgbClr val="222A35"/>
      </a:dk2>
      <a:lt2>
        <a:srgbClr val="DBEFF9"/>
      </a:lt2>
      <a:accent1>
        <a:srgbClr val="0D47A1"/>
      </a:accent1>
      <a:accent2>
        <a:srgbClr val="508ACE"/>
      </a:accent2>
      <a:accent3>
        <a:srgbClr val="97CEF6"/>
      </a:accent3>
      <a:accent4>
        <a:srgbClr val="ADFBFF"/>
      </a:accent4>
      <a:accent5>
        <a:srgbClr val="FC9783"/>
      </a:accent5>
      <a:accent6>
        <a:srgbClr val="FB7598"/>
      </a:accent6>
      <a:hlink>
        <a:srgbClr val="F49100"/>
      </a:hlink>
      <a:folHlink>
        <a:srgbClr val="85DFD0"/>
      </a:folHlink>
    </a:clrScheme>
    <a:fontScheme name="自定义 4">
      <a:majorFont>
        <a:latin typeface="Manrope3 Bold"/>
        <a:ea typeface="MiSans Semibold"/>
        <a:cs typeface=""/>
      </a:majorFont>
      <a:minorFont>
        <a:latin typeface="Manrope3 Medium"/>
        <a:ea typeface="MiSans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oAutofit/>
      </a:bodyPr>
      <a:lstStyle>
        <a:defPPr algn="l">
          <a:lnSpc>
            <a:spcPct val="130000"/>
          </a:lnSpc>
          <a:defRPr sz="2000" dirty="0" smtClean="0">
            <a:solidFill>
              <a:schemeClr val="bg1"/>
            </a:solidFill>
            <a:latin typeface="+mn-ea"/>
          </a:defRPr>
        </a:defPPr>
      </a:lstStyle>
    </a:txDef>
  </a:objectDefaults>
  <a:extraClrSchemeLst/>
  <a:extLst>
    <a:ext uri="{05A4C25C-085E-4340-85A3-A5531E510DB2}">
      <thm15:themeFamily xmlns:thm15="http://schemas.microsoft.com/office/thememl/2012/main" name="演示文稿1" id="{212E144F-98E4-074F-AB13-A0D581C8B063}" vid="{D8480BA6-E8E1-9048-BA21-220E08CCB30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纯白模版</Template>
  <TotalTime>1458</TotalTime>
  <Words>1558</Words>
  <Application>Microsoft Office PowerPoint</Application>
  <PresentationFormat>宽屏</PresentationFormat>
  <Paragraphs>174</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等线</vt:lpstr>
      <vt:lpstr>庞门正道标题体3.0</vt:lpstr>
      <vt:lpstr>Manrope3 Medium</vt:lpstr>
      <vt:lpstr>MiSans Medium</vt:lpstr>
      <vt:lpstr>MiSans Semibold</vt:lpstr>
      <vt:lpstr>Arial</vt:lpstr>
      <vt:lpstr>Microsoft YaHei Light</vt:lpstr>
      <vt:lpstr>Manrope3 Bold</vt:lpstr>
      <vt:lpstr>Microsoft YaHei</vt:lpstr>
      <vt:lpstr>Office 主题​​</vt:lpstr>
      <vt:lpstr>PowerPoint 演示文稿</vt:lpstr>
      <vt:lpstr>PowerPoint 演示文稿</vt:lpstr>
      <vt:lpstr>PowerPoint 演示文稿</vt:lpstr>
      <vt:lpstr>牙齿的分类</vt:lpstr>
      <vt:lpstr>牙齿的组成</vt:lpstr>
      <vt:lpstr>PowerPoint 演示文稿</vt:lpstr>
      <vt:lpstr>什么是龋病</vt:lpstr>
      <vt:lpstr>龋齿的病因</vt:lpstr>
      <vt:lpstr>龋齿的危害-成人</vt:lpstr>
      <vt:lpstr>龋齿的危害-儿童</vt:lpstr>
      <vt:lpstr>牙髓炎的概念及病因</vt:lpstr>
      <vt:lpstr>牙髓炎的预防</vt:lpstr>
      <vt:lpstr>PowerPoint 演示文稿</vt:lpstr>
      <vt:lpstr>牙周病的概念及病因</vt:lpstr>
      <vt:lpstr>牙周病的分类</vt:lpstr>
      <vt:lpstr>牙周病的预防</vt:lpstr>
      <vt:lpstr>PowerPoint 演示文稿</vt:lpstr>
      <vt:lpstr>智齿阻生</vt:lpstr>
      <vt:lpstr>智齿发炎</vt:lpstr>
      <vt:lpstr>牙齿缺失的影响</vt:lpstr>
      <vt:lpstr>牙齿缺失的修复方式</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Lee Suki</dc:creator>
  <cp:lastModifiedBy>Lee Suki</cp:lastModifiedBy>
  <cp:revision>25</cp:revision>
  <dcterms:created xsi:type="dcterms:W3CDTF">2022-07-07T03:21:04Z</dcterms:created>
  <dcterms:modified xsi:type="dcterms:W3CDTF">2022-07-11T15:09:07Z</dcterms:modified>
</cp:coreProperties>
</file>